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</p:sldIdLst>
  <p:sldSz cx="18288000" cy="10287000"/>
  <p:notesSz cx="6858000" cy="9144000"/>
  <p:embeddedFontLst>
    <p:embeddedFont>
      <p:font typeface="Arimo Bold" charset="0"/>
      <p:regular r:id="rId53"/>
    </p:embeddedFont>
    <p:embeddedFont>
      <p:font typeface="Calibri" pitchFamily="34" charset="0"/>
      <p:regular r:id="rId54"/>
      <p:bold r:id="rId55"/>
      <p:italic r:id="rId56"/>
      <p:boldItalic r:id="rId57"/>
    </p:embeddedFont>
    <p:embeddedFont>
      <p:font typeface="Arimo" charset="0"/>
      <p:regular r:id="rId58"/>
    </p:embeddedFont>
    <p:embeddedFont>
      <p:font typeface="League Spartan" charset="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EC20D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-31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7.pn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9" Type="http://schemas.openxmlformats.org/officeDocument/2006/relationships/image" Target="../media/image21.png"/><Relationship Id="rId3" Type="http://schemas.openxmlformats.org/officeDocument/2006/relationships/image" Target="../media/image2.png"/><Relationship Id="rId21" Type="http://schemas.openxmlformats.org/officeDocument/2006/relationships/image" Target="../media/image11.png"/><Relationship Id="rId34" Type="http://schemas.openxmlformats.org/officeDocument/2006/relationships/image" Target="../media/image33.svg"/><Relationship Id="rId7" Type="http://schemas.openxmlformats.org/officeDocument/2006/relationships/image" Target="../media/image4.png"/><Relationship Id="rId12" Type="http://schemas.openxmlformats.org/officeDocument/2006/relationships/image" Target="../media/image11.svg"/><Relationship Id="rId17" Type="http://schemas.openxmlformats.org/officeDocument/2006/relationships/image" Target="../media/image9.png"/><Relationship Id="rId25" Type="http://schemas.openxmlformats.org/officeDocument/2006/relationships/image" Target="../media/image13.png"/><Relationship Id="rId33" Type="http://schemas.openxmlformats.org/officeDocument/2006/relationships/image" Target="../media/image17.png"/><Relationship Id="rId38" Type="http://schemas.openxmlformats.org/officeDocument/2006/relationships/image" Target="../media/image37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15.png"/><Relationship Id="rId41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6.png"/><Relationship Id="rId24" Type="http://schemas.openxmlformats.org/officeDocument/2006/relationships/image" Target="../media/image23.svg"/><Relationship Id="rId32" Type="http://schemas.openxmlformats.org/officeDocument/2006/relationships/image" Target="../media/image31.svg"/><Relationship Id="rId37" Type="http://schemas.openxmlformats.org/officeDocument/2006/relationships/image" Target="../media/image20.png"/><Relationship Id="rId40" Type="http://schemas.openxmlformats.org/officeDocument/2006/relationships/image" Target="../media/image22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23" Type="http://schemas.openxmlformats.org/officeDocument/2006/relationships/image" Target="../media/image12.png"/><Relationship Id="rId28" Type="http://schemas.openxmlformats.org/officeDocument/2006/relationships/image" Target="../media/image27.svg"/><Relationship Id="rId36" Type="http://schemas.openxmlformats.org/officeDocument/2006/relationships/image" Target="../media/image19.png"/><Relationship Id="rId10" Type="http://schemas.openxmlformats.org/officeDocument/2006/relationships/image" Target="../media/image9.svg"/><Relationship Id="rId19" Type="http://schemas.openxmlformats.org/officeDocument/2006/relationships/image" Target="../media/image10.png"/><Relationship Id="rId31" Type="http://schemas.openxmlformats.org/officeDocument/2006/relationships/image" Target="../media/image16.png"/><Relationship Id="rId4" Type="http://schemas.openxmlformats.org/officeDocument/2006/relationships/image" Target="../media/image3.svg"/><Relationship Id="rId9" Type="http://schemas.openxmlformats.org/officeDocument/2006/relationships/image" Target="../media/image5.pn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14.png"/><Relationship Id="rId30" Type="http://schemas.openxmlformats.org/officeDocument/2006/relationships/image" Target="../media/image29.svg"/><Relationship Id="rId35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24.png"/><Relationship Id="rId18" Type="http://schemas.openxmlformats.org/officeDocument/2006/relationships/image" Target="../media/image42.svg"/><Relationship Id="rId3" Type="http://schemas.openxmlformats.org/officeDocument/2006/relationships/image" Target="../media/image4.png"/><Relationship Id="rId21" Type="http://schemas.openxmlformats.org/officeDocument/2006/relationships/image" Target="../media/image27.png"/><Relationship Id="rId7" Type="http://schemas.openxmlformats.org/officeDocument/2006/relationships/image" Target="../media/image7.png"/><Relationship Id="rId12" Type="http://schemas.openxmlformats.org/officeDocument/2006/relationships/image" Target="../media/image21.svg"/><Relationship Id="rId17" Type="http://schemas.openxmlformats.org/officeDocument/2006/relationships/image" Target="../media/image25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4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8.png"/><Relationship Id="rId10" Type="http://schemas.openxmlformats.org/officeDocument/2006/relationships/image" Target="../media/image19.svg"/><Relationship Id="rId19" Type="http://schemas.openxmlformats.org/officeDocument/2006/relationships/image" Target="../media/image26.png"/><Relationship Id="rId4" Type="http://schemas.openxmlformats.org/officeDocument/2006/relationships/image" Target="../media/image7.svg"/><Relationship Id="rId9" Type="http://schemas.openxmlformats.org/officeDocument/2006/relationships/image" Target="../media/image10.png"/><Relationship Id="rId14" Type="http://schemas.openxmlformats.org/officeDocument/2006/relationships/image" Target="../media/image40.svg"/><Relationship Id="rId22" Type="http://schemas.openxmlformats.org/officeDocument/2006/relationships/image" Target="../media/image4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49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49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49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0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49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49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0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7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7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7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7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7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7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0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7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57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0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0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0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0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0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0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0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0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0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0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3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6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6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6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6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6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6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6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6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6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0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6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6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9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7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9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1.png"/><Relationship Id="rId18" Type="http://schemas.openxmlformats.org/officeDocument/2006/relationships/image" Target="../media/image31.svg"/><Relationship Id="rId3" Type="http://schemas.openxmlformats.org/officeDocument/2006/relationships/image" Target="../media/image7.svg"/><Relationship Id="rId21" Type="http://schemas.openxmlformats.org/officeDocument/2006/relationships/image" Target="../media/image29.svg"/><Relationship Id="rId7" Type="http://schemas.openxmlformats.org/officeDocument/2006/relationships/image" Target="../media/image7.png"/><Relationship Id="rId12" Type="http://schemas.openxmlformats.org/officeDocument/2006/relationships/image" Target="../media/image19.svg"/><Relationship Id="rId17" Type="http://schemas.openxmlformats.org/officeDocument/2006/relationships/image" Target="../media/image16.png"/><Relationship Id="rId2" Type="http://schemas.openxmlformats.org/officeDocument/2006/relationships/image" Target="../media/image4.png"/><Relationship Id="rId16" Type="http://schemas.openxmlformats.org/officeDocument/2006/relationships/image" Target="../media/image40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24" Type="http://schemas.openxmlformats.org/officeDocument/2006/relationships/image" Target="../media/image32.gif"/><Relationship Id="rId5" Type="http://schemas.openxmlformats.org/officeDocument/2006/relationships/image" Target="../media/image5.png"/><Relationship Id="rId15" Type="http://schemas.openxmlformats.org/officeDocument/2006/relationships/image" Target="../media/image24.png"/><Relationship Id="rId23" Type="http://schemas.openxmlformats.org/officeDocument/2006/relationships/image" Target="../media/image69.svg"/><Relationship Id="rId10" Type="http://schemas.openxmlformats.org/officeDocument/2006/relationships/image" Target="../media/image15.svg"/><Relationship Id="rId19" Type="http://schemas.openxmlformats.org/officeDocument/2006/relationships/image" Target="../media/image28.png"/><Relationship Id="rId4" Type="http://schemas.openxmlformats.org/officeDocument/2006/relationships/image" Target="../media/image1.png"/><Relationship Id="rId9" Type="http://schemas.openxmlformats.org/officeDocument/2006/relationships/image" Target="../media/image8.png"/><Relationship Id="rId14" Type="http://schemas.openxmlformats.org/officeDocument/2006/relationships/image" Target="../media/image21.svg"/><Relationship Id="rId22" Type="http://schemas.openxmlformats.org/officeDocument/2006/relationships/image" Target="../media/image37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svg"/><Relationship Id="rId13" Type="http://schemas.openxmlformats.org/officeDocument/2006/relationships/image" Target="../media/image8.png"/><Relationship Id="rId18" Type="http://schemas.openxmlformats.org/officeDocument/2006/relationships/image" Target="../media/image21.svg"/><Relationship Id="rId26" Type="http://schemas.openxmlformats.org/officeDocument/2006/relationships/image" Target="../media/image38.gif"/><Relationship Id="rId3" Type="http://schemas.openxmlformats.org/officeDocument/2006/relationships/image" Target="../media/image7.svg"/><Relationship Id="rId21" Type="http://schemas.openxmlformats.org/officeDocument/2006/relationships/image" Target="../media/image16.png"/><Relationship Id="rId34" Type="http://schemas.openxmlformats.org/officeDocument/2006/relationships/image" Target="../media/image31.png"/><Relationship Id="rId7" Type="http://schemas.openxmlformats.org/officeDocument/2006/relationships/image" Target="../media/image37.png"/><Relationship Id="rId12" Type="http://schemas.openxmlformats.org/officeDocument/2006/relationships/image" Target="../media/image13.svg"/><Relationship Id="rId17" Type="http://schemas.openxmlformats.org/officeDocument/2006/relationships/image" Target="../media/image11.png"/><Relationship Id="rId25" Type="http://schemas.openxmlformats.org/officeDocument/2006/relationships/image" Target="../media/image29.svg"/><Relationship Id="rId33" Type="http://schemas.openxmlformats.org/officeDocument/2006/relationships/image" Target="../media/image60.svg"/><Relationship Id="rId2" Type="http://schemas.openxmlformats.org/officeDocument/2006/relationships/image" Target="../media/image4.png"/><Relationship Id="rId16" Type="http://schemas.openxmlformats.org/officeDocument/2006/relationships/image" Target="../media/image19.svg"/><Relationship Id="rId20" Type="http://schemas.openxmlformats.org/officeDocument/2006/relationships/image" Target="../media/image40.svg"/><Relationship Id="rId29" Type="http://schemas.openxmlformats.org/officeDocument/2006/relationships/image" Target="../media/image39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svg"/><Relationship Id="rId11" Type="http://schemas.openxmlformats.org/officeDocument/2006/relationships/image" Target="../media/image7.png"/><Relationship Id="rId24" Type="http://schemas.openxmlformats.org/officeDocument/2006/relationships/image" Target="../media/image15.png"/><Relationship Id="rId32" Type="http://schemas.openxmlformats.org/officeDocument/2006/relationships/image" Target="../media/image34.png"/><Relationship Id="rId37" Type="http://schemas.openxmlformats.org/officeDocument/2006/relationships/image" Target="../media/image73.svg"/><Relationship Id="rId5" Type="http://schemas.openxmlformats.org/officeDocument/2006/relationships/image" Target="../media/image36.png"/><Relationship Id="rId15" Type="http://schemas.openxmlformats.org/officeDocument/2006/relationships/image" Target="../media/image10.png"/><Relationship Id="rId23" Type="http://schemas.openxmlformats.org/officeDocument/2006/relationships/image" Target="../media/image28.png"/><Relationship Id="rId28" Type="http://schemas.openxmlformats.org/officeDocument/2006/relationships/image" Target="../media/image57.svg"/><Relationship Id="rId36" Type="http://schemas.openxmlformats.org/officeDocument/2006/relationships/image" Target="../media/image40.png"/><Relationship Id="rId10" Type="http://schemas.openxmlformats.org/officeDocument/2006/relationships/image" Target="../media/image9.svg"/><Relationship Id="rId19" Type="http://schemas.openxmlformats.org/officeDocument/2006/relationships/image" Target="../media/image24.png"/><Relationship Id="rId31" Type="http://schemas.openxmlformats.org/officeDocument/2006/relationships/image" Target="../media/image63.sv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5.svg"/><Relationship Id="rId22" Type="http://schemas.openxmlformats.org/officeDocument/2006/relationships/image" Target="../media/image31.svg"/><Relationship Id="rId27" Type="http://schemas.openxmlformats.org/officeDocument/2006/relationships/image" Target="../media/image33.png"/><Relationship Id="rId30" Type="http://schemas.openxmlformats.org/officeDocument/2006/relationships/image" Target="../media/image35.png"/><Relationship Id="rId35" Type="http://schemas.openxmlformats.org/officeDocument/2006/relationships/image" Target="../media/image5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8399" b="-9042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366760"/>
            <a:ext cx="18288000" cy="1920240"/>
          </a:xfrm>
          <a:custGeom>
            <a:avLst/>
            <a:gdLst/>
            <a:ahLst/>
            <a:cxnLst/>
            <a:rect l="l" t="t" r="r" b="b"/>
            <a:pathLst>
              <a:path w="18288000" h="1920240">
                <a:moveTo>
                  <a:pt x="0" y="0"/>
                </a:moveTo>
                <a:lnTo>
                  <a:pt x="18288000" y="0"/>
                </a:lnTo>
                <a:lnTo>
                  <a:pt x="18288000" y="1920240"/>
                </a:lnTo>
                <a:lnTo>
                  <a:pt x="0" y="1920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21310" y="1800995"/>
            <a:ext cx="5727219" cy="2519976"/>
          </a:xfrm>
          <a:custGeom>
            <a:avLst/>
            <a:gdLst/>
            <a:ahLst/>
            <a:cxnLst/>
            <a:rect l="l" t="t" r="r" b="b"/>
            <a:pathLst>
              <a:path w="5727219" h="2519976">
                <a:moveTo>
                  <a:pt x="0" y="0"/>
                </a:moveTo>
                <a:lnTo>
                  <a:pt x="5727219" y="0"/>
                </a:lnTo>
                <a:lnTo>
                  <a:pt x="5727219" y="2519977"/>
                </a:lnTo>
                <a:lnTo>
                  <a:pt x="0" y="251997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3821510" y="1849901"/>
            <a:ext cx="4947673" cy="3055188"/>
          </a:xfrm>
          <a:custGeom>
            <a:avLst/>
            <a:gdLst/>
            <a:ahLst/>
            <a:cxnLst/>
            <a:rect l="l" t="t" r="r" b="b"/>
            <a:pathLst>
              <a:path w="4947673" h="3055188">
                <a:moveTo>
                  <a:pt x="0" y="0"/>
                </a:moveTo>
                <a:lnTo>
                  <a:pt x="4947674" y="0"/>
                </a:lnTo>
                <a:lnTo>
                  <a:pt x="4947674" y="3055189"/>
                </a:lnTo>
                <a:lnTo>
                  <a:pt x="0" y="30551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9726179" y="2754029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648091" y="2115038"/>
            <a:ext cx="4313035" cy="2663299"/>
          </a:xfrm>
          <a:custGeom>
            <a:avLst/>
            <a:gdLst/>
            <a:ahLst/>
            <a:cxnLst/>
            <a:rect l="l" t="t" r="r" b="b"/>
            <a:pathLst>
              <a:path w="4313035" h="2663299">
                <a:moveTo>
                  <a:pt x="0" y="0"/>
                </a:moveTo>
                <a:lnTo>
                  <a:pt x="4313035" y="0"/>
                </a:lnTo>
                <a:lnTo>
                  <a:pt x="4313035" y="2663299"/>
                </a:lnTo>
                <a:lnTo>
                  <a:pt x="0" y="266329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872859" y="48571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2" y="0"/>
                </a:lnTo>
                <a:lnTo>
                  <a:pt x="2542282" y="1086248"/>
                </a:lnTo>
                <a:lnTo>
                  <a:pt x="0" y="10862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821510" y="1069044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8" y="0"/>
                </a:lnTo>
                <a:lnTo>
                  <a:pt x="1615808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3875127" y="1176416"/>
            <a:ext cx="1730782" cy="1029028"/>
          </a:xfrm>
          <a:custGeom>
            <a:avLst/>
            <a:gdLst/>
            <a:ahLst/>
            <a:cxnLst/>
            <a:rect l="l" t="t" r="r" b="b"/>
            <a:pathLst>
              <a:path w="1730782" h="1029028">
                <a:moveTo>
                  <a:pt x="0" y="0"/>
                </a:moveTo>
                <a:lnTo>
                  <a:pt x="1730782" y="0"/>
                </a:lnTo>
                <a:lnTo>
                  <a:pt x="1730782" y="1029028"/>
                </a:lnTo>
                <a:lnTo>
                  <a:pt x="0" y="102902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 b="-35962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 b="-35962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5170497" y="2205444"/>
            <a:ext cx="1641929" cy="2759545"/>
          </a:xfrm>
          <a:custGeom>
            <a:avLst/>
            <a:gdLst/>
            <a:ahLst/>
            <a:cxnLst/>
            <a:rect l="l" t="t" r="r" b="b"/>
            <a:pathLst>
              <a:path w="1641929" h="2759545">
                <a:moveTo>
                  <a:pt x="0" y="0"/>
                </a:moveTo>
                <a:lnTo>
                  <a:pt x="1641930" y="0"/>
                </a:lnTo>
                <a:lnTo>
                  <a:pt x="1641930" y="2759545"/>
                </a:lnTo>
                <a:lnTo>
                  <a:pt x="0" y="2759545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681349" y="1800995"/>
            <a:ext cx="1882576" cy="3163994"/>
          </a:xfrm>
          <a:custGeom>
            <a:avLst/>
            <a:gdLst/>
            <a:ahLst/>
            <a:cxnLst/>
            <a:rect l="l" t="t" r="r" b="b"/>
            <a:pathLst>
              <a:path w="1882576" h="3163994">
                <a:moveTo>
                  <a:pt x="0" y="0"/>
                </a:moveTo>
                <a:lnTo>
                  <a:pt x="1882576" y="0"/>
                </a:lnTo>
                <a:lnTo>
                  <a:pt x="1882576" y="3163994"/>
                </a:lnTo>
                <a:lnTo>
                  <a:pt x="0" y="3163994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5005530" y="2115038"/>
            <a:ext cx="1695721" cy="2849952"/>
          </a:xfrm>
          <a:custGeom>
            <a:avLst/>
            <a:gdLst/>
            <a:ahLst/>
            <a:cxnLst/>
            <a:rect l="l" t="t" r="r" b="b"/>
            <a:pathLst>
              <a:path w="1695721" h="2849952">
                <a:moveTo>
                  <a:pt x="0" y="0"/>
                </a:moveTo>
                <a:lnTo>
                  <a:pt x="1695721" y="0"/>
                </a:lnTo>
                <a:lnTo>
                  <a:pt x="1695721" y="2849951"/>
                </a:lnTo>
                <a:lnTo>
                  <a:pt x="0" y="2849951"/>
                </a:lnTo>
                <a:lnTo>
                  <a:pt x="0" y="0"/>
                </a:lnTo>
                <a:close/>
              </a:path>
            </a:pathLst>
          </a:custGeom>
          <a:blipFill>
            <a:blip r:embed="rId23">
              <a:extLst>
                <a:ext uri="{96DAC541-7B7A-43D3-8B79-37D633B846F1}">
                  <asvg:svgBlip xmlns:asvg="http://schemas.microsoft.com/office/drawing/2016/SVG/main" xmlns="" r:embed="rId2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566996" y="1740466"/>
            <a:ext cx="1948065" cy="3274059"/>
          </a:xfrm>
          <a:custGeom>
            <a:avLst/>
            <a:gdLst/>
            <a:ahLst/>
            <a:cxnLst/>
            <a:rect l="l" t="t" r="r" b="b"/>
            <a:pathLst>
              <a:path w="1948065" h="3274059">
                <a:moveTo>
                  <a:pt x="0" y="0"/>
                </a:moveTo>
                <a:lnTo>
                  <a:pt x="1948065" y="0"/>
                </a:lnTo>
                <a:lnTo>
                  <a:pt x="1948065" y="3274059"/>
                </a:lnTo>
                <a:lnTo>
                  <a:pt x="0" y="3274059"/>
                </a:lnTo>
                <a:lnTo>
                  <a:pt x="0" y="0"/>
                </a:lnTo>
                <a:close/>
              </a:path>
            </a:pathLst>
          </a:custGeom>
          <a:blipFill>
            <a:blip r:embed="rId25">
              <a:extLst>
                <a:ext uri="{96DAC541-7B7A-43D3-8B79-37D633B846F1}">
                  <asvg:svgBlip xmlns:asvg="http://schemas.microsoft.com/office/drawing/2016/SVG/main" xmlns="" r:embed="rId2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18930" y="1963073"/>
            <a:ext cx="1786140" cy="3001917"/>
          </a:xfrm>
          <a:custGeom>
            <a:avLst/>
            <a:gdLst/>
            <a:ahLst/>
            <a:cxnLst/>
            <a:rect l="l" t="t" r="r" b="b"/>
            <a:pathLst>
              <a:path w="1786140" h="3001917">
                <a:moveTo>
                  <a:pt x="0" y="0"/>
                </a:moveTo>
                <a:lnTo>
                  <a:pt x="1786141" y="0"/>
                </a:lnTo>
                <a:lnTo>
                  <a:pt x="1786141" y="3001916"/>
                </a:lnTo>
                <a:lnTo>
                  <a:pt x="0" y="300191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618930" y="2894493"/>
            <a:ext cx="3834057" cy="2238131"/>
          </a:xfrm>
          <a:custGeom>
            <a:avLst/>
            <a:gdLst/>
            <a:ahLst/>
            <a:cxnLst/>
            <a:rect l="l" t="t" r="r" b="b"/>
            <a:pathLst>
              <a:path w="3834057" h="2238131">
                <a:moveTo>
                  <a:pt x="0" y="0"/>
                </a:moveTo>
                <a:lnTo>
                  <a:pt x="3834057" y="0"/>
                </a:lnTo>
                <a:lnTo>
                  <a:pt x="3834057" y="2238130"/>
                </a:lnTo>
                <a:lnTo>
                  <a:pt x="0" y="2238130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xmlns="" r:embed="rId3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542854" y="3028416"/>
            <a:ext cx="2839870" cy="2062455"/>
          </a:xfrm>
          <a:custGeom>
            <a:avLst/>
            <a:gdLst/>
            <a:ahLst/>
            <a:cxnLst/>
            <a:rect l="l" t="t" r="r" b="b"/>
            <a:pathLst>
              <a:path w="2839870" h="2062455">
                <a:moveTo>
                  <a:pt x="0" y="0"/>
                </a:moveTo>
                <a:lnTo>
                  <a:pt x="2839870" y="0"/>
                </a:lnTo>
                <a:lnTo>
                  <a:pt x="2839870" y="2062455"/>
                </a:lnTo>
                <a:lnTo>
                  <a:pt x="0" y="2062455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701727" y="3446688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4" y="0"/>
                </a:lnTo>
                <a:lnTo>
                  <a:pt x="2471394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xmlns="" r:embed="rId32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4184756" y="2854685"/>
            <a:ext cx="10167726" cy="9392436"/>
          </a:xfrm>
          <a:custGeom>
            <a:avLst/>
            <a:gdLst/>
            <a:ahLst/>
            <a:cxnLst/>
            <a:rect l="l" t="t" r="r" b="b"/>
            <a:pathLst>
              <a:path w="10167726" h="9392436">
                <a:moveTo>
                  <a:pt x="0" y="0"/>
                </a:moveTo>
                <a:lnTo>
                  <a:pt x="10167725" y="0"/>
                </a:lnTo>
                <a:lnTo>
                  <a:pt x="10167725" y="9392436"/>
                </a:lnTo>
                <a:lnTo>
                  <a:pt x="0" y="9392436"/>
                </a:lnTo>
                <a:lnTo>
                  <a:pt x="0" y="0"/>
                </a:lnTo>
                <a:close/>
              </a:path>
            </a:pathLst>
          </a:custGeom>
          <a:blipFill>
            <a:blip r:embed="rId33">
              <a:extLst>
                <a:ext uri="{96DAC541-7B7A-43D3-8B79-37D633B846F1}">
                  <asvg:svgBlip xmlns:asvg="http://schemas.microsoft.com/office/drawing/2016/SVG/main" xmlns="" r:embed="rId3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5170497" y="8589829"/>
            <a:ext cx="4500831" cy="2066631"/>
          </a:xfrm>
          <a:custGeom>
            <a:avLst/>
            <a:gdLst/>
            <a:ahLst/>
            <a:cxnLst/>
            <a:rect l="l" t="t" r="r" b="b"/>
            <a:pathLst>
              <a:path w="4500831" h="2066631">
                <a:moveTo>
                  <a:pt x="0" y="0"/>
                </a:moveTo>
                <a:lnTo>
                  <a:pt x="4500831" y="0"/>
                </a:lnTo>
                <a:lnTo>
                  <a:pt x="4500831" y="2066632"/>
                </a:lnTo>
                <a:lnTo>
                  <a:pt x="0" y="2066632"/>
                </a:lnTo>
                <a:lnTo>
                  <a:pt x="0" y="0"/>
                </a:lnTo>
                <a:close/>
              </a:path>
            </a:pathLst>
          </a:custGeom>
          <a:blipFill>
            <a:blip r:embed="rId35" cstate="print"/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-478212" y="9029318"/>
            <a:ext cx="2194284" cy="1505828"/>
          </a:xfrm>
          <a:custGeom>
            <a:avLst/>
            <a:gdLst/>
            <a:ahLst/>
            <a:cxnLst/>
            <a:rect l="l" t="t" r="r" b="b"/>
            <a:pathLst>
              <a:path w="2194284" h="1505828">
                <a:moveTo>
                  <a:pt x="0" y="0"/>
                </a:moveTo>
                <a:lnTo>
                  <a:pt x="2194284" y="0"/>
                </a:lnTo>
                <a:lnTo>
                  <a:pt x="2194284" y="1505828"/>
                </a:lnTo>
                <a:lnTo>
                  <a:pt x="0" y="1505828"/>
                </a:lnTo>
                <a:lnTo>
                  <a:pt x="0" y="0"/>
                </a:lnTo>
                <a:close/>
              </a:path>
            </a:pathLst>
          </a:custGeom>
          <a:blipFill>
            <a:blip r:embed="rId36" cstate="print"/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6789106" y="8577807"/>
            <a:ext cx="2676064" cy="2090675"/>
          </a:xfrm>
          <a:custGeom>
            <a:avLst/>
            <a:gdLst/>
            <a:ahLst/>
            <a:cxnLst/>
            <a:rect l="l" t="t" r="r" b="b"/>
            <a:pathLst>
              <a:path w="2676064" h="2090675">
                <a:moveTo>
                  <a:pt x="0" y="0"/>
                </a:moveTo>
                <a:lnTo>
                  <a:pt x="2676064" y="0"/>
                </a:lnTo>
                <a:lnTo>
                  <a:pt x="2676064" y="2090675"/>
                </a:lnTo>
                <a:lnTo>
                  <a:pt x="0" y="2090675"/>
                </a:lnTo>
                <a:lnTo>
                  <a:pt x="0" y="0"/>
                </a:lnTo>
                <a:close/>
              </a:path>
            </a:pathLst>
          </a:custGeom>
          <a:blipFill>
            <a:blip r:embed="rId37" cstate="print">
              <a:extLst>
                <a:ext uri="{96DAC541-7B7A-43D3-8B79-37D633B846F1}">
                  <asvg:svgBlip xmlns:asvg="http://schemas.microsoft.com/office/drawing/2016/SVG/main" xmlns="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-1162681" y="8908003"/>
            <a:ext cx="2082742" cy="1627143"/>
          </a:xfrm>
          <a:custGeom>
            <a:avLst/>
            <a:gdLst/>
            <a:ahLst/>
            <a:cxnLst/>
            <a:rect l="l" t="t" r="r" b="b"/>
            <a:pathLst>
              <a:path w="2082742" h="1627143">
                <a:moveTo>
                  <a:pt x="0" y="0"/>
                </a:moveTo>
                <a:lnTo>
                  <a:pt x="2082742" y="0"/>
                </a:lnTo>
                <a:lnTo>
                  <a:pt x="2082742" y="1627143"/>
                </a:lnTo>
                <a:lnTo>
                  <a:pt x="0" y="1627143"/>
                </a:lnTo>
                <a:lnTo>
                  <a:pt x="0" y="0"/>
                </a:lnTo>
                <a:close/>
              </a:path>
            </a:pathLst>
          </a:custGeom>
          <a:blipFill>
            <a:blip r:embed="rId39" cstate="print">
              <a:extLst>
                <a:ext uri="{96DAC541-7B7A-43D3-8B79-37D633B846F1}">
                  <asvg:svgBlip xmlns:asvg="http://schemas.microsoft.com/office/drawing/2016/SVG/main" xmlns="" r:embed="rId3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flipH="1">
            <a:off x="7804608" y="8636259"/>
            <a:ext cx="2928020" cy="2287516"/>
          </a:xfrm>
          <a:custGeom>
            <a:avLst/>
            <a:gdLst/>
            <a:ahLst/>
            <a:cxnLst/>
            <a:rect l="l" t="t" r="r" b="b"/>
            <a:pathLst>
              <a:path w="2928020" h="2287516">
                <a:moveTo>
                  <a:pt x="2928021" y="0"/>
                </a:moveTo>
                <a:lnTo>
                  <a:pt x="0" y="0"/>
                </a:lnTo>
                <a:lnTo>
                  <a:pt x="0" y="2287516"/>
                </a:lnTo>
                <a:lnTo>
                  <a:pt x="2928021" y="2287516"/>
                </a:lnTo>
                <a:lnTo>
                  <a:pt x="2928021" y="0"/>
                </a:lnTo>
                <a:close/>
              </a:path>
            </a:pathLst>
          </a:custGeom>
          <a:blipFill>
            <a:blip r:embed="rId40" cstate="print">
              <a:extLst>
                <a:ext uri="{96DAC541-7B7A-43D3-8B79-37D633B846F1}">
                  <asvg:svgBlip xmlns:asvg="http://schemas.microsoft.com/office/drawing/2016/SVG/main" xmlns="" r:embed="rId38"/>
                </a:ext>
              </a:extLst>
            </a:blip>
            <a:stretch>
              <a:fillRect/>
            </a:stretch>
          </a:blipFill>
        </p:spPr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41"/>
          <a:srcRect/>
          <a:stretch>
            <a:fillRect/>
          </a:stretch>
        </p:blipFill>
        <p:spPr>
          <a:xfrm>
            <a:off x="618930" y="5624066"/>
            <a:ext cx="5553331" cy="2360166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1"/>
          <a:srcRect/>
          <a:stretch>
            <a:fillRect/>
          </a:stretch>
        </p:blipFill>
        <p:spPr>
          <a:xfrm>
            <a:off x="13911839" y="5395409"/>
            <a:ext cx="5191278" cy="2206293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5073216" y="3979475"/>
            <a:ext cx="8469638" cy="1936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>
                <a:solidFill>
                  <a:srgbClr val="000000"/>
                </a:solidFill>
                <a:latin typeface="Arimo Bold"/>
              </a:rPr>
              <a:t>O  JOGO DO PATINHO COLORIDO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152999" y="6068625"/>
            <a:ext cx="8469638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Arimo Bold"/>
              </a:rPr>
              <a:t>POR:CAROLINA PALHAS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38399" b="-90427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730284" y="365358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7"/>
                </a:lnTo>
                <a:lnTo>
                  <a:pt x="0" y="46491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5077399" y="2978643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7"/>
                </a:lnTo>
                <a:lnTo>
                  <a:pt x="4903235" y="1746777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872859" y="48571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2" y="0"/>
                </a:lnTo>
                <a:lnTo>
                  <a:pt x="2542282" y="1086248"/>
                </a:lnTo>
                <a:lnTo>
                  <a:pt x="0" y="10862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 b="-35962"/>
            </a:stretch>
          </a:blipFill>
        </p:spPr>
      </p:sp>
      <p:sp>
        <p:nvSpPr>
          <p:cNvPr id="7" name="Freeform 7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457200" y="521562"/>
            <a:ext cx="1766730" cy="1050401"/>
          </a:xfrm>
          <a:custGeom>
            <a:avLst/>
            <a:gdLst/>
            <a:ahLst/>
            <a:cxnLst/>
            <a:rect l="l" t="t" r="r" b="b"/>
            <a:pathLst>
              <a:path w="1766730" h="1050401">
                <a:moveTo>
                  <a:pt x="0" y="0"/>
                </a:moveTo>
                <a:lnTo>
                  <a:pt x="1766730" y="0"/>
                </a:lnTo>
                <a:lnTo>
                  <a:pt x="1766730" y="1050402"/>
                </a:lnTo>
                <a:lnTo>
                  <a:pt x="0" y="105040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730086" y="1541669"/>
            <a:ext cx="14827827" cy="6945713"/>
            <a:chOff x="0" y="0"/>
            <a:chExt cx="3905271" cy="182932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905271" cy="1829324"/>
            </a:xfrm>
            <a:custGeom>
              <a:avLst/>
              <a:gdLst/>
              <a:ahLst/>
              <a:cxnLst/>
              <a:rect l="l" t="t" r="r" b="b"/>
              <a:pathLst>
                <a:path w="3905271" h="1829324">
                  <a:moveTo>
                    <a:pt x="26628" y="0"/>
                  </a:moveTo>
                  <a:lnTo>
                    <a:pt x="3878643" y="0"/>
                  </a:lnTo>
                  <a:cubicBezTo>
                    <a:pt x="3885705" y="0"/>
                    <a:pt x="3892478" y="2805"/>
                    <a:pt x="3897472" y="7799"/>
                  </a:cubicBezTo>
                  <a:cubicBezTo>
                    <a:pt x="3902466" y="12793"/>
                    <a:pt x="3905271" y="19566"/>
                    <a:pt x="3905271" y="26628"/>
                  </a:cubicBezTo>
                  <a:lnTo>
                    <a:pt x="3905271" y="1802695"/>
                  </a:lnTo>
                  <a:cubicBezTo>
                    <a:pt x="3905271" y="1817402"/>
                    <a:pt x="3893350" y="1829324"/>
                    <a:pt x="3878643" y="1829324"/>
                  </a:cubicBezTo>
                  <a:lnTo>
                    <a:pt x="26628" y="1829324"/>
                  </a:lnTo>
                  <a:cubicBezTo>
                    <a:pt x="11922" y="1829324"/>
                    <a:pt x="0" y="1817402"/>
                    <a:pt x="0" y="1802695"/>
                  </a:cubicBezTo>
                  <a:lnTo>
                    <a:pt x="0" y="26628"/>
                  </a:lnTo>
                  <a:cubicBezTo>
                    <a:pt x="0" y="11922"/>
                    <a:pt x="11922" y="0"/>
                    <a:pt x="26628" y="0"/>
                  </a:cubicBez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  <a:ln w="95250">
              <a:solidFill>
                <a:srgbClr val="FBD35B">
                  <a:alpha val="89804"/>
                </a:srgbClr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812800" cy="889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5406316" y="1973072"/>
            <a:ext cx="2303196" cy="1433739"/>
          </a:xfrm>
          <a:custGeom>
            <a:avLst/>
            <a:gdLst/>
            <a:ahLst/>
            <a:cxnLst/>
            <a:rect l="l" t="t" r="r" b="b"/>
            <a:pathLst>
              <a:path w="2303196" h="1433739">
                <a:moveTo>
                  <a:pt x="0" y="0"/>
                </a:moveTo>
                <a:lnTo>
                  <a:pt x="2303195" y="0"/>
                </a:lnTo>
                <a:lnTo>
                  <a:pt x="2303195" y="1433739"/>
                </a:lnTo>
                <a:lnTo>
                  <a:pt x="0" y="143373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0" y="6628545"/>
            <a:ext cx="9479920" cy="3717673"/>
          </a:xfrm>
          <a:custGeom>
            <a:avLst/>
            <a:gdLst/>
            <a:ahLst/>
            <a:cxnLst/>
            <a:rect l="l" t="t" r="r" b="b"/>
            <a:pathLst>
              <a:path w="9479920" h="3717673">
                <a:moveTo>
                  <a:pt x="0" y="0"/>
                </a:moveTo>
                <a:lnTo>
                  <a:pt x="9479920" y="0"/>
                </a:lnTo>
                <a:lnTo>
                  <a:pt x="9479920" y="3717673"/>
                </a:lnTo>
                <a:lnTo>
                  <a:pt x="0" y="3717673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 l="-48294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0895" y="9369918"/>
            <a:ext cx="2426880" cy="1228608"/>
          </a:xfrm>
          <a:custGeom>
            <a:avLst/>
            <a:gdLst/>
            <a:ahLst/>
            <a:cxnLst/>
            <a:rect l="l" t="t" r="r" b="b"/>
            <a:pathLst>
              <a:path w="2426880" h="1228608">
                <a:moveTo>
                  <a:pt x="0" y="0"/>
                </a:moveTo>
                <a:lnTo>
                  <a:pt x="2426880" y="0"/>
                </a:lnTo>
                <a:lnTo>
                  <a:pt x="2426880" y="1228608"/>
                </a:lnTo>
                <a:lnTo>
                  <a:pt x="0" y="1228608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865357" y="9397411"/>
            <a:ext cx="2995498" cy="1516471"/>
          </a:xfrm>
          <a:custGeom>
            <a:avLst/>
            <a:gdLst/>
            <a:ahLst/>
            <a:cxnLst/>
            <a:rect l="l" t="t" r="r" b="b"/>
            <a:pathLst>
              <a:path w="2995498" h="1516471">
                <a:moveTo>
                  <a:pt x="0" y="0"/>
                </a:moveTo>
                <a:lnTo>
                  <a:pt x="2995498" y="0"/>
                </a:lnTo>
                <a:lnTo>
                  <a:pt x="2995498" y="1516471"/>
                </a:lnTo>
                <a:lnTo>
                  <a:pt x="0" y="151647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4326791" y="9397411"/>
            <a:ext cx="2987932" cy="1512641"/>
          </a:xfrm>
          <a:custGeom>
            <a:avLst/>
            <a:gdLst/>
            <a:ahLst/>
            <a:cxnLst/>
            <a:rect l="l" t="t" r="r" b="b"/>
            <a:pathLst>
              <a:path w="2987932" h="1512641">
                <a:moveTo>
                  <a:pt x="0" y="0"/>
                </a:moveTo>
                <a:lnTo>
                  <a:pt x="2987932" y="0"/>
                </a:lnTo>
                <a:lnTo>
                  <a:pt x="2987932" y="1512641"/>
                </a:lnTo>
                <a:lnTo>
                  <a:pt x="0" y="1512641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6234347" y="9397411"/>
            <a:ext cx="3326549" cy="1684065"/>
          </a:xfrm>
          <a:custGeom>
            <a:avLst/>
            <a:gdLst/>
            <a:ahLst/>
            <a:cxnLst/>
            <a:rect l="l" t="t" r="r" b="b"/>
            <a:pathLst>
              <a:path w="3326549" h="1684065">
                <a:moveTo>
                  <a:pt x="0" y="0"/>
                </a:moveTo>
                <a:lnTo>
                  <a:pt x="3326549" y="0"/>
                </a:lnTo>
                <a:lnTo>
                  <a:pt x="3326549" y="1684066"/>
                </a:lnTo>
                <a:lnTo>
                  <a:pt x="0" y="1684066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821310" y="4304056"/>
            <a:ext cx="10292445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78"/>
              </a:lnSpc>
              <a:spcBef>
                <a:spcPct val="0"/>
              </a:spcBef>
            </a:pPr>
            <a:r>
              <a:rPr lang="en-US" sz="5484" dirty="0">
                <a:solidFill>
                  <a:srgbClr val="000000"/>
                </a:solidFill>
                <a:latin typeface="Arimo"/>
              </a:rPr>
              <a:t>CLIQUE NO PATINHO PARA LEVÁ-LO ATÉ </a:t>
            </a:r>
            <a:r>
              <a:rPr lang="en-US" sz="5484" dirty="0" smtClean="0">
                <a:solidFill>
                  <a:srgbClr val="000000"/>
                </a:solidFill>
                <a:latin typeface="Arimo"/>
              </a:rPr>
              <a:t>O PINCEL</a:t>
            </a:r>
            <a:endParaRPr lang="en-US" sz="5484" dirty="0">
              <a:solidFill>
                <a:srgbClr val="000000"/>
              </a:solidFill>
              <a:latin typeface="Arimo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3821310" y="1793198"/>
            <a:ext cx="10645380" cy="198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808"/>
              </a:lnSpc>
            </a:pPr>
            <a:r>
              <a:rPr lang="en-US" sz="11292" spc="1016">
                <a:solidFill>
                  <a:srgbClr val="000000"/>
                </a:solidFill>
                <a:latin typeface="Arimo Bold"/>
              </a:rPr>
              <a:t>Informações: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28851" y="4320972"/>
            <a:ext cx="3622087" cy="4363961"/>
          </a:xfrm>
          <a:custGeom>
            <a:avLst/>
            <a:gdLst/>
            <a:ahLst/>
            <a:cxnLst/>
            <a:rect l="l" t="t" r="r" b="b"/>
            <a:pathLst>
              <a:path w="3622087" h="4363961">
                <a:moveTo>
                  <a:pt x="0" y="0"/>
                </a:moveTo>
                <a:lnTo>
                  <a:pt x="3622087" y="0"/>
                </a:lnTo>
                <a:lnTo>
                  <a:pt x="3622087" y="4363960"/>
                </a:lnTo>
                <a:lnTo>
                  <a:pt x="0" y="436396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346692" y="4569675"/>
            <a:ext cx="3622087" cy="4363961"/>
          </a:xfrm>
          <a:custGeom>
            <a:avLst/>
            <a:gdLst/>
            <a:ahLst/>
            <a:cxnLst/>
            <a:rect l="l" t="t" r="r" b="b"/>
            <a:pathLst>
              <a:path w="3622087" h="4363961">
                <a:moveTo>
                  <a:pt x="0" y="0"/>
                </a:moveTo>
                <a:lnTo>
                  <a:pt x="3622088" y="0"/>
                </a:lnTo>
                <a:lnTo>
                  <a:pt x="3622088" y="4363960"/>
                </a:lnTo>
                <a:lnTo>
                  <a:pt x="0" y="436396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841225" y="4725420"/>
            <a:ext cx="3622087" cy="4363961"/>
          </a:xfrm>
          <a:custGeom>
            <a:avLst/>
            <a:gdLst/>
            <a:ahLst/>
            <a:cxnLst/>
            <a:rect l="l" t="t" r="r" b="b"/>
            <a:pathLst>
              <a:path w="3622087" h="4363961">
                <a:moveTo>
                  <a:pt x="0" y="0"/>
                </a:moveTo>
                <a:lnTo>
                  <a:pt x="3622087" y="0"/>
                </a:lnTo>
                <a:lnTo>
                  <a:pt x="3622087" y="4363961"/>
                </a:lnTo>
                <a:lnTo>
                  <a:pt x="0" y="436396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537578" y="5070882"/>
            <a:ext cx="3622087" cy="4363961"/>
          </a:xfrm>
          <a:custGeom>
            <a:avLst/>
            <a:gdLst/>
            <a:ahLst/>
            <a:cxnLst/>
            <a:rect l="l" t="t" r="r" b="b"/>
            <a:pathLst>
              <a:path w="3622087" h="4363961">
                <a:moveTo>
                  <a:pt x="0" y="0"/>
                </a:moveTo>
                <a:lnTo>
                  <a:pt x="3622087" y="0"/>
                </a:lnTo>
                <a:lnTo>
                  <a:pt x="3622087" y="4363961"/>
                </a:lnTo>
                <a:lnTo>
                  <a:pt x="0" y="436396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0469656" y="-823031"/>
            <a:ext cx="10695474" cy="9305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537578" y="5070882"/>
            <a:ext cx="3622087" cy="4363961"/>
          </a:xfrm>
          <a:custGeom>
            <a:avLst/>
            <a:gdLst/>
            <a:ahLst/>
            <a:cxnLst/>
            <a:rect l="l" t="t" r="r" b="b"/>
            <a:pathLst>
              <a:path w="3622087" h="4363961">
                <a:moveTo>
                  <a:pt x="0" y="0"/>
                </a:moveTo>
                <a:lnTo>
                  <a:pt x="3622087" y="0"/>
                </a:lnTo>
                <a:lnTo>
                  <a:pt x="3622087" y="4363961"/>
                </a:lnTo>
                <a:lnTo>
                  <a:pt x="0" y="4363961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8" name="Retângulo 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Click="0" advTm="2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28700" y="3807257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6901382" y="4731742"/>
            <a:ext cx="8447239" cy="3974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37"/>
              </a:lnSpc>
            </a:pPr>
            <a:r>
              <a:rPr lang="en-US" sz="23240">
                <a:solidFill>
                  <a:srgbClr val="000000"/>
                </a:solidFill>
                <a:latin typeface="League Spartan"/>
              </a:rPr>
              <a:t>AZUL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080986" y="3434524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897934" y="362741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2869287" y="370708"/>
            <a:ext cx="20128587" cy="114732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362741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324042" y="362741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433887" y="362741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921273" y="486298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921273" y="486298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8" name="Retângulo 17"/>
          <p:cNvSpPr/>
          <p:nvPr/>
        </p:nvSpPr>
        <p:spPr>
          <a:xfrm>
            <a:off x="0" y="0"/>
            <a:ext cx="21145584" cy="113586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310498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758034" y="5530902"/>
            <a:ext cx="14529966" cy="267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VERMELHO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953637" y="3434524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770817" y="3696286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388156" y="2187021"/>
            <a:ext cx="16417565" cy="93580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3708247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439349" y="3815911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0248224" y="362741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140473" y="362741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572423" y="4666796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8" name="Retângulo 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3815911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758034" y="5530902"/>
            <a:ext cx="14529966" cy="267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VERDE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823603" y="3434524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140473" y="4200780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306177" y="1793775"/>
            <a:ext cx="16927826" cy="9648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10561" y="432097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049306" y="3807257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881882" y="4200780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447246" y="432097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140473" y="4105864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8" name="Retângulo 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EC20D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432097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758034" y="5530902"/>
            <a:ext cx="14529966" cy="267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ROSA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170286" y="3807257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415462" y="3968134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113651" y="2109088"/>
            <a:ext cx="16071017" cy="9160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450526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6885409" y="3807257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881882" y="4105864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742117" y="3434524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742117" y="3434524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8" name="Retângulo 17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4200780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758034" y="5530902"/>
            <a:ext cx="14529966" cy="267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VIOLETA</a:t>
            </a:r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7439349" y="362741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140473" y="3686007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47228" y="1614300"/>
            <a:ext cx="16817201" cy="95858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432097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157736" y="432097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999048" y="4200780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140473" y="432097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0389041" y="361994"/>
            <a:ext cx="10695474" cy="9305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4140473" y="432097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8" name="Retângulo 17"/>
          <p:cNvSpPr/>
          <p:nvPr/>
        </p:nvSpPr>
        <p:spPr>
          <a:xfrm>
            <a:off x="0" y="0"/>
            <a:ext cx="18288000" cy="1092997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ransition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05633" y="4320972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2" y="0"/>
                </a:lnTo>
                <a:lnTo>
                  <a:pt x="4517182" y="5442388"/>
                </a:lnTo>
                <a:lnTo>
                  <a:pt x="0" y="54423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3758034" y="5530902"/>
            <a:ext cx="14529966" cy="26749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892"/>
              </a:lnSpc>
            </a:pPr>
            <a:r>
              <a:rPr lang="en-US" sz="15637">
                <a:solidFill>
                  <a:srgbClr val="000000"/>
                </a:solidFill>
                <a:latin typeface="League Spartan"/>
              </a:rPr>
              <a:t>LARANJA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018038" y="3807257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-619973" y="0"/>
            <a:ext cx="21481415" cy="122444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 b="-35962"/>
            </a:stretch>
          </a:blipFill>
        </p:spPr>
      </p:sp>
      <p:sp>
        <p:nvSpPr>
          <p:cNvPr id="9" name="Freeform 9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b="-35962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print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3897934" y="3627418"/>
            <a:ext cx="4517183" cy="5442389"/>
          </a:xfrm>
          <a:custGeom>
            <a:avLst/>
            <a:gdLst/>
            <a:ahLst/>
            <a:cxnLst/>
            <a:rect l="l" t="t" r="r" b="b"/>
            <a:pathLst>
              <a:path w="4517183" h="5442389">
                <a:moveTo>
                  <a:pt x="0" y="0"/>
                </a:moveTo>
                <a:lnTo>
                  <a:pt x="4517183" y="0"/>
                </a:lnTo>
                <a:lnTo>
                  <a:pt x="4517183" y="5442389"/>
                </a:lnTo>
                <a:lnTo>
                  <a:pt x="0" y="544238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/>
            </a:stretch>
          </a:blipFill>
        </p:spPr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99516" y="2381110"/>
            <a:ext cx="16057009" cy="9152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ED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1956532" y="1684101"/>
            <a:ext cx="5133073" cy="3169673"/>
          </a:xfrm>
          <a:custGeom>
            <a:avLst/>
            <a:gdLst/>
            <a:ahLst/>
            <a:cxnLst/>
            <a:rect l="l" t="t" r="r" b="b"/>
            <a:pathLst>
              <a:path w="5133073" h="3169673">
                <a:moveTo>
                  <a:pt x="5133073" y="0"/>
                </a:moveTo>
                <a:lnTo>
                  <a:pt x="0" y="0"/>
                </a:lnTo>
                <a:lnTo>
                  <a:pt x="0" y="3169673"/>
                </a:lnTo>
                <a:lnTo>
                  <a:pt x="5133073" y="3169673"/>
                </a:lnTo>
                <a:lnTo>
                  <a:pt x="513307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4725420"/>
            <a:ext cx="18288000" cy="5561580"/>
          </a:xfrm>
          <a:custGeom>
            <a:avLst/>
            <a:gdLst/>
            <a:ahLst/>
            <a:cxnLst/>
            <a:rect l="l" t="t" r="r" b="b"/>
            <a:pathLst>
              <a:path w="18288000" h="5561580">
                <a:moveTo>
                  <a:pt x="0" y="0"/>
                </a:moveTo>
                <a:lnTo>
                  <a:pt x="18288000" y="0"/>
                </a:lnTo>
                <a:lnTo>
                  <a:pt x="18288000" y="5561580"/>
                </a:lnTo>
                <a:lnTo>
                  <a:pt x="0" y="55615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38399" b="-90427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98305" y="8454724"/>
            <a:ext cx="1578289" cy="1901553"/>
          </a:xfrm>
          <a:custGeom>
            <a:avLst/>
            <a:gdLst/>
            <a:ahLst/>
            <a:cxnLst/>
            <a:rect l="l" t="t" r="r" b="b"/>
            <a:pathLst>
              <a:path w="1578289" h="1901553">
                <a:moveTo>
                  <a:pt x="0" y="0"/>
                </a:moveTo>
                <a:lnTo>
                  <a:pt x="1578290" y="0"/>
                </a:lnTo>
                <a:lnTo>
                  <a:pt x="1578290" y="1901553"/>
                </a:lnTo>
                <a:lnTo>
                  <a:pt x="0" y="19015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443167" y="8385696"/>
            <a:ext cx="1607829" cy="1937144"/>
          </a:xfrm>
          <a:custGeom>
            <a:avLst/>
            <a:gdLst/>
            <a:ahLst/>
            <a:cxnLst/>
            <a:rect l="l" t="t" r="r" b="b"/>
            <a:pathLst>
              <a:path w="1607829" h="1937144">
                <a:moveTo>
                  <a:pt x="0" y="0"/>
                </a:moveTo>
                <a:lnTo>
                  <a:pt x="1607829" y="0"/>
                </a:lnTo>
                <a:lnTo>
                  <a:pt x="1607829" y="1937144"/>
                </a:lnTo>
                <a:lnTo>
                  <a:pt x="0" y="193714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0561" y="498313"/>
            <a:ext cx="7529016" cy="4649168"/>
          </a:xfrm>
          <a:custGeom>
            <a:avLst/>
            <a:gdLst/>
            <a:ahLst/>
            <a:cxnLst/>
            <a:rect l="l" t="t" r="r" b="b"/>
            <a:pathLst>
              <a:path w="7529016" h="4649168">
                <a:moveTo>
                  <a:pt x="0" y="0"/>
                </a:moveTo>
                <a:lnTo>
                  <a:pt x="7529016" y="0"/>
                </a:lnTo>
                <a:lnTo>
                  <a:pt x="7529016" y="4649168"/>
                </a:lnTo>
                <a:lnTo>
                  <a:pt x="0" y="46491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8018038" y="2822897"/>
            <a:ext cx="4903235" cy="1746778"/>
          </a:xfrm>
          <a:custGeom>
            <a:avLst/>
            <a:gdLst/>
            <a:ahLst/>
            <a:cxnLst/>
            <a:rect l="l" t="t" r="r" b="b"/>
            <a:pathLst>
              <a:path w="4903235" h="1746778">
                <a:moveTo>
                  <a:pt x="4903235" y="0"/>
                </a:moveTo>
                <a:lnTo>
                  <a:pt x="0" y="0"/>
                </a:lnTo>
                <a:lnTo>
                  <a:pt x="0" y="1746778"/>
                </a:lnTo>
                <a:lnTo>
                  <a:pt x="4903235" y="1746778"/>
                </a:lnTo>
                <a:lnTo>
                  <a:pt x="4903235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8157736" y="707526"/>
            <a:ext cx="2542283" cy="1086248"/>
          </a:xfrm>
          <a:custGeom>
            <a:avLst/>
            <a:gdLst/>
            <a:ahLst/>
            <a:cxnLst/>
            <a:rect l="l" t="t" r="r" b="b"/>
            <a:pathLst>
              <a:path w="2542283" h="1086248">
                <a:moveTo>
                  <a:pt x="0" y="0"/>
                </a:moveTo>
                <a:lnTo>
                  <a:pt x="2542283" y="0"/>
                </a:lnTo>
                <a:lnTo>
                  <a:pt x="2542283" y="1086249"/>
                </a:lnTo>
                <a:lnTo>
                  <a:pt x="0" y="108624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348622" y="1684101"/>
            <a:ext cx="1615807" cy="1005840"/>
          </a:xfrm>
          <a:custGeom>
            <a:avLst/>
            <a:gdLst/>
            <a:ahLst/>
            <a:cxnLst/>
            <a:rect l="l" t="t" r="r" b="b"/>
            <a:pathLst>
              <a:path w="1615807" h="1005840">
                <a:moveTo>
                  <a:pt x="0" y="0"/>
                </a:moveTo>
                <a:lnTo>
                  <a:pt x="1615807" y="0"/>
                </a:lnTo>
                <a:lnTo>
                  <a:pt x="1615807" y="1005840"/>
                </a:lnTo>
                <a:lnTo>
                  <a:pt x="0" y="100584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3627418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b="-35962"/>
            </a:stretch>
          </a:blipFill>
        </p:spPr>
      </p:sp>
      <p:sp>
        <p:nvSpPr>
          <p:cNvPr id="11" name="Freeform 11"/>
          <p:cNvSpPr/>
          <p:nvPr/>
        </p:nvSpPr>
        <p:spPr>
          <a:xfrm rot="-10800000">
            <a:off x="0" y="4439070"/>
            <a:ext cx="18288000" cy="1387107"/>
          </a:xfrm>
          <a:custGeom>
            <a:avLst/>
            <a:gdLst/>
            <a:ahLst/>
            <a:cxnLst/>
            <a:rect l="l" t="t" r="r" b="b"/>
            <a:pathLst>
              <a:path w="18288000" h="1387107">
                <a:moveTo>
                  <a:pt x="0" y="0"/>
                </a:moveTo>
                <a:lnTo>
                  <a:pt x="18288000" y="0"/>
                </a:lnTo>
                <a:lnTo>
                  <a:pt x="18288000" y="1387107"/>
                </a:lnTo>
                <a:lnTo>
                  <a:pt x="0" y="1387107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 b="-35962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-8951" y="303160"/>
            <a:ext cx="2573175" cy="1529870"/>
          </a:xfrm>
          <a:custGeom>
            <a:avLst/>
            <a:gdLst/>
            <a:ahLst/>
            <a:cxnLst/>
            <a:rect l="l" t="t" r="r" b="b"/>
            <a:pathLst>
              <a:path w="2573175" h="1529870">
                <a:moveTo>
                  <a:pt x="0" y="0"/>
                </a:moveTo>
                <a:lnTo>
                  <a:pt x="2573175" y="0"/>
                </a:lnTo>
                <a:lnTo>
                  <a:pt x="2573175" y="1529870"/>
                </a:lnTo>
                <a:lnTo>
                  <a:pt x="0" y="1529870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xmlns="" r:embed="rId20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flipH="1">
            <a:off x="11470820" y="3807257"/>
            <a:ext cx="1739931" cy="1263625"/>
          </a:xfrm>
          <a:custGeom>
            <a:avLst/>
            <a:gdLst/>
            <a:ahLst/>
            <a:cxnLst/>
            <a:rect l="l" t="t" r="r" b="b"/>
            <a:pathLst>
              <a:path w="1739931" h="1263625">
                <a:moveTo>
                  <a:pt x="1739930" y="0"/>
                </a:moveTo>
                <a:lnTo>
                  <a:pt x="0" y="0"/>
                </a:lnTo>
                <a:lnTo>
                  <a:pt x="0" y="1263625"/>
                </a:lnTo>
                <a:lnTo>
                  <a:pt x="1739930" y="1263625"/>
                </a:lnTo>
                <a:lnTo>
                  <a:pt x="173993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558813" y="4505262"/>
            <a:ext cx="2282412" cy="1018526"/>
          </a:xfrm>
          <a:custGeom>
            <a:avLst/>
            <a:gdLst/>
            <a:ahLst/>
            <a:cxnLst/>
            <a:rect l="l" t="t" r="r" b="b"/>
            <a:pathLst>
              <a:path w="2282412" h="1018526">
                <a:moveTo>
                  <a:pt x="0" y="0"/>
                </a:moveTo>
                <a:lnTo>
                  <a:pt x="2282412" y="0"/>
                </a:lnTo>
                <a:lnTo>
                  <a:pt x="2282412" y="1018526"/>
                </a:lnTo>
                <a:lnTo>
                  <a:pt x="0" y="1018526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print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4140473" y="3268938"/>
            <a:ext cx="3192609" cy="1863685"/>
          </a:xfrm>
          <a:custGeom>
            <a:avLst/>
            <a:gdLst/>
            <a:ahLst/>
            <a:cxnLst/>
            <a:rect l="l" t="t" r="r" b="b"/>
            <a:pathLst>
              <a:path w="3192609" h="1863685">
                <a:moveTo>
                  <a:pt x="0" y="0"/>
                </a:moveTo>
                <a:lnTo>
                  <a:pt x="3192609" y="0"/>
                </a:lnTo>
                <a:lnTo>
                  <a:pt x="3192609" y="1863685"/>
                </a:lnTo>
                <a:lnTo>
                  <a:pt x="0" y="1863685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6674054" y="3208440"/>
            <a:ext cx="2471393" cy="1794849"/>
          </a:xfrm>
          <a:custGeom>
            <a:avLst/>
            <a:gdLst/>
            <a:ahLst/>
            <a:cxnLst/>
            <a:rect l="l" t="t" r="r" b="b"/>
            <a:pathLst>
              <a:path w="2471393" h="1794849">
                <a:moveTo>
                  <a:pt x="0" y="0"/>
                </a:moveTo>
                <a:lnTo>
                  <a:pt x="2471393" y="0"/>
                </a:lnTo>
                <a:lnTo>
                  <a:pt x="2471393" y="1794849"/>
                </a:lnTo>
                <a:lnTo>
                  <a:pt x="0" y="1794849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flipH="1">
            <a:off x="12692479" y="3708247"/>
            <a:ext cx="2012591" cy="1461644"/>
          </a:xfrm>
          <a:custGeom>
            <a:avLst/>
            <a:gdLst/>
            <a:ahLst/>
            <a:cxnLst/>
            <a:rect l="l" t="t" r="r" b="b"/>
            <a:pathLst>
              <a:path w="2012591" h="1461644">
                <a:moveTo>
                  <a:pt x="2012591" y="0"/>
                </a:moveTo>
                <a:lnTo>
                  <a:pt x="0" y="0"/>
                </a:lnTo>
                <a:lnTo>
                  <a:pt x="0" y="1461645"/>
                </a:lnTo>
                <a:lnTo>
                  <a:pt x="2012591" y="1461645"/>
                </a:lnTo>
                <a:lnTo>
                  <a:pt x="2012591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xmlns="" r:embed="rId22"/>
                </a:ext>
              </a:extLst>
            </a:blip>
            <a:stretch>
              <a:fillRect/>
            </a:stretch>
          </a:blipFill>
        </p:spPr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26"/>
          <a:srcRect/>
          <a:stretch>
            <a:fillRect/>
          </a:stretch>
        </p:blipFill>
        <p:spPr>
          <a:xfrm>
            <a:off x="3976595" y="71895"/>
            <a:ext cx="9785067" cy="10465313"/>
          </a:xfrm>
          <a:prstGeom prst="rect">
            <a:avLst/>
          </a:prstGeom>
        </p:spPr>
      </p:pic>
      <p:sp>
        <p:nvSpPr>
          <p:cNvPr id="19" name="Freeform 19"/>
          <p:cNvSpPr/>
          <p:nvPr/>
        </p:nvSpPr>
        <p:spPr>
          <a:xfrm>
            <a:off x="4517690" y="8500553"/>
            <a:ext cx="1502212" cy="1809894"/>
          </a:xfrm>
          <a:custGeom>
            <a:avLst/>
            <a:gdLst/>
            <a:ahLst/>
            <a:cxnLst/>
            <a:rect l="l" t="t" r="r" b="b"/>
            <a:pathLst>
              <a:path w="1502212" h="1809894">
                <a:moveTo>
                  <a:pt x="0" y="0"/>
                </a:moveTo>
                <a:lnTo>
                  <a:pt x="1502213" y="0"/>
                </a:lnTo>
                <a:lnTo>
                  <a:pt x="1502213" y="1809895"/>
                </a:lnTo>
                <a:lnTo>
                  <a:pt x="0" y="1809895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xmlns="" r:embed="rId28"/>
                </a:ext>
              </a:extLst>
            </a:blip>
            <a:stretch>
              <a:fillRect/>
            </a:stretch>
          </a:blipFill>
        </p:spPr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52051" y="-390059"/>
            <a:ext cx="10809169" cy="10809169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29"/>
          <a:srcRect/>
          <a:stretch>
            <a:fillRect/>
          </a:stretch>
        </p:blipFill>
        <p:spPr>
          <a:xfrm>
            <a:off x="9118484" y="-100033"/>
            <a:ext cx="10809169" cy="10809169"/>
          </a:xfrm>
          <a:prstGeom prst="rect">
            <a:avLst/>
          </a:prstGeom>
        </p:spPr>
      </p:pic>
      <p:sp>
        <p:nvSpPr>
          <p:cNvPr id="22" name="Freeform 22"/>
          <p:cNvSpPr/>
          <p:nvPr/>
        </p:nvSpPr>
        <p:spPr>
          <a:xfrm>
            <a:off x="14486874" y="8170308"/>
            <a:ext cx="1578289" cy="1901553"/>
          </a:xfrm>
          <a:custGeom>
            <a:avLst/>
            <a:gdLst/>
            <a:ahLst/>
            <a:cxnLst/>
            <a:rect l="l" t="t" r="r" b="b"/>
            <a:pathLst>
              <a:path w="1578289" h="1901553">
                <a:moveTo>
                  <a:pt x="0" y="0"/>
                </a:moveTo>
                <a:lnTo>
                  <a:pt x="1578289" y="0"/>
                </a:lnTo>
                <a:lnTo>
                  <a:pt x="1578289" y="1901553"/>
                </a:lnTo>
                <a:lnTo>
                  <a:pt x="0" y="1901553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xmlns="" r:embed="rId31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6257124" y="8170308"/>
            <a:ext cx="1674732" cy="2017749"/>
          </a:xfrm>
          <a:custGeom>
            <a:avLst/>
            <a:gdLst/>
            <a:ahLst/>
            <a:cxnLst/>
            <a:rect l="l" t="t" r="r" b="b"/>
            <a:pathLst>
              <a:path w="1674732" h="2017749">
                <a:moveTo>
                  <a:pt x="0" y="0"/>
                </a:moveTo>
                <a:lnTo>
                  <a:pt x="1674732" y="0"/>
                </a:lnTo>
                <a:lnTo>
                  <a:pt x="1674732" y="2017749"/>
                </a:lnTo>
                <a:lnTo>
                  <a:pt x="0" y="2017749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xmlns="" r:embed="rId33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2629332" y="8087235"/>
            <a:ext cx="1663335" cy="2004018"/>
          </a:xfrm>
          <a:custGeom>
            <a:avLst/>
            <a:gdLst/>
            <a:ahLst/>
            <a:cxnLst/>
            <a:rect l="l" t="t" r="r" b="b"/>
            <a:pathLst>
              <a:path w="1663335" h="2004018">
                <a:moveTo>
                  <a:pt x="0" y="0"/>
                </a:moveTo>
                <a:lnTo>
                  <a:pt x="1663334" y="0"/>
                </a:lnTo>
                <a:lnTo>
                  <a:pt x="1663334" y="2004018"/>
                </a:lnTo>
                <a:lnTo>
                  <a:pt x="0" y="2004018"/>
                </a:lnTo>
                <a:lnTo>
                  <a:pt x="0" y="0"/>
                </a:lnTo>
                <a:close/>
              </a:path>
            </a:pathLst>
          </a:custGeom>
          <a:blipFill>
            <a:blip r:embed="rId34">
              <a:extLst>
                <a:ext uri="{96DAC541-7B7A-43D3-8B79-37D633B846F1}">
                  <asvg:svgBlip xmlns:asvg="http://schemas.microsoft.com/office/drawing/2016/SVG/main" xmlns="" r:embed="rId35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0349091" y="8189699"/>
            <a:ext cx="1607829" cy="1937144"/>
          </a:xfrm>
          <a:custGeom>
            <a:avLst/>
            <a:gdLst/>
            <a:ahLst/>
            <a:cxnLst/>
            <a:rect l="l" t="t" r="r" b="b"/>
            <a:pathLst>
              <a:path w="1607829" h="1937144">
                <a:moveTo>
                  <a:pt x="0" y="0"/>
                </a:moveTo>
                <a:lnTo>
                  <a:pt x="1607829" y="0"/>
                </a:lnTo>
                <a:lnTo>
                  <a:pt x="1607829" y="1937144"/>
                </a:lnTo>
                <a:lnTo>
                  <a:pt x="0" y="1937144"/>
                </a:lnTo>
                <a:lnTo>
                  <a:pt x="0" y="0"/>
                </a:lnTo>
                <a:close/>
              </a:path>
            </a:pathLst>
          </a:custGeom>
          <a:blipFill>
            <a:blip r:embed="rId36">
              <a:extLst>
                <a:ext uri="{96DAC541-7B7A-43D3-8B79-37D633B846F1}">
                  <asvg:svgBlip xmlns:asvg="http://schemas.microsoft.com/office/drawing/2016/SVG/main" xmlns="" r:embed="rId3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23</Words>
  <Application>Microsoft Office PowerPoint</Application>
  <PresentationFormat>Personalizar</PresentationFormat>
  <Paragraphs>10</Paragraphs>
  <Slides>51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51</vt:i4>
      </vt:variant>
    </vt:vector>
  </HeadingPairs>
  <TitlesOfParts>
    <vt:vector size="57" baseType="lpstr">
      <vt:lpstr>Arial</vt:lpstr>
      <vt:lpstr>Arimo Bold</vt:lpstr>
      <vt:lpstr>Calibri</vt:lpstr>
      <vt:lpstr>Arimo</vt:lpstr>
      <vt:lpstr>League Spartan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Nature Lake Theme Educational Presentation</dc:title>
  <cp:lastModifiedBy>PREF BARRA DO PIRAI</cp:lastModifiedBy>
  <cp:revision>6</cp:revision>
  <dcterms:created xsi:type="dcterms:W3CDTF">2006-08-16T00:00:00Z</dcterms:created>
  <dcterms:modified xsi:type="dcterms:W3CDTF">2023-08-05T12:34:40Z</dcterms:modified>
  <dc:identifier>DAFnfid7ha4</dc:identifier>
</cp:coreProperties>
</file>