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0" r:id="rId7"/>
    <p:sldId id="271" r:id="rId8"/>
    <p:sldId id="261" r:id="rId9"/>
    <p:sldId id="272" r:id="rId10"/>
    <p:sldId id="273" r:id="rId11"/>
    <p:sldId id="262" r:id="rId12"/>
    <p:sldId id="274" r:id="rId13"/>
    <p:sldId id="275" r:id="rId14"/>
    <p:sldId id="263" r:id="rId15"/>
    <p:sldId id="276" r:id="rId16"/>
    <p:sldId id="277" r:id="rId17"/>
    <p:sldId id="264" r:id="rId18"/>
    <p:sldId id="278" r:id="rId19"/>
    <p:sldId id="279" r:id="rId20"/>
    <p:sldId id="265" r:id="rId21"/>
    <p:sldId id="280" r:id="rId22"/>
    <p:sldId id="281" r:id="rId23"/>
    <p:sldId id="266" r:id="rId24"/>
    <p:sldId id="282" r:id="rId25"/>
    <p:sldId id="283" r:id="rId26"/>
    <p:sldId id="267" r:id="rId27"/>
    <p:sldId id="284" r:id="rId28"/>
    <p:sldId id="285" r:id="rId29"/>
    <p:sldId id="268" r:id="rId30"/>
    <p:sldId id="286" r:id="rId31"/>
    <p:sldId id="287" r:id="rId32"/>
    <p:sldId id="269" r:id="rId33"/>
  </p:sldIdLst>
  <p:sldSz cx="18288000" cy="10287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398" y="-2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7.svg"/><Relationship Id="rId7" Type="http://schemas.openxmlformats.org/officeDocument/2006/relationships/slide" Target="slide4.xml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slide" Target="slide3.xml"/><Relationship Id="rId4" Type="http://schemas.openxmlformats.org/officeDocument/2006/relationships/image" Target="../media/image5.jpeg"/><Relationship Id="rId9" Type="http://schemas.openxmlformats.org/officeDocument/2006/relationships/image" Target="../media/image12.sv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4.png"/><Relationship Id="rId3" Type="http://schemas.openxmlformats.org/officeDocument/2006/relationships/image" Target="../media/image7.svg"/><Relationship Id="rId7" Type="http://schemas.openxmlformats.org/officeDocument/2006/relationships/image" Target="../media/image23.svg"/><Relationship Id="rId12" Type="http://schemas.openxmlformats.org/officeDocument/2006/relationships/image" Target="../media/image1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7.png"/><Relationship Id="rId5" Type="http://schemas.openxmlformats.org/officeDocument/2006/relationships/slide" Target="slide7.xml"/><Relationship Id="rId10" Type="http://schemas.openxmlformats.org/officeDocument/2006/relationships/image" Target="../media/image16.svg"/><Relationship Id="rId4" Type="http://schemas.openxmlformats.org/officeDocument/2006/relationships/image" Target="../media/image5.jpeg"/><Relationship Id="rId9" Type="http://schemas.openxmlformats.org/officeDocument/2006/relationships/image" Target="../media/image9.png"/><Relationship Id="rId1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image" Target="../media/image16.png"/><Relationship Id="rId3" Type="http://schemas.openxmlformats.org/officeDocument/2006/relationships/image" Target="../media/image7.svg"/><Relationship Id="rId7" Type="http://schemas.openxmlformats.org/officeDocument/2006/relationships/image" Target="../media/image23.svg"/><Relationship Id="rId12" Type="http://schemas.openxmlformats.org/officeDocument/2006/relationships/image" Target="../media/image2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5.png"/><Relationship Id="rId5" Type="http://schemas.openxmlformats.org/officeDocument/2006/relationships/slide" Target="slide10.xml"/><Relationship Id="rId10" Type="http://schemas.openxmlformats.org/officeDocument/2006/relationships/image" Target="../media/image12.svg"/><Relationship Id="rId4" Type="http://schemas.openxmlformats.org/officeDocument/2006/relationships/image" Target="../media/image5.jpeg"/><Relationship Id="rId9" Type="http://schemas.openxmlformats.org/officeDocument/2006/relationships/image" Target="../media/image7.png"/><Relationship Id="rId14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3" Type="http://schemas.openxmlformats.org/officeDocument/2006/relationships/image" Target="../media/image7.svg"/><Relationship Id="rId12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9.png"/><Relationship Id="rId5" Type="http://schemas.openxmlformats.org/officeDocument/2006/relationships/slide" Target="slide12.xml"/><Relationship Id="rId15" Type="http://schemas.openxmlformats.org/officeDocument/2006/relationships/image" Target="../media/image17.png"/><Relationship Id="rId10" Type="http://schemas.openxmlformats.org/officeDocument/2006/relationships/slide" Target="slide13.xml"/><Relationship Id="rId4" Type="http://schemas.openxmlformats.org/officeDocument/2006/relationships/image" Target="../media/image5.jpeg"/><Relationship Id="rId9" Type="http://schemas.openxmlformats.org/officeDocument/2006/relationships/image" Target="../media/image27.svg"/><Relationship Id="rId1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7.svg"/><Relationship Id="rId7" Type="http://schemas.openxmlformats.org/officeDocument/2006/relationships/image" Target="../media/image16.svg"/><Relationship Id="rId12" Type="http://schemas.openxmlformats.org/officeDocument/2006/relationships/slide" Target="slide1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2.svg"/><Relationship Id="rId5" Type="http://schemas.openxmlformats.org/officeDocument/2006/relationships/slide" Target="slide16.xml"/><Relationship Id="rId10" Type="http://schemas.openxmlformats.org/officeDocument/2006/relationships/image" Target="../media/image18.png"/><Relationship Id="rId4" Type="http://schemas.openxmlformats.org/officeDocument/2006/relationships/image" Target="../media/image5.jpeg"/><Relationship Id="rId9" Type="http://schemas.openxmlformats.org/officeDocument/2006/relationships/image" Target="../media/image14.svg"/><Relationship Id="rId1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19.png"/><Relationship Id="rId3" Type="http://schemas.openxmlformats.org/officeDocument/2006/relationships/image" Target="../media/image7.svg"/><Relationship Id="rId7" Type="http://schemas.openxmlformats.org/officeDocument/2006/relationships/image" Target="../media/image16.svg"/><Relationship Id="rId12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slide" Target="slide18.xml"/><Relationship Id="rId10" Type="http://schemas.openxmlformats.org/officeDocument/2006/relationships/image" Target="../media/image12.svg"/><Relationship Id="rId4" Type="http://schemas.openxmlformats.org/officeDocument/2006/relationships/image" Target="../media/image5.jpe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20.png"/><Relationship Id="rId3" Type="http://schemas.openxmlformats.org/officeDocument/2006/relationships/image" Target="../media/image7.svg"/><Relationship Id="rId7" Type="http://schemas.openxmlformats.org/officeDocument/2006/relationships/image" Target="../media/image27.svg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8.png"/><Relationship Id="rId5" Type="http://schemas.openxmlformats.org/officeDocument/2006/relationships/slide" Target="slide21.xml"/><Relationship Id="rId10" Type="http://schemas.openxmlformats.org/officeDocument/2006/relationships/image" Target="../media/image16.svg"/><Relationship Id="rId4" Type="http://schemas.openxmlformats.org/officeDocument/2006/relationships/image" Target="../media/image5.jpeg"/><Relationship Id="rId9" Type="http://schemas.openxmlformats.org/officeDocument/2006/relationships/image" Target="../media/image9.png"/><Relationship Id="rId1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1.png"/><Relationship Id="rId3" Type="http://schemas.openxmlformats.org/officeDocument/2006/relationships/image" Target="../media/image7.svg"/><Relationship Id="rId7" Type="http://schemas.openxmlformats.org/officeDocument/2006/relationships/image" Target="../media/image27.svg"/><Relationship Id="rId12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8.png"/><Relationship Id="rId5" Type="http://schemas.openxmlformats.org/officeDocument/2006/relationships/slide" Target="slide25.xml"/><Relationship Id="rId10" Type="http://schemas.openxmlformats.org/officeDocument/2006/relationships/slide" Target="slide24.xml"/><Relationship Id="rId4" Type="http://schemas.openxmlformats.org/officeDocument/2006/relationships/image" Target="../media/image5.jpeg"/><Relationship Id="rId9" Type="http://schemas.openxmlformats.org/officeDocument/2006/relationships/image" Target="../media/image1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13" Type="http://schemas.openxmlformats.org/officeDocument/2006/relationships/image" Target="../media/image22.png"/><Relationship Id="rId3" Type="http://schemas.openxmlformats.org/officeDocument/2006/relationships/image" Target="../media/image7.svg"/><Relationship Id="rId7" Type="http://schemas.openxmlformats.org/officeDocument/2006/relationships/image" Target="../media/image16.svg"/><Relationship Id="rId12" Type="http://schemas.openxmlformats.org/officeDocument/2006/relationships/image" Target="../media/image2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slide" Target="slide27.xml"/><Relationship Id="rId10" Type="http://schemas.openxmlformats.org/officeDocument/2006/relationships/image" Target="../media/image12.svg"/><Relationship Id="rId4" Type="http://schemas.openxmlformats.org/officeDocument/2006/relationships/image" Target="../media/image5.jpeg"/><Relationship Id="rId9" Type="http://schemas.openxmlformats.org/officeDocument/2006/relationships/image" Target="../media/image7.png"/><Relationship Id="rId14" Type="http://schemas.openxmlformats.org/officeDocument/2006/relationships/image" Target="../media/image3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13" Type="http://schemas.openxmlformats.org/officeDocument/2006/relationships/image" Target="../media/image23.png"/><Relationship Id="rId3" Type="http://schemas.openxmlformats.org/officeDocument/2006/relationships/image" Target="../media/image7.svg"/><Relationship Id="rId7" Type="http://schemas.openxmlformats.org/officeDocument/2006/relationships/image" Target="../media/image16.svg"/><Relationship Id="rId12" Type="http://schemas.openxmlformats.org/officeDocument/2006/relationships/image" Target="../media/image2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slide" Target="slide3.xml"/><Relationship Id="rId10" Type="http://schemas.openxmlformats.org/officeDocument/2006/relationships/image" Target="../media/image12.svg"/><Relationship Id="rId4" Type="http://schemas.openxmlformats.org/officeDocument/2006/relationships/image" Target="../media/image5.jpeg"/><Relationship Id="rId9" Type="http://schemas.openxmlformats.org/officeDocument/2006/relationships/image" Target="../media/image7.png"/><Relationship Id="rId14" Type="http://schemas.openxmlformats.org/officeDocument/2006/relationships/image" Target="../media/image40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384107" y="-4111659"/>
            <a:ext cx="15519786" cy="21974918"/>
          </a:xfrm>
          <a:custGeom>
            <a:avLst/>
            <a:gdLst/>
            <a:ahLst/>
            <a:cxnLst/>
            <a:rect l="l" t="t" r="r" b="b"/>
            <a:pathLst>
              <a:path w="15519786" h="21974918">
                <a:moveTo>
                  <a:pt x="0" y="0"/>
                </a:moveTo>
                <a:lnTo>
                  <a:pt x="15519786" y="0"/>
                </a:lnTo>
                <a:lnTo>
                  <a:pt x="15519786" y="21974918"/>
                </a:lnTo>
                <a:lnTo>
                  <a:pt x="0" y="219749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5490351" cy="27838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90351" cy="2783840"/>
            </a:xfrm>
            <a:custGeom>
              <a:avLst/>
              <a:gdLst/>
              <a:ahLst/>
              <a:cxnLst/>
              <a:rect l="l" t="t" r="r" b="b"/>
              <a:pathLst>
                <a:path w="5490351" h="2783840">
                  <a:moveTo>
                    <a:pt x="5365891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2659380"/>
                  </a:lnTo>
                  <a:cubicBezTo>
                    <a:pt x="5490351" y="2727960"/>
                    <a:pt x="5434471" y="2783840"/>
                    <a:pt x="5365891" y="2783840"/>
                  </a:cubicBezTo>
                  <a:close/>
                </a:path>
              </a:pathLst>
            </a:custGeom>
            <a:solidFill>
              <a:srgbClr val="FFFFFF">
                <a:alpha val="75686"/>
              </a:srgbClr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6538950" y="1231124"/>
            <a:ext cx="10325260" cy="4784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0"/>
              </a:lnSpc>
            </a:pPr>
            <a:r>
              <a:rPr lang="en-US" sz="13000">
                <a:solidFill>
                  <a:srgbClr val="000000"/>
                </a:solidFill>
                <a:latin typeface="Arial"/>
              </a:rPr>
              <a:t>DINO COME TUDO</a:t>
            </a:r>
          </a:p>
        </p:txBody>
      </p:sp>
      <p:sp>
        <p:nvSpPr>
          <p:cNvPr id="6" name="Freeform 6"/>
          <p:cNvSpPr/>
          <p:nvPr/>
        </p:nvSpPr>
        <p:spPr>
          <a:xfrm>
            <a:off x="1730097" y="1735949"/>
            <a:ext cx="5870419" cy="7522351"/>
          </a:xfrm>
          <a:custGeom>
            <a:avLst/>
            <a:gdLst/>
            <a:ahLst/>
            <a:cxnLst/>
            <a:rect l="l" t="t" r="r" b="b"/>
            <a:pathLst>
              <a:path w="5870419" h="7522351">
                <a:moveTo>
                  <a:pt x="0" y="0"/>
                </a:moveTo>
                <a:lnTo>
                  <a:pt x="5870419" y="0"/>
                </a:lnTo>
                <a:lnTo>
                  <a:pt x="5870419" y="7522351"/>
                </a:lnTo>
                <a:lnTo>
                  <a:pt x="0" y="75223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sp>
        <p:nvSpPr>
          <p:cNvPr id="7" name="Freeform 7">
            <a:hlinkClick r:id="rId5" action="ppaction://hlinksldjump"/>
          </p:cNvPr>
          <p:cNvSpPr/>
          <p:nvPr/>
        </p:nvSpPr>
        <p:spPr>
          <a:xfrm>
            <a:off x="8043980" y="5782006"/>
            <a:ext cx="7315200" cy="3125585"/>
          </a:xfrm>
          <a:custGeom>
            <a:avLst/>
            <a:gdLst/>
            <a:ahLst/>
            <a:cxnLst/>
            <a:rect l="l" t="t" r="r" b="b"/>
            <a:pathLst>
              <a:path w="7315200" h="3125585">
                <a:moveTo>
                  <a:pt x="0" y="0"/>
                </a:moveTo>
                <a:lnTo>
                  <a:pt x="7315200" y="0"/>
                </a:lnTo>
                <a:lnTo>
                  <a:pt x="7315200" y="3125586"/>
                </a:lnTo>
                <a:lnTo>
                  <a:pt x="0" y="3125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5601585" y="2127544"/>
            <a:ext cx="2917937" cy="3015956"/>
          </a:xfrm>
          <a:custGeom>
            <a:avLst/>
            <a:gdLst/>
            <a:ahLst/>
            <a:cxnLst/>
            <a:rect l="l" t="t" r="r" b="b"/>
            <a:pathLst>
              <a:path w="2917937" h="3015956">
                <a:moveTo>
                  <a:pt x="0" y="0"/>
                </a:moveTo>
                <a:lnTo>
                  <a:pt x="2917937" y="0"/>
                </a:lnTo>
                <a:lnTo>
                  <a:pt x="2917937" y="3015956"/>
                </a:lnTo>
                <a:lnTo>
                  <a:pt x="0" y="30159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750865" y="2106142"/>
            <a:ext cx="2917937" cy="3015956"/>
          </a:xfrm>
          <a:custGeom>
            <a:avLst/>
            <a:gdLst/>
            <a:ahLst/>
            <a:cxnLst/>
            <a:rect l="l" t="t" r="r" b="b"/>
            <a:pathLst>
              <a:path w="2917937" h="3015956">
                <a:moveTo>
                  <a:pt x="0" y="0"/>
                </a:moveTo>
                <a:lnTo>
                  <a:pt x="2917937" y="0"/>
                </a:lnTo>
                <a:lnTo>
                  <a:pt x="2917937" y="3015956"/>
                </a:lnTo>
                <a:lnTo>
                  <a:pt x="0" y="30159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171897" y="2205477"/>
            <a:ext cx="2917937" cy="3015956"/>
          </a:xfrm>
          <a:custGeom>
            <a:avLst/>
            <a:gdLst/>
            <a:ahLst/>
            <a:cxnLst/>
            <a:rect l="l" t="t" r="r" b="b"/>
            <a:pathLst>
              <a:path w="2917937" h="3015956">
                <a:moveTo>
                  <a:pt x="0" y="0"/>
                </a:moveTo>
                <a:lnTo>
                  <a:pt x="2917937" y="0"/>
                </a:lnTo>
                <a:lnTo>
                  <a:pt x="2917937" y="3015956"/>
                </a:lnTo>
                <a:lnTo>
                  <a:pt x="0" y="30159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7" action="ppaction://hlinksldjump"/>
          </p:cNvPr>
          <p:cNvSpPr/>
          <p:nvPr/>
        </p:nvSpPr>
        <p:spPr>
          <a:xfrm>
            <a:off x="6624011" y="6563949"/>
            <a:ext cx="1940716" cy="3157969"/>
          </a:xfrm>
          <a:custGeom>
            <a:avLst/>
            <a:gdLst/>
            <a:ahLst/>
            <a:cxnLst/>
            <a:rect l="l" t="t" r="r" b="b"/>
            <a:pathLst>
              <a:path w="1940716" h="3157969">
                <a:moveTo>
                  <a:pt x="0" y="0"/>
                </a:moveTo>
                <a:lnTo>
                  <a:pt x="1940716" y="0"/>
                </a:lnTo>
                <a:lnTo>
                  <a:pt x="1940716" y="3157969"/>
                </a:lnTo>
                <a:lnTo>
                  <a:pt x="0" y="31579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>
            <a:hlinkClick r:id="rId10" action="ppaction://hlinksldjump"/>
          </p:cNvPr>
          <p:cNvSpPr/>
          <p:nvPr/>
        </p:nvSpPr>
        <p:spPr>
          <a:xfrm>
            <a:off x="9360072" y="6563949"/>
            <a:ext cx="2175595" cy="3380162"/>
          </a:xfrm>
          <a:custGeom>
            <a:avLst/>
            <a:gdLst/>
            <a:ahLst/>
            <a:cxnLst/>
            <a:rect l="l" t="t" r="r" b="b"/>
            <a:pathLst>
              <a:path w="2175595" h="3380162">
                <a:moveTo>
                  <a:pt x="0" y="0"/>
                </a:moveTo>
                <a:lnTo>
                  <a:pt x="2175595" y="0"/>
                </a:lnTo>
                <a:lnTo>
                  <a:pt x="2175595" y="3380161"/>
                </a:lnTo>
                <a:lnTo>
                  <a:pt x="0" y="338016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>
            <a:hlinkClick r:id="rId7" action="ppaction://hlinksldjump"/>
          </p:cNvPr>
          <p:cNvSpPr/>
          <p:nvPr/>
        </p:nvSpPr>
        <p:spPr>
          <a:xfrm>
            <a:off x="13098049" y="6287190"/>
            <a:ext cx="2090675" cy="3593348"/>
          </a:xfrm>
          <a:custGeom>
            <a:avLst/>
            <a:gdLst/>
            <a:ahLst/>
            <a:cxnLst/>
            <a:rect l="l" t="t" r="r" b="b"/>
            <a:pathLst>
              <a:path w="2090675" h="3593348">
                <a:moveTo>
                  <a:pt x="0" y="0"/>
                </a:moveTo>
                <a:lnTo>
                  <a:pt x="2090675" y="0"/>
                </a:lnTo>
                <a:lnTo>
                  <a:pt x="2090675" y="3593348"/>
                </a:lnTo>
                <a:lnTo>
                  <a:pt x="0" y="35933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22625" y="1022334"/>
            <a:ext cx="16702471" cy="108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QUANTOS FRANGOS O DINOSSAURO COMEU?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5429597" y="6341632"/>
            <a:ext cx="3012072" cy="3799632"/>
          </a:xfrm>
          <a:custGeom>
            <a:avLst/>
            <a:gdLst/>
            <a:ahLst/>
            <a:cxnLst/>
            <a:rect l="l" t="t" r="r" b="b"/>
            <a:pathLst>
              <a:path w="3012072" h="3799632">
                <a:moveTo>
                  <a:pt x="0" y="0"/>
                </a:moveTo>
                <a:lnTo>
                  <a:pt x="3012072" y="0"/>
                </a:lnTo>
                <a:lnTo>
                  <a:pt x="3012072" y="3799632"/>
                </a:lnTo>
                <a:lnTo>
                  <a:pt x="0" y="37996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8" action="ppaction://hlinksldjump"/>
          </p:cNvPr>
          <p:cNvSpPr/>
          <p:nvPr/>
        </p:nvSpPr>
        <p:spPr>
          <a:xfrm>
            <a:off x="10171680" y="6257819"/>
            <a:ext cx="2144751" cy="3686292"/>
          </a:xfrm>
          <a:custGeom>
            <a:avLst/>
            <a:gdLst/>
            <a:ahLst/>
            <a:cxnLst/>
            <a:rect l="l" t="t" r="r" b="b"/>
            <a:pathLst>
              <a:path w="2144751" h="3686292">
                <a:moveTo>
                  <a:pt x="0" y="0"/>
                </a:moveTo>
                <a:lnTo>
                  <a:pt x="2144752" y="0"/>
                </a:lnTo>
                <a:lnTo>
                  <a:pt x="2144752" y="3686291"/>
                </a:lnTo>
                <a:lnTo>
                  <a:pt x="0" y="368629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5" action="ppaction://hlinksldjump"/>
          </p:cNvPr>
          <p:cNvSpPr/>
          <p:nvPr/>
        </p:nvSpPr>
        <p:spPr>
          <a:xfrm>
            <a:off x="14294298" y="6257819"/>
            <a:ext cx="2265394" cy="3686292"/>
          </a:xfrm>
          <a:custGeom>
            <a:avLst/>
            <a:gdLst/>
            <a:ahLst/>
            <a:cxnLst/>
            <a:rect l="l" t="t" r="r" b="b"/>
            <a:pathLst>
              <a:path w="2265394" h="3686292">
                <a:moveTo>
                  <a:pt x="0" y="0"/>
                </a:moveTo>
                <a:lnTo>
                  <a:pt x="2265394" y="0"/>
                </a:lnTo>
                <a:lnTo>
                  <a:pt x="2265394" y="3686291"/>
                </a:lnTo>
                <a:lnTo>
                  <a:pt x="0" y="3686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096852" y="2618887"/>
            <a:ext cx="3771347" cy="3620493"/>
          </a:xfrm>
          <a:custGeom>
            <a:avLst/>
            <a:gdLst/>
            <a:ahLst/>
            <a:cxnLst/>
            <a:rect l="l" t="t" r="r" b="b"/>
            <a:pathLst>
              <a:path w="3771347" h="3620493">
                <a:moveTo>
                  <a:pt x="0" y="0"/>
                </a:moveTo>
                <a:lnTo>
                  <a:pt x="3771347" y="0"/>
                </a:lnTo>
                <a:lnTo>
                  <a:pt x="3771347" y="3620494"/>
                </a:lnTo>
                <a:lnTo>
                  <a:pt x="0" y="362049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44572" y="1022334"/>
            <a:ext cx="16058577" cy="108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QUANTAS CARNES O DINOSSAURO COMEU? 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047596" y="2618887"/>
            <a:ext cx="3771347" cy="3620493"/>
          </a:xfrm>
          <a:custGeom>
            <a:avLst/>
            <a:gdLst/>
            <a:ahLst/>
            <a:cxnLst/>
            <a:rect l="l" t="t" r="r" b="b"/>
            <a:pathLst>
              <a:path w="3771347" h="3620493">
                <a:moveTo>
                  <a:pt x="0" y="0"/>
                </a:moveTo>
                <a:lnTo>
                  <a:pt x="3771347" y="0"/>
                </a:lnTo>
                <a:lnTo>
                  <a:pt x="3771347" y="3620494"/>
                </a:lnTo>
                <a:lnTo>
                  <a:pt x="0" y="362049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28728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2830651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13394350" y="6210301"/>
            <a:ext cx="2988650" cy="3740134"/>
          </a:xfrm>
          <a:custGeom>
            <a:avLst/>
            <a:gdLst/>
            <a:ahLst/>
            <a:cxnLst/>
            <a:rect l="l" t="t" r="r" b="b"/>
            <a:pathLst>
              <a:path w="2927237" h="3692615">
                <a:moveTo>
                  <a:pt x="0" y="0"/>
                </a:moveTo>
                <a:lnTo>
                  <a:pt x="2927237" y="0"/>
                </a:lnTo>
                <a:lnTo>
                  <a:pt x="2927237" y="3692615"/>
                </a:lnTo>
                <a:lnTo>
                  <a:pt x="0" y="36926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8" action="ppaction://hlinksldjump"/>
          </p:cNvPr>
          <p:cNvSpPr/>
          <p:nvPr/>
        </p:nvSpPr>
        <p:spPr>
          <a:xfrm>
            <a:off x="10163848" y="6257819"/>
            <a:ext cx="2152006" cy="3501785"/>
          </a:xfrm>
          <a:custGeom>
            <a:avLst/>
            <a:gdLst/>
            <a:ahLst/>
            <a:cxnLst/>
            <a:rect l="l" t="t" r="r" b="b"/>
            <a:pathLst>
              <a:path w="2152006" h="3501785">
                <a:moveTo>
                  <a:pt x="0" y="0"/>
                </a:moveTo>
                <a:lnTo>
                  <a:pt x="2152007" y="0"/>
                </a:lnTo>
                <a:lnTo>
                  <a:pt x="2152007" y="3501785"/>
                </a:lnTo>
                <a:lnTo>
                  <a:pt x="0" y="350178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5" action="ppaction://hlinksldjump"/>
          </p:cNvPr>
          <p:cNvSpPr/>
          <p:nvPr/>
        </p:nvSpPr>
        <p:spPr>
          <a:xfrm>
            <a:off x="5616470" y="6257819"/>
            <a:ext cx="3695666" cy="3923970"/>
          </a:xfrm>
          <a:custGeom>
            <a:avLst/>
            <a:gdLst/>
            <a:ahLst/>
            <a:cxnLst/>
            <a:rect l="l" t="t" r="r" b="b"/>
            <a:pathLst>
              <a:path w="3695666" h="3923970">
                <a:moveTo>
                  <a:pt x="0" y="0"/>
                </a:moveTo>
                <a:lnTo>
                  <a:pt x="3695666" y="0"/>
                </a:lnTo>
                <a:lnTo>
                  <a:pt x="3695666" y="3923970"/>
                </a:lnTo>
                <a:lnTo>
                  <a:pt x="0" y="39239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656182" y="3431283"/>
            <a:ext cx="5207765" cy="2149387"/>
          </a:xfrm>
          <a:custGeom>
            <a:avLst/>
            <a:gdLst/>
            <a:ahLst/>
            <a:cxnLst/>
            <a:rect l="l" t="t" r="r" b="b"/>
            <a:pathLst>
              <a:path w="5207765" h="2149387">
                <a:moveTo>
                  <a:pt x="0" y="0"/>
                </a:moveTo>
                <a:lnTo>
                  <a:pt x="5207764" y="0"/>
                </a:lnTo>
                <a:lnTo>
                  <a:pt x="5207764" y="2149386"/>
                </a:lnTo>
                <a:lnTo>
                  <a:pt x="0" y="214938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205070" y="1022334"/>
            <a:ext cx="15737581" cy="108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QUANTOS PEIXES O DINOSSAURO COMEU?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130043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1542506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>
            <a:hlinkClick r:id="rId5" action="ppaction://hlinksldjump"/>
          </p:cNvPr>
          <p:cNvSpPr/>
          <p:nvPr/>
        </p:nvSpPr>
        <p:spPr>
          <a:xfrm>
            <a:off x="5919786" y="5876857"/>
            <a:ext cx="3374734" cy="3583212"/>
          </a:xfrm>
          <a:custGeom>
            <a:avLst/>
            <a:gdLst/>
            <a:ahLst/>
            <a:cxnLst/>
            <a:rect l="l" t="t" r="r" b="b"/>
            <a:pathLst>
              <a:path w="3374734" h="3583212">
                <a:moveTo>
                  <a:pt x="0" y="0"/>
                </a:moveTo>
                <a:lnTo>
                  <a:pt x="3374734" y="0"/>
                </a:lnTo>
                <a:lnTo>
                  <a:pt x="3374734" y="3583211"/>
                </a:lnTo>
                <a:lnTo>
                  <a:pt x="0" y="3583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10" action="ppaction://hlinksldjump"/>
          </p:cNvPr>
          <p:cNvSpPr/>
          <p:nvPr/>
        </p:nvSpPr>
        <p:spPr>
          <a:xfrm>
            <a:off x="10476614" y="5680834"/>
            <a:ext cx="2198828" cy="3779235"/>
          </a:xfrm>
          <a:custGeom>
            <a:avLst/>
            <a:gdLst/>
            <a:ahLst/>
            <a:cxnLst/>
            <a:rect l="l" t="t" r="r" b="b"/>
            <a:pathLst>
              <a:path w="2198828" h="3779235">
                <a:moveTo>
                  <a:pt x="0" y="0"/>
                </a:moveTo>
                <a:lnTo>
                  <a:pt x="2198828" y="0"/>
                </a:lnTo>
                <a:lnTo>
                  <a:pt x="2198828" y="3779235"/>
                </a:lnTo>
                <a:lnTo>
                  <a:pt x="0" y="377923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10" action="ppaction://hlinksldjump"/>
          </p:cNvPr>
          <p:cNvSpPr/>
          <p:nvPr/>
        </p:nvSpPr>
        <p:spPr>
          <a:xfrm>
            <a:off x="14565213" y="5832565"/>
            <a:ext cx="2220194" cy="3449454"/>
          </a:xfrm>
          <a:custGeom>
            <a:avLst/>
            <a:gdLst/>
            <a:ahLst/>
            <a:cxnLst/>
            <a:rect l="l" t="t" r="r" b="b"/>
            <a:pathLst>
              <a:path w="2220194" h="3449454">
                <a:moveTo>
                  <a:pt x="0" y="0"/>
                </a:moveTo>
                <a:lnTo>
                  <a:pt x="2220193" y="0"/>
                </a:lnTo>
                <a:lnTo>
                  <a:pt x="2220193" y="3449453"/>
                </a:lnTo>
                <a:lnTo>
                  <a:pt x="0" y="3449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934580" y="2010656"/>
            <a:ext cx="2125974" cy="2504829"/>
          </a:xfrm>
          <a:custGeom>
            <a:avLst/>
            <a:gdLst/>
            <a:ahLst/>
            <a:cxnLst/>
            <a:rect l="l" t="t" r="r" b="b"/>
            <a:pathLst>
              <a:path w="2125974" h="2504829">
                <a:moveTo>
                  <a:pt x="0" y="0"/>
                </a:moveTo>
                <a:lnTo>
                  <a:pt x="2125974" y="0"/>
                </a:lnTo>
                <a:lnTo>
                  <a:pt x="2125974" y="2504829"/>
                </a:lnTo>
                <a:lnTo>
                  <a:pt x="0" y="25048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65866" y="1022334"/>
            <a:ext cx="15615989" cy="108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QUANTAS MAÇAS O DINOSSAURO COMEU? </a:t>
            </a:r>
          </a:p>
        </p:txBody>
      </p:sp>
      <p:sp>
        <p:nvSpPr>
          <p:cNvPr id="15" name="Freeform 15"/>
          <p:cNvSpPr/>
          <p:nvPr/>
        </p:nvSpPr>
        <p:spPr>
          <a:xfrm>
            <a:off x="7362624" y="2106142"/>
            <a:ext cx="2125974" cy="2504829"/>
          </a:xfrm>
          <a:custGeom>
            <a:avLst/>
            <a:gdLst/>
            <a:ahLst/>
            <a:cxnLst/>
            <a:rect l="l" t="t" r="r" b="b"/>
            <a:pathLst>
              <a:path w="2125974" h="2504829">
                <a:moveTo>
                  <a:pt x="0" y="0"/>
                </a:moveTo>
                <a:lnTo>
                  <a:pt x="2125973" y="0"/>
                </a:lnTo>
                <a:lnTo>
                  <a:pt x="2125973" y="2504830"/>
                </a:lnTo>
                <a:lnTo>
                  <a:pt x="0" y="25048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790667" y="2201629"/>
            <a:ext cx="2125974" cy="2504829"/>
          </a:xfrm>
          <a:custGeom>
            <a:avLst/>
            <a:gdLst/>
            <a:ahLst/>
            <a:cxnLst/>
            <a:rect l="l" t="t" r="r" b="b"/>
            <a:pathLst>
              <a:path w="2125974" h="2504829">
                <a:moveTo>
                  <a:pt x="0" y="0"/>
                </a:moveTo>
                <a:lnTo>
                  <a:pt x="2125974" y="0"/>
                </a:lnTo>
                <a:lnTo>
                  <a:pt x="2125974" y="2504829"/>
                </a:lnTo>
                <a:lnTo>
                  <a:pt x="0" y="25048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218711" y="2297115"/>
            <a:ext cx="2125974" cy="2504829"/>
          </a:xfrm>
          <a:custGeom>
            <a:avLst/>
            <a:gdLst/>
            <a:ahLst/>
            <a:cxnLst/>
            <a:rect l="l" t="t" r="r" b="b"/>
            <a:pathLst>
              <a:path w="2125974" h="2504829">
                <a:moveTo>
                  <a:pt x="0" y="0"/>
                </a:moveTo>
                <a:lnTo>
                  <a:pt x="2125974" y="0"/>
                </a:lnTo>
                <a:lnTo>
                  <a:pt x="2125974" y="2504829"/>
                </a:lnTo>
                <a:lnTo>
                  <a:pt x="0" y="25048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646755" y="2392602"/>
            <a:ext cx="2125974" cy="2504829"/>
          </a:xfrm>
          <a:custGeom>
            <a:avLst/>
            <a:gdLst/>
            <a:ahLst/>
            <a:cxnLst/>
            <a:rect l="l" t="t" r="r" b="b"/>
            <a:pathLst>
              <a:path w="2125974" h="2504829">
                <a:moveTo>
                  <a:pt x="0" y="0"/>
                </a:moveTo>
                <a:lnTo>
                  <a:pt x="2125974" y="0"/>
                </a:lnTo>
                <a:lnTo>
                  <a:pt x="2125974" y="2504829"/>
                </a:lnTo>
                <a:lnTo>
                  <a:pt x="0" y="250482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365639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1020970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6319565" y="6108718"/>
            <a:ext cx="2022924" cy="3476901"/>
          </a:xfrm>
          <a:custGeom>
            <a:avLst/>
            <a:gdLst/>
            <a:ahLst/>
            <a:cxnLst/>
            <a:rect l="l" t="t" r="r" b="b"/>
            <a:pathLst>
              <a:path w="2022924" h="3476901">
                <a:moveTo>
                  <a:pt x="0" y="0"/>
                </a:moveTo>
                <a:lnTo>
                  <a:pt x="2022924" y="0"/>
                </a:lnTo>
                <a:lnTo>
                  <a:pt x="2022924" y="3476901"/>
                </a:lnTo>
                <a:lnTo>
                  <a:pt x="0" y="34769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5" action="ppaction://hlinksldjump"/>
          </p:cNvPr>
          <p:cNvSpPr/>
          <p:nvPr/>
        </p:nvSpPr>
        <p:spPr>
          <a:xfrm>
            <a:off x="14132081" y="6341756"/>
            <a:ext cx="2087868" cy="3243862"/>
          </a:xfrm>
          <a:custGeom>
            <a:avLst/>
            <a:gdLst/>
            <a:ahLst/>
            <a:cxnLst/>
            <a:rect l="l" t="t" r="r" b="b"/>
            <a:pathLst>
              <a:path w="2087868" h="3243862">
                <a:moveTo>
                  <a:pt x="0" y="0"/>
                </a:moveTo>
                <a:lnTo>
                  <a:pt x="2087868" y="0"/>
                </a:lnTo>
                <a:lnTo>
                  <a:pt x="2087868" y="3243863"/>
                </a:lnTo>
                <a:lnTo>
                  <a:pt x="0" y="32438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117211" y="2393955"/>
            <a:ext cx="3088538" cy="3426950"/>
          </a:xfrm>
          <a:custGeom>
            <a:avLst/>
            <a:gdLst/>
            <a:ahLst/>
            <a:cxnLst/>
            <a:rect l="l" t="t" r="r" b="b"/>
            <a:pathLst>
              <a:path w="3088538" h="3426950">
                <a:moveTo>
                  <a:pt x="0" y="0"/>
                </a:moveTo>
                <a:lnTo>
                  <a:pt x="3088538" y="0"/>
                </a:lnTo>
                <a:lnTo>
                  <a:pt x="3088538" y="3426950"/>
                </a:lnTo>
                <a:lnTo>
                  <a:pt x="0" y="3426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919333" y="2393955"/>
            <a:ext cx="3088538" cy="3426950"/>
          </a:xfrm>
          <a:custGeom>
            <a:avLst/>
            <a:gdLst/>
            <a:ahLst/>
            <a:cxnLst/>
            <a:rect l="l" t="t" r="r" b="b"/>
            <a:pathLst>
              <a:path w="3088538" h="3426950">
                <a:moveTo>
                  <a:pt x="0" y="0"/>
                </a:moveTo>
                <a:lnTo>
                  <a:pt x="3088538" y="0"/>
                </a:lnTo>
                <a:lnTo>
                  <a:pt x="3088538" y="3426950"/>
                </a:lnTo>
                <a:lnTo>
                  <a:pt x="0" y="3426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721455" y="2393955"/>
            <a:ext cx="3088538" cy="3426950"/>
          </a:xfrm>
          <a:custGeom>
            <a:avLst/>
            <a:gdLst/>
            <a:ahLst/>
            <a:cxnLst/>
            <a:rect l="l" t="t" r="r" b="b"/>
            <a:pathLst>
              <a:path w="3088538" h="3426950">
                <a:moveTo>
                  <a:pt x="0" y="0"/>
                </a:moveTo>
                <a:lnTo>
                  <a:pt x="3088538" y="0"/>
                </a:lnTo>
                <a:lnTo>
                  <a:pt x="3088538" y="3426950"/>
                </a:lnTo>
                <a:lnTo>
                  <a:pt x="0" y="3426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523577" y="2393955"/>
            <a:ext cx="3088538" cy="3426950"/>
          </a:xfrm>
          <a:custGeom>
            <a:avLst/>
            <a:gdLst/>
            <a:ahLst/>
            <a:cxnLst/>
            <a:rect l="l" t="t" r="r" b="b"/>
            <a:pathLst>
              <a:path w="3088538" h="3426950">
                <a:moveTo>
                  <a:pt x="0" y="0"/>
                </a:moveTo>
                <a:lnTo>
                  <a:pt x="3088539" y="0"/>
                </a:lnTo>
                <a:lnTo>
                  <a:pt x="3088539" y="3426950"/>
                </a:lnTo>
                <a:lnTo>
                  <a:pt x="0" y="34269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>
            <a:hlinkClick r:id="rId12" action="ppaction://hlinksldjump"/>
          </p:cNvPr>
          <p:cNvSpPr/>
          <p:nvPr/>
        </p:nvSpPr>
        <p:spPr>
          <a:xfrm>
            <a:off x="9463602" y="6563949"/>
            <a:ext cx="2700644" cy="3406776"/>
          </a:xfrm>
          <a:custGeom>
            <a:avLst/>
            <a:gdLst/>
            <a:ahLst/>
            <a:cxnLst/>
            <a:rect l="l" t="t" r="r" b="b"/>
            <a:pathLst>
              <a:path w="2700644" h="3406776">
                <a:moveTo>
                  <a:pt x="0" y="0"/>
                </a:moveTo>
                <a:lnTo>
                  <a:pt x="2700644" y="0"/>
                </a:lnTo>
                <a:lnTo>
                  <a:pt x="2700644" y="3406776"/>
                </a:lnTo>
                <a:lnTo>
                  <a:pt x="0" y="340677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22921" y="1022334"/>
            <a:ext cx="16501879" cy="108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QUANTAS BANANAS O DINOSSAURO COMEU?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2842712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2209200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5415542" y="6287190"/>
            <a:ext cx="2090675" cy="3593348"/>
          </a:xfrm>
          <a:custGeom>
            <a:avLst/>
            <a:gdLst/>
            <a:ahLst/>
            <a:cxnLst/>
            <a:rect l="l" t="t" r="r" b="b"/>
            <a:pathLst>
              <a:path w="2090675" h="3593348">
                <a:moveTo>
                  <a:pt x="0" y="0"/>
                </a:moveTo>
                <a:lnTo>
                  <a:pt x="2090676" y="0"/>
                </a:lnTo>
                <a:lnTo>
                  <a:pt x="2090676" y="3593348"/>
                </a:lnTo>
                <a:lnTo>
                  <a:pt x="0" y="359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8" action="ppaction://hlinksldjump"/>
          </p:cNvPr>
          <p:cNvSpPr/>
          <p:nvPr/>
        </p:nvSpPr>
        <p:spPr>
          <a:xfrm>
            <a:off x="10226195" y="6400854"/>
            <a:ext cx="1962763" cy="3193845"/>
          </a:xfrm>
          <a:custGeom>
            <a:avLst/>
            <a:gdLst/>
            <a:ahLst/>
            <a:cxnLst/>
            <a:rect l="l" t="t" r="r" b="b"/>
            <a:pathLst>
              <a:path w="1962763" h="3193845">
                <a:moveTo>
                  <a:pt x="0" y="0"/>
                </a:moveTo>
                <a:lnTo>
                  <a:pt x="1962763" y="0"/>
                </a:lnTo>
                <a:lnTo>
                  <a:pt x="1962763" y="3193845"/>
                </a:lnTo>
                <a:lnTo>
                  <a:pt x="0" y="319384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5" action="ppaction://hlinksldjump"/>
          </p:cNvPr>
          <p:cNvSpPr/>
          <p:nvPr/>
        </p:nvSpPr>
        <p:spPr>
          <a:xfrm>
            <a:off x="14086475" y="6573029"/>
            <a:ext cx="2700644" cy="3406776"/>
          </a:xfrm>
          <a:custGeom>
            <a:avLst/>
            <a:gdLst/>
            <a:ahLst/>
            <a:cxnLst/>
            <a:rect l="l" t="t" r="r" b="b"/>
            <a:pathLst>
              <a:path w="2700644" h="3406776">
                <a:moveTo>
                  <a:pt x="0" y="0"/>
                </a:moveTo>
                <a:lnTo>
                  <a:pt x="2700644" y="0"/>
                </a:lnTo>
                <a:lnTo>
                  <a:pt x="2700644" y="3406776"/>
                </a:lnTo>
                <a:lnTo>
                  <a:pt x="0" y="34067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70314" y="3115767"/>
            <a:ext cx="4160713" cy="4426291"/>
          </a:xfrm>
          <a:custGeom>
            <a:avLst/>
            <a:gdLst/>
            <a:ahLst/>
            <a:cxnLst/>
            <a:rect l="l" t="t" r="r" b="b"/>
            <a:pathLst>
              <a:path w="4160713" h="4426291">
                <a:moveTo>
                  <a:pt x="0" y="0"/>
                </a:moveTo>
                <a:lnTo>
                  <a:pt x="4160713" y="0"/>
                </a:lnTo>
                <a:lnTo>
                  <a:pt x="4160713" y="4426291"/>
                </a:lnTo>
                <a:lnTo>
                  <a:pt x="0" y="442629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0" y="1022334"/>
            <a:ext cx="18147721" cy="2093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QUANTOS CACHOS DE UVA O DINOSSAURO COMEU?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283307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1012675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4310229" y="5936438"/>
            <a:ext cx="3673605" cy="3900546"/>
          </a:xfrm>
          <a:custGeom>
            <a:avLst/>
            <a:gdLst/>
            <a:ahLst/>
            <a:cxnLst/>
            <a:rect l="l" t="t" r="r" b="b"/>
            <a:pathLst>
              <a:path w="3673605" h="3900546">
                <a:moveTo>
                  <a:pt x="0" y="0"/>
                </a:moveTo>
                <a:lnTo>
                  <a:pt x="3673605" y="0"/>
                </a:lnTo>
                <a:lnTo>
                  <a:pt x="3673605" y="3900545"/>
                </a:lnTo>
                <a:lnTo>
                  <a:pt x="0" y="3900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8" action="ppaction://hlinksldjump"/>
          </p:cNvPr>
          <p:cNvSpPr/>
          <p:nvPr/>
        </p:nvSpPr>
        <p:spPr>
          <a:xfrm>
            <a:off x="10889273" y="6090668"/>
            <a:ext cx="2144751" cy="3686292"/>
          </a:xfrm>
          <a:custGeom>
            <a:avLst/>
            <a:gdLst/>
            <a:ahLst/>
            <a:cxnLst/>
            <a:rect l="l" t="t" r="r" b="b"/>
            <a:pathLst>
              <a:path w="2144751" h="3686292">
                <a:moveTo>
                  <a:pt x="0" y="0"/>
                </a:moveTo>
                <a:lnTo>
                  <a:pt x="2144751" y="0"/>
                </a:lnTo>
                <a:lnTo>
                  <a:pt x="2144751" y="3686292"/>
                </a:lnTo>
                <a:lnTo>
                  <a:pt x="0" y="36862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8" action="ppaction://hlinksldjump"/>
          </p:cNvPr>
          <p:cNvSpPr/>
          <p:nvPr/>
        </p:nvSpPr>
        <p:spPr>
          <a:xfrm>
            <a:off x="14256774" y="6137771"/>
            <a:ext cx="2311997" cy="3592085"/>
          </a:xfrm>
          <a:custGeom>
            <a:avLst/>
            <a:gdLst/>
            <a:ahLst/>
            <a:cxnLst/>
            <a:rect l="l" t="t" r="r" b="b"/>
            <a:pathLst>
              <a:path w="2311997" h="3592085">
                <a:moveTo>
                  <a:pt x="0" y="0"/>
                </a:moveTo>
                <a:lnTo>
                  <a:pt x="2311996" y="0"/>
                </a:lnTo>
                <a:lnTo>
                  <a:pt x="2311996" y="3592085"/>
                </a:lnTo>
                <a:lnTo>
                  <a:pt x="0" y="359208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755188" y="2299699"/>
            <a:ext cx="2684575" cy="2687935"/>
          </a:xfrm>
          <a:custGeom>
            <a:avLst/>
            <a:gdLst/>
            <a:ahLst/>
            <a:cxnLst/>
            <a:rect l="l" t="t" r="r" b="b"/>
            <a:pathLst>
              <a:path w="2684575" h="2687935">
                <a:moveTo>
                  <a:pt x="0" y="0"/>
                </a:moveTo>
                <a:lnTo>
                  <a:pt x="2684575" y="0"/>
                </a:lnTo>
                <a:lnTo>
                  <a:pt x="2684575" y="2687935"/>
                </a:lnTo>
                <a:lnTo>
                  <a:pt x="0" y="26879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66815" y="1022334"/>
            <a:ext cx="15214090" cy="1083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  <a:spcBef>
                <a:spcPct val="0"/>
              </a:spcBef>
            </a:pPr>
            <a:r>
              <a:rPr lang="en-US" sz="5704">
                <a:solidFill>
                  <a:srgbClr val="000000"/>
                </a:solidFill>
                <a:latin typeface="Arial"/>
              </a:rPr>
              <a:t>QUANTOS OVOS O DINOSSAURO COMEU? </a:t>
            </a:r>
          </a:p>
        </p:txBody>
      </p:sp>
      <p:sp>
        <p:nvSpPr>
          <p:cNvPr id="14" name="Freeform 14"/>
          <p:cNvSpPr/>
          <p:nvPr/>
        </p:nvSpPr>
        <p:spPr>
          <a:xfrm>
            <a:off x="7801713" y="2106142"/>
            <a:ext cx="2684575" cy="2687935"/>
          </a:xfrm>
          <a:custGeom>
            <a:avLst/>
            <a:gdLst/>
            <a:ahLst/>
            <a:cxnLst/>
            <a:rect l="l" t="t" r="r" b="b"/>
            <a:pathLst>
              <a:path w="2684575" h="2687935">
                <a:moveTo>
                  <a:pt x="0" y="0"/>
                </a:moveTo>
                <a:lnTo>
                  <a:pt x="2684574" y="0"/>
                </a:lnTo>
                <a:lnTo>
                  <a:pt x="2684574" y="2687935"/>
                </a:lnTo>
                <a:lnTo>
                  <a:pt x="0" y="26879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322598" y="2106142"/>
            <a:ext cx="2684575" cy="2687935"/>
          </a:xfrm>
          <a:custGeom>
            <a:avLst/>
            <a:gdLst/>
            <a:ahLst/>
            <a:cxnLst/>
            <a:rect l="l" t="t" r="r" b="b"/>
            <a:pathLst>
              <a:path w="2684575" h="2687935">
                <a:moveTo>
                  <a:pt x="0" y="0"/>
                </a:moveTo>
                <a:lnTo>
                  <a:pt x="2684575" y="0"/>
                </a:lnTo>
                <a:lnTo>
                  <a:pt x="2684575" y="2687935"/>
                </a:lnTo>
                <a:lnTo>
                  <a:pt x="0" y="26879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574725" y="2455565"/>
            <a:ext cx="2684575" cy="2687935"/>
          </a:xfrm>
          <a:custGeom>
            <a:avLst/>
            <a:gdLst/>
            <a:ahLst/>
            <a:cxnLst/>
            <a:rect l="l" t="t" r="r" b="b"/>
            <a:pathLst>
              <a:path w="2684575" h="2687935">
                <a:moveTo>
                  <a:pt x="0" y="0"/>
                </a:moveTo>
                <a:lnTo>
                  <a:pt x="2684575" y="0"/>
                </a:lnTo>
                <a:lnTo>
                  <a:pt x="2684575" y="2687935"/>
                </a:lnTo>
                <a:lnTo>
                  <a:pt x="0" y="26879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983834" y="4987634"/>
            <a:ext cx="2684575" cy="2687935"/>
          </a:xfrm>
          <a:custGeom>
            <a:avLst/>
            <a:gdLst/>
            <a:ahLst/>
            <a:cxnLst/>
            <a:rect l="l" t="t" r="r" b="b"/>
            <a:pathLst>
              <a:path w="2684575" h="2687935">
                <a:moveTo>
                  <a:pt x="0" y="0"/>
                </a:moveTo>
                <a:lnTo>
                  <a:pt x="2684575" y="0"/>
                </a:lnTo>
                <a:lnTo>
                  <a:pt x="2684575" y="2687935"/>
                </a:lnTo>
                <a:lnTo>
                  <a:pt x="0" y="26879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93769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417591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4" y="0"/>
                </a:lnTo>
                <a:lnTo>
                  <a:pt x="4716204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4805967" y="6068938"/>
            <a:ext cx="3649708" cy="3875173"/>
          </a:xfrm>
          <a:custGeom>
            <a:avLst/>
            <a:gdLst/>
            <a:ahLst/>
            <a:cxnLst/>
            <a:rect l="l" t="t" r="r" b="b"/>
            <a:pathLst>
              <a:path w="3649708" h="3875173">
                <a:moveTo>
                  <a:pt x="0" y="0"/>
                </a:moveTo>
                <a:lnTo>
                  <a:pt x="3649708" y="0"/>
                </a:lnTo>
                <a:lnTo>
                  <a:pt x="3649708" y="3875172"/>
                </a:lnTo>
                <a:lnTo>
                  <a:pt x="0" y="38751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5" action="ppaction://hlinksldjump"/>
          </p:cNvPr>
          <p:cNvSpPr/>
          <p:nvPr/>
        </p:nvSpPr>
        <p:spPr>
          <a:xfrm>
            <a:off x="10148262" y="6341756"/>
            <a:ext cx="2014618" cy="3278225"/>
          </a:xfrm>
          <a:custGeom>
            <a:avLst/>
            <a:gdLst/>
            <a:ahLst/>
            <a:cxnLst/>
            <a:rect l="l" t="t" r="r" b="b"/>
            <a:pathLst>
              <a:path w="2014618" h="3278225">
                <a:moveTo>
                  <a:pt x="0" y="0"/>
                </a:moveTo>
                <a:lnTo>
                  <a:pt x="2014618" y="0"/>
                </a:lnTo>
                <a:lnTo>
                  <a:pt x="2014618" y="3278225"/>
                </a:lnTo>
                <a:lnTo>
                  <a:pt x="0" y="3278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10" action="ppaction://hlinksldjump"/>
          </p:cNvPr>
          <p:cNvSpPr/>
          <p:nvPr/>
        </p:nvSpPr>
        <p:spPr>
          <a:xfrm>
            <a:off x="14365880" y="6341756"/>
            <a:ext cx="2087868" cy="3243862"/>
          </a:xfrm>
          <a:custGeom>
            <a:avLst/>
            <a:gdLst/>
            <a:ahLst/>
            <a:cxnLst/>
            <a:rect l="l" t="t" r="r" b="b"/>
            <a:pathLst>
              <a:path w="2087868" h="3243862">
                <a:moveTo>
                  <a:pt x="0" y="0"/>
                </a:moveTo>
                <a:lnTo>
                  <a:pt x="2087868" y="0"/>
                </a:lnTo>
                <a:lnTo>
                  <a:pt x="2087868" y="3243863"/>
                </a:lnTo>
                <a:lnTo>
                  <a:pt x="0" y="32438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562724" y="2318827"/>
            <a:ext cx="3743669" cy="3037051"/>
          </a:xfrm>
          <a:custGeom>
            <a:avLst/>
            <a:gdLst/>
            <a:ahLst/>
            <a:cxnLst/>
            <a:rect l="l" t="t" r="r" b="b"/>
            <a:pathLst>
              <a:path w="3743669" h="3037051">
                <a:moveTo>
                  <a:pt x="0" y="0"/>
                </a:moveTo>
                <a:lnTo>
                  <a:pt x="3743669" y="0"/>
                </a:lnTo>
                <a:lnTo>
                  <a:pt x="3743669" y="3037052"/>
                </a:lnTo>
                <a:lnTo>
                  <a:pt x="0" y="30370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769349" y="1040424"/>
            <a:ext cx="16653353" cy="1045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1"/>
              </a:lnSpc>
              <a:spcBef>
                <a:spcPct val="0"/>
              </a:spcBef>
            </a:pPr>
            <a:r>
              <a:rPr lang="en-US" sz="5451">
                <a:solidFill>
                  <a:srgbClr val="000000"/>
                </a:solidFill>
                <a:latin typeface="Arial"/>
              </a:rPr>
              <a:t>QUANTOS MORANGOS O DINOSSAURO COMEU? </a:t>
            </a:r>
          </a:p>
        </p:txBody>
      </p:sp>
      <p:sp>
        <p:nvSpPr>
          <p:cNvPr id="14" name="Freeform 14"/>
          <p:cNvSpPr/>
          <p:nvPr/>
        </p:nvSpPr>
        <p:spPr>
          <a:xfrm>
            <a:off x="9283737" y="2580334"/>
            <a:ext cx="3743669" cy="3037051"/>
          </a:xfrm>
          <a:custGeom>
            <a:avLst/>
            <a:gdLst/>
            <a:ahLst/>
            <a:cxnLst/>
            <a:rect l="l" t="t" r="r" b="b"/>
            <a:pathLst>
              <a:path w="3743669" h="3037051">
                <a:moveTo>
                  <a:pt x="0" y="0"/>
                </a:moveTo>
                <a:lnTo>
                  <a:pt x="3743668" y="0"/>
                </a:lnTo>
                <a:lnTo>
                  <a:pt x="3743668" y="3037051"/>
                </a:lnTo>
                <a:lnTo>
                  <a:pt x="0" y="3037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3004749" y="2841840"/>
            <a:ext cx="3743669" cy="3037051"/>
          </a:xfrm>
          <a:custGeom>
            <a:avLst/>
            <a:gdLst/>
            <a:ahLst/>
            <a:cxnLst/>
            <a:rect l="l" t="t" r="r" b="b"/>
            <a:pathLst>
              <a:path w="3743669" h="3037051">
                <a:moveTo>
                  <a:pt x="0" y="0"/>
                </a:moveTo>
                <a:lnTo>
                  <a:pt x="3743669" y="0"/>
                </a:lnTo>
                <a:lnTo>
                  <a:pt x="3743669" y="3037051"/>
                </a:lnTo>
                <a:lnTo>
                  <a:pt x="0" y="303705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118871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46284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12222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3" y="0"/>
                </a:lnTo>
                <a:lnTo>
                  <a:pt x="4716203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6015216" y="6203694"/>
            <a:ext cx="2090675" cy="3593348"/>
          </a:xfrm>
          <a:custGeom>
            <a:avLst/>
            <a:gdLst/>
            <a:ahLst/>
            <a:cxnLst/>
            <a:rect l="l" t="t" r="r" b="b"/>
            <a:pathLst>
              <a:path w="2090675" h="3593348">
                <a:moveTo>
                  <a:pt x="0" y="0"/>
                </a:moveTo>
                <a:lnTo>
                  <a:pt x="2090675" y="0"/>
                </a:lnTo>
                <a:lnTo>
                  <a:pt x="2090675" y="3593348"/>
                </a:lnTo>
                <a:lnTo>
                  <a:pt x="0" y="359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8" action="ppaction://hlinksldjump"/>
          </p:cNvPr>
          <p:cNvSpPr/>
          <p:nvPr/>
        </p:nvSpPr>
        <p:spPr>
          <a:xfrm>
            <a:off x="10514793" y="6172398"/>
            <a:ext cx="2227509" cy="3624644"/>
          </a:xfrm>
          <a:custGeom>
            <a:avLst/>
            <a:gdLst/>
            <a:ahLst/>
            <a:cxnLst/>
            <a:rect l="l" t="t" r="r" b="b"/>
            <a:pathLst>
              <a:path w="2227509" h="3624644">
                <a:moveTo>
                  <a:pt x="0" y="0"/>
                </a:moveTo>
                <a:lnTo>
                  <a:pt x="2227509" y="0"/>
                </a:lnTo>
                <a:lnTo>
                  <a:pt x="2227509" y="3624644"/>
                </a:lnTo>
                <a:lnTo>
                  <a:pt x="0" y="36246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8" action="ppaction://hlinksldjump"/>
          </p:cNvPr>
          <p:cNvSpPr/>
          <p:nvPr/>
        </p:nvSpPr>
        <p:spPr>
          <a:xfrm>
            <a:off x="13632477" y="6043635"/>
            <a:ext cx="3626823" cy="3850874"/>
          </a:xfrm>
          <a:custGeom>
            <a:avLst/>
            <a:gdLst/>
            <a:ahLst/>
            <a:cxnLst/>
            <a:rect l="l" t="t" r="r" b="b"/>
            <a:pathLst>
              <a:path w="3626823" h="3850874">
                <a:moveTo>
                  <a:pt x="0" y="0"/>
                </a:moveTo>
                <a:lnTo>
                  <a:pt x="3626823" y="0"/>
                </a:lnTo>
                <a:lnTo>
                  <a:pt x="3626823" y="3850874"/>
                </a:lnTo>
                <a:lnTo>
                  <a:pt x="0" y="385087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640849" y="2449149"/>
            <a:ext cx="3711616" cy="3465721"/>
          </a:xfrm>
          <a:custGeom>
            <a:avLst/>
            <a:gdLst/>
            <a:ahLst/>
            <a:cxnLst/>
            <a:rect l="l" t="t" r="r" b="b"/>
            <a:pathLst>
              <a:path w="3711616" h="3465721">
                <a:moveTo>
                  <a:pt x="0" y="0"/>
                </a:moveTo>
                <a:lnTo>
                  <a:pt x="3711616" y="0"/>
                </a:lnTo>
                <a:lnTo>
                  <a:pt x="3711616" y="3465721"/>
                </a:lnTo>
                <a:lnTo>
                  <a:pt x="0" y="34657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65194" y="1040424"/>
            <a:ext cx="16461663" cy="1045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1"/>
              </a:lnSpc>
              <a:spcBef>
                <a:spcPct val="0"/>
              </a:spcBef>
            </a:pPr>
            <a:r>
              <a:rPr lang="en-US" sz="5451">
                <a:solidFill>
                  <a:srgbClr val="000000"/>
                </a:solidFill>
                <a:latin typeface="Arial"/>
              </a:rPr>
              <a:t>QUANTAS MELANCIAS O DINOSSAURO COMEU? 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047596" y="2449149"/>
            <a:ext cx="3711616" cy="3465721"/>
          </a:xfrm>
          <a:custGeom>
            <a:avLst/>
            <a:gdLst/>
            <a:ahLst/>
            <a:cxnLst/>
            <a:rect l="l" t="t" r="r" b="b"/>
            <a:pathLst>
              <a:path w="3711616" h="3465721">
                <a:moveTo>
                  <a:pt x="0" y="0"/>
                </a:moveTo>
                <a:lnTo>
                  <a:pt x="3711616" y="0"/>
                </a:lnTo>
                <a:lnTo>
                  <a:pt x="3711616" y="3465721"/>
                </a:lnTo>
                <a:lnTo>
                  <a:pt x="0" y="34657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64832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373860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122220" y="3542279"/>
            <a:ext cx="4716204" cy="6043340"/>
          </a:xfrm>
          <a:custGeom>
            <a:avLst/>
            <a:gdLst/>
            <a:ahLst/>
            <a:cxnLst/>
            <a:rect l="l" t="t" r="r" b="b"/>
            <a:pathLst>
              <a:path w="4716204" h="6043340">
                <a:moveTo>
                  <a:pt x="0" y="0"/>
                </a:moveTo>
                <a:lnTo>
                  <a:pt x="4716203" y="0"/>
                </a:lnTo>
                <a:lnTo>
                  <a:pt x="4716203" y="6043340"/>
                </a:lnTo>
                <a:lnTo>
                  <a:pt x="0" y="60433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>
            <a:hlinkClick r:id="rId5" action="ppaction://hlinksldjump"/>
          </p:cNvPr>
          <p:cNvSpPr/>
          <p:nvPr/>
        </p:nvSpPr>
        <p:spPr>
          <a:xfrm>
            <a:off x="10047596" y="6172398"/>
            <a:ext cx="2090675" cy="3593348"/>
          </a:xfrm>
          <a:custGeom>
            <a:avLst/>
            <a:gdLst/>
            <a:ahLst/>
            <a:cxnLst/>
            <a:rect l="l" t="t" r="r" b="b"/>
            <a:pathLst>
              <a:path w="2090675" h="3593348">
                <a:moveTo>
                  <a:pt x="0" y="0"/>
                </a:moveTo>
                <a:lnTo>
                  <a:pt x="2090676" y="0"/>
                </a:lnTo>
                <a:lnTo>
                  <a:pt x="2090676" y="3593348"/>
                </a:lnTo>
                <a:lnTo>
                  <a:pt x="0" y="35933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hlinkClick r:id="rId8" action="ppaction://hlinksldjump"/>
          </p:cNvPr>
          <p:cNvSpPr/>
          <p:nvPr/>
        </p:nvSpPr>
        <p:spPr>
          <a:xfrm>
            <a:off x="6057025" y="6043635"/>
            <a:ext cx="2227509" cy="3624644"/>
          </a:xfrm>
          <a:custGeom>
            <a:avLst/>
            <a:gdLst/>
            <a:ahLst/>
            <a:cxnLst/>
            <a:rect l="l" t="t" r="r" b="b"/>
            <a:pathLst>
              <a:path w="2227509" h="3624644">
                <a:moveTo>
                  <a:pt x="0" y="0"/>
                </a:moveTo>
                <a:lnTo>
                  <a:pt x="2227509" y="0"/>
                </a:lnTo>
                <a:lnTo>
                  <a:pt x="2227509" y="3624644"/>
                </a:lnTo>
                <a:lnTo>
                  <a:pt x="0" y="36246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hlinkClick r:id="rId8" action="ppaction://hlinksldjump"/>
          </p:cNvPr>
          <p:cNvSpPr/>
          <p:nvPr/>
        </p:nvSpPr>
        <p:spPr>
          <a:xfrm>
            <a:off x="13632477" y="6043635"/>
            <a:ext cx="3626823" cy="3850874"/>
          </a:xfrm>
          <a:custGeom>
            <a:avLst/>
            <a:gdLst/>
            <a:ahLst/>
            <a:cxnLst/>
            <a:rect l="l" t="t" r="r" b="b"/>
            <a:pathLst>
              <a:path w="3626823" h="3850874">
                <a:moveTo>
                  <a:pt x="0" y="0"/>
                </a:moveTo>
                <a:lnTo>
                  <a:pt x="3626823" y="0"/>
                </a:lnTo>
                <a:lnTo>
                  <a:pt x="3626823" y="3850874"/>
                </a:lnTo>
                <a:lnTo>
                  <a:pt x="0" y="385087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532425" y="2272892"/>
            <a:ext cx="2515171" cy="4114800"/>
          </a:xfrm>
          <a:custGeom>
            <a:avLst/>
            <a:gdLst/>
            <a:ahLst/>
            <a:cxnLst/>
            <a:rect l="l" t="t" r="r" b="b"/>
            <a:pathLst>
              <a:path w="2515171" h="4114800">
                <a:moveTo>
                  <a:pt x="0" y="0"/>
                </a:moveTo>
                <a:lnTo>
                  <a:pt x="2515171" y="0"/>
                </a:lnTo>
                <a:lnTo>
                  <a:pt x="25151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788283" y="1040424"/>
            <a:ext cx="14615485" cy="1045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31"/>
              </a:lnSpc>
              <a:spcBef>
                <a:spcPct val="0"/>
              </a:spcBef>
            </a:pPr>
            <a:r>
              <a:rPr lang="en-US" sz="5451">
                <a:solidFill>
                  <a:srgbClr val="000000"/>
                </a:solidFill>
                <a:latin typeface="Arial"/>
              </a:rPr>
              <a:t>QUANTAS PERAS O DINOSSAURO COMEU?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450077" y="2449149"/>
            <a:ext cx="2515172" cy="4114800"/>
          </a:xfrm>
          <a:custGeom>
            <a:avLst/>
            <a:gdLst/>
            <a:ahLst/>
            <a:cxnLst/>
            <a:rect l="l" t="t" r="r" b="b"/>
            <a:pathLst>
              <a:path w="2515172" h="4114800">
                <a:moveTo>
                  <a:pt x="0" y="0"/>
                </a:moveTo>
                <a:lnTo>
                  <a:pt x="2515172" y="0"/>
                </a:lnTo>
                <a:lnTo>
                  <a:pt x="251517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825093" y="4691489"/>
            <a:ext cx="4894130" cy="4894130"/>
          </a:xfrm>
          <a:custGeom>
            <a:avLst/>
            <a:gdLst/>
            <a:ahLst/>
            <a:cxnLst/>
            <a:rect l="l" t="t" r="r" b="b"/>
            <a:pathLst>
              <a:path w="4894130" h="4894130">
                <a:moveTo>
                  <a:pt x="0" y="0"/>
                </a:moveTo>
                <a:lnTo>
                  <a:pt x="4894130" y="0"/>
                </a:lnTo>
                <a:lnTo>
                  <a:pt x="4894130" y="4894130"/>
                </a:lnTo>
                <a:lnTo>
                  <a:pt x="0" y="489413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25845" y="744675"/>
            <a:ext cx="8229600" cy="82296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44260" y="744675"/>
            <a:ext cx="8229600" cy="82296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VOCÊ ACERTOU!!!</a:t>
            </a:r>
          </a:p>
        </p:txBody>
      </p:sp>
    </p:spTree>
    <p:extLst>
      <p:ext uri="{BB962C8B-B14F-4D97-AF65-F5344CB8AC3E}">
        <p14:creationId xmlns:p14="http://schemas.microsoft.com/office/powerpoint/2010/main" val="76370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028700" y="1028700"/>
            <a:ext cx="6677793" cy="8556919"/>
          </a:xfrm>
          <a:custGeom>
            <a:avLst/>
            <a:gdLst/>
            <a:ahLst/>
            <a:cxnLst/>
            <a:rect l="l" t="t" r="r" b="b"/>
            <a:pathLst>
              <a:path w="6677793" h="8556919">
                <a:moveTo>
                  <a:pt x="0" y="0"/>
                </a:moveTo>
                <a:lnTo>
                  <a:pt x="6677793" y="0"/>
                </a:lnTo>
                <a:lnTo>
                  <a:pt x="6677793" y="8556919"/>
                </a:lnTo>
                <a:lnTo>
                  <a:pt x="0" y="8556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92766" y="7226601"/>
            <a:ext cx="3290023" cy="2468124"/>
            <a:chOff x="0" y="0"/>
            <a:chExt cx="812800" cy="6097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609750"/>
            </a:xfrm>
            <a:custGeom>
              <a:avLst/>
              <a:gdLst/>
              <a:ahLst/>
              <a:cxnLst/>
              <a:rect l="l" t="t" r="r" b="b"/>
              <a:pathLst>
                <a:path w="812800" h="609750">
                  <a:moveTo>
                    <a:pt x="406400" y="0"/>
                  </a:moveTo>
                  <a:cubicBezTo>
                    <a:pt x="181951" y="0"/>
                    <a:pt x="0" y="136497"/>
                    <a:pt x="0" y="304875"/>
                  </a:cubicBezTo>
                  <a:cubicBezTo>
                    <a:pt x="0" y="473253"/>
                    <a:pt x="181951" y="609750"/>
                    <a:pt x="406400" y="609750"/>
                  </a:cubicBezTo>
                  <a:cubicBezTo>
                    <a:pt x="630849" y="609750"/>
                    <a:pt x="812800" y="473253"/>
                    <a:pt x="812800" y="304875"/>
                  </a:cubicBezTo>
                  <a:cubicBezTo>
                    <a:pt x="812800" y="136497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9539"/>
              <a:ext cx="660400" cy="5430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11461" y="4643153"/>
            <a:ext cx="5307175" cy="5307175"/>
          </a:xfrm>
          <a:custGeom>
            <a:avLst/>
            <a:gdLst/>
            <a:ahLst/>
            <a:cxnLst/>
            <a:rect l="l" t="t" r="r" b="b"/>
            <a:pathLst>
              <a:path w="5307175" h="5307175">
                <a:moveTo>
                  <a:pt x="0" y="0"/>
                </a:moveTo>
                <a:lnTo>
                  <a:pt x="5307175" y="0"/>
                </a:lnTo>
                <a:lnTo>
                  <a:pt x="5307175" y="5307175"/>
                </a:lnTo>
                <a:lnTo>
                  <a:pt x="0" y="530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662975" y="818846"/>
            <a:ext cx="11427456" cy="419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88"/>
              </a:lnSpc>
              <a:spcBef>
                <a:spcPct val="0"/>
              </a:spcBef>
            </a:pPr>
            <a:r>
              <a:rPr lang="en-US" sz="11420">
                <a:solidFill>
                  <a:srgbClr val="000000"/>
                </a:solidFill>
                <a:latin typeface="Arial"/>
              </a:rPr>
              <a:t>TENTE NOVAMENTE!</a:t>
            </a:r>
          </a:p>
        </p:txBody>
      </p:sp>
    </p:spTree>
    <p:extLst>
      <p:ext uri="{BB962C8B-B14F-4D97-AF65-F5344CB8AC3E}">
        <p14:creationId xmlns:p14="http://schemas.microsoft.com/office/powerpoint/2010/main" val="327429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324412" y="-7098129"/>
            <a:ext cx="15446368" cy="21870963"/>
          </a:xfrm>
          <a:custGeom>
            <a:avLst/>
            <a:gdLst/>
            <a:ahLst/>
            <a:cxnLst/>
            <a:rect l="l" t="t" r="r" b="b"/>
            <a:pathLst>
              <a:path w="15446368" h="21870963">
                <a:moveTo>
                  <a:pt x="0" y="0"/>
                </a:moveTo>
                <a:lnTo>
                  <a:pt x="15446368" y="0"/>
                </a:lnTo>
                <a:lnTo>
                  <a:pt x="15446368" y="21870964"/>
                </a:lnTo>
                <a:lnTo>
                  <a:pt x="0" y="21870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92275" y="498756"/>
            <a:ext cx="16963170" cy="9445355"/>
            <a:chOff x="0" y="0"/>
            <a:chExt cx="5738159" cy="31950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738159" cy="3195095"/>
            </a:xfrm>
            <a:custGeom>
              <a:avLst/>
              <a:gdLst/>
              <a:ahLst/>
              <a:cxnLst/>
              <a:rect l="l" t="t" r="r" b="b"/>
              <a:pathLst>
                <a:path w="5738159" h="3195095">
                  <a:moveTo>
                    <a:pt x="5613699" y="3195095"/>
                  </a:moveTo>
                  <a:lnTo>
                    <a:pt x="124460" y="3195095"/>
                  </a:lnTo>
                  <a:cubicBezTo>
                    <a:pt x="55880" y="3195095"/>
                    <a:pt x="0" y="3139215"/>
                    <a:pt x="0" y="3070635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613699" y="0"/>
                  </a:lnTo>
                  <a:cubicBezTo>
                    <a:pt x="5682279" y="0"/>
                    <a:pt x="5738159" y="55880"/>
                    <a:pt x="5738159" y="124460"/>
                  </a:cubicBezTo>
                  <a:lnTo>
                    <a:pt x="5738159" y="3070635"/>
                  </a:lnTo>
                  <a:cubicBezTo>
                    <a:pt x="5738159" y="3139215"/>
                    <a:pt x="5682279" y="3195095"/>
                    <a:pt x="5613699" y="319509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1122220" y="3070956"/>
            <a:ext cx="5084022" cy="6514663"/>
          </a:xfrm>
          <a:custGeom>
            <a:avLst/>
            <a:gdLst/>
            <a:ahLst/>
            <a:cxnLst/>
            <a:rect l="l" t="t" r="r" b="b"/>
            <a:pathLst>
              <a:path w="5084022" h="6514663">
                <a:moveTo>
                  <a:pt x="0" y="0"/>
                </a:moveTo>
                <a:lnTo>
                  <a:pt x="5084022" y="0"/>
                </a:lnTo>
                <a:lnTo>
                  <a:pt x="5084022" y="6514663"/>
                </a:lnTo>
                <a:lnTo>
                  <a:pt x="0" y="65146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377" r="-7762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3770531" y="8083864"/>
            <a:ext cx="3290023" cy="1501755"/>
            <a:chOff x="0" y="0"/>
            <a:chExt cx="812800" cy="3710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371008"/>
            </a:xfrm>
            <a:custGeom>
              <a:avLst/>
              <a:gdLst/>
              <a:ahLst/>
              <a:cxnLst/>
              <a:rect l="l" t="t" r="r" b="b"/>
              <a:pathLst>
                <a:path w="812800" h="371008">
                  <a:moveTo>
                    <a:pt x="406400" y="0"/>
                  </a:moveTo>
                  <a:cubicBezTo>
                    <a:pt x="181951" y="0"/>
                    <a:pt x="0" y="83053"/>
                    <a:pt x="0" y="185504"/>
                  </a:cubicBezTo>
                  <a:cubicBezTo>
                    <a:pt x="0" y="287955"/>
                    <a:pt x="181951" y="371008"/>
                    <a:pt x="406400" y="371008"/>
                  </a:cubicBezTo>
                  <a:cubicBezTo>
                    <a:pt x="630849" y="371008"/>
                    <a:pt x="812800" y="287955"/>
                    <a:pt x="812800" y="185504"/>
                  </a:cubicBezTo>
                  <a:cubicBezTo>
                    <a:pt x="812800" y="8305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-12843"/>
              <a:ext cx="660400" cy="3490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278723" y="2621049"/>
            <a:ext cx="6631048" cy="766595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7556" y="-989765"/>
            <a:ext cx="10575384" cy="10575384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3134096" y="891578"/>
            <a:ext cx="11879528" cy="1334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62"/>
              </a:lnSpc>
              <a:spcBef>
                <a:spcPct val="0"/>
              </a:spcBef>
            </a:pPr>
            <a:r>
              <a:rPr lang="en-US" sz="7044">
                <a:solidFill>
                  <a:srgbClr val="000000"/>
                </a:solidFill>
                <a:latin typeface="Arial"/>
              </a:rPr>
              <a:t>PARABÉNS VOCÊ VENCEU!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flipH="1">
            <a:off x="7060554" y="-631273"/>
            <a:ext cx="10575384" cy="10575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129</Words>
  <Application>Microsoft Office PowerPoint</Application>
  <PresentationFormat>Personalizar</PresentationFormat>
  <Paragraphs>32</Paragraphs>
  <Slides>32</Slides>
  <Notes>0</Notes>
  <HiddenSlides>10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5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jogo</dc:title>
  <dc:creator>rafael vaz</dc:creator>
  <cp:lastModifiedBy>rafael vaz</cp:lastModifiedBy>
  <cp:revision>3</cp:revision>
  <dcterms:created xsi:type="dcterms:W3CDTF">2006-08-16T00:00:00Z</dcterms:created>
  <dcterms:modified xsi:type="dcterms:W3CDTF">2024-05-08T01:43:50Z</dcterms:modified>
  <dc:identifier>DAFW0jsPcMk</dc:identifier>
</cp:coreProperties>
</file>