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</p:sldIdLst>
  <p:sldSz cy="10287000" cx="18288000"/>
  <p:notesSz cx="18288000" cy="10287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6" name="Google Shape;526;p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9" name="Google Shape;629;p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7" name="Google Shape;687;p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8" name="Google Shape;728;p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8" name="Google Shape;768;p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8" name="Google Shape;808;p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7" name="Google Shape;847;p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6" name="Google Shape;886;p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5" name="Google Shape;925;p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3" name="Google Shape;963;p1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2" name="Google Shape;1002;p1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1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0" name="Google Shape;1040;p1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1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8" name="Google Shape;1078;p1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1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5" name="Google Shape;1115;p1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2" name="Google Shape;1152;p1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89" name="Google Shape;1189;p1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6" name="Google Shape;1226;p1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3" name="Google Shape;1263;p1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9" name="Google Shape;1299;p1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2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5" name="Google Shape;1335;p2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p2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1" name="Google Shape;1371;p2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2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6" name="Google Shape;1406;p2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2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1" name="Google Shape;1441;p2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2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5" name="Google Shape;1475;p2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2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9" name="Google Shape;1509;p2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2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3" name="Google Shape;1543;p2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2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7" name="Google Shape;1577;p2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p2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1" name="Google Shape;1611;p2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2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2" name="Google Shape;1652;p2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3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2" name="Google Shape;1692;p3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p3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2" name="Google Shape;1732;p3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p3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1" name="Google Shape;1771;p3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p3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1" name="Google Shape;1811;p3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3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0" name="Google Shape;1850;p3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p3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9" name="Google Shape;1889;p3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3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7" name="Google Shape;1927;p3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p3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4" name="Google Shape;1964;p3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3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1" name="Google Shape;2001;p3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3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7" name="Google Shape;2037;p3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4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4" name="Google Shape;2074;p4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p4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0" name="Google Shape;2110;p4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3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p4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5" name="Google Shape;2145;p4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8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4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0" name="Google Shape;2180;p4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4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5" name="Google Shape;2215;p4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8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4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0" name="Google Shape;2250;p4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2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p4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84" name="Google Shape;2284;p4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3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p4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5" name="Google Shape;2325;p4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4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Google Shape;2365;p4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6" name="Google Shape;2366;p4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4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6" name="Google Shape;2406;p4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4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5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6" name="Google Shape;2446;p5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3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5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5" name="Google Shape;2485;p5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2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p5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4" name="Google Shape;2524;p5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p5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3" name="Google Shape;2563;p5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9" name="Shape 2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" name="Google Shape;2600;p5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1" name="Google Shape;2601;p5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7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5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9" name="Google Shape;2639;p5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4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5" name="Google Shape;2675;p5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6" name="Google Shape;2676;p5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p5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3" name="Google Shape;2713;p5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7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Google Shape;2748;p5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9" name="Google Shape;2749;p5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3" name="Shape 2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4" name="Google Shape;2784;p5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5" name="Google Shape;2785;p5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9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0" name="Google Shape;2820;p6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1" name="Google Shape;2821;p6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5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p6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7" name="Google Shape;2857;p6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1" name="Shape 2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2" name="Google Shape;2892;p6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3" name="Google Shape;2893;p6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6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p6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8" name="Google Shape;2928;p6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0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Google Shape;2961;p6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62" name="Google Shape;2962;p6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5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p6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7" name="Google Shape;2997;p6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6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7" name="Google Shape;3037;p6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8" name="Google Shape;3038;p6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7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p6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9" name="Google Shape;3079;p6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7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p6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9" name="Google Shape;3119;p6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7" name="Shape 3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8" name="Google Shape;3158;p6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59" name="Google Shape;3159;p6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6" name="Shape 3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7" name="Google Shape;3197;p7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8" name="Google Shape;3198;p7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5" name="Shape 3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Google Shape;3236;p7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7" name="Google Shape;3237;p7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3" name="Shape 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Google Shape;3274;p72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5" name="Google Shape;3275;p72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1" name="Shape 3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" name="Google Shape;3312;p73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3" name="Google Shape;3313;p73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8" name="Shape 3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9" name="Google Shape;3349;p74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0" name="Google Shape;3350;p74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5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p75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87" name="Google Shape;3387;p75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2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3" name="Google Shape;3423;p76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24" name="Google Shape;3424;p76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8" name="Shape 3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9" name="Google Shape;3459;p77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0" name="Google Shape;3460;p77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3" name="Shape 3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4" name="Google Shape;3494;p78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5" name="Google Shape;3495;p78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8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9" name="Google Shape;3529;p79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30" name="Google Shape;3530;p79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3" name="Shape 3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4" name="Google Shape;3564;p80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65" name="Google Shape;3565;p80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8" name="Shape 3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9" name="Google Shape;3599;p81:notes"/>
          <p:cNvSpPr txBox="1"/>
          <p:nvPr>
            <p:ph idx="1" type="body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00" name="Google Shape;3600;p81:notes"/>
          <p:cNvSpPr/>
          <p:nvPr>
            <p:ph idx="2" type="sldImg"/>
          </p:nvPr>
        </p:nvSpPr>
        <p:spPr>
          <a:xfrm>
            <a:off x="3048600" y="771525"/>
            <a:ext cx="12192600" cy="3857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2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2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"/>
          <p:cNvSpPr txBox="1"/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2" name="Google Shape;502;p3"/>
          <p:cNvSpPr txBox="1"/>
          <p:nvPr>
            <p:ph idx="1" type="subTitle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3" name="Google Shape;503;p3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4" name="Google Shape;504;p3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5" name="Google Shape;505;p3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"/>
          <p:cNvSpPr txBox="1"/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8" name="Google Shape;508;p4"/>
          <p:cNvSpPr txBox="1"/>
          <p:nvPr>
            <p:ph idx="1" type="body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9" name="Google Shape;509;p4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0" name="Google Shape;510;p4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1" name="Google Shape;511;p4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"/>
          <p:cNvSpPr txBox="1"/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4" name="Google Shape;514;p5"/>
          <p:cNvSpPr txBox="1"/>
          <p:nvPr>
            <p:ph idx="1" type="body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5" name="Google Shape;515;p5"/>
          <p:cNvSpPr txBox="1"/>
          <p:nvPr>
            <p:ph idx="2" type="body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5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7" name="Google Shape;517;p5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8" name="Google Shape;518;p5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"/>
          <p:cNvSpPr txBox="1"/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6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6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3" name="Google Shape;523;p6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658367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3072383" y="9453198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3364991" y="945319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4315967" y="945319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974335" y="945319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5340095" y="9453198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5486399" y="9453198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6217919" y="945319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6876287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65759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512063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731519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50975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755647" y="9526419"/>
            <a:ext cx="219710" cy="73660"/>
          </a:xfrm>
          <a:custGeom>
            <a:rect b="b" l="l" r="r" t="t"/>
            <a:pathLst>
              <a:path extrusionOk="0" h="73659" w="219710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2633471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3218687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4096511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4389119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4608575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4754879" y="9526892"/>
            <a:ext cx="73660" cy="73025"/>
          </a:xfrm>
          <a:custGeom>
            <a:rect b="b" l="l" r="r" t="t"/>
            <a:pathLst>
              <a:path extrusionOk="0" h="73025" w="73660">
                <a:moveTo>
                  <a:pt x="0" y="72424"/>
                </a:moveTo>
                <a:lnTo>
                  <a:pt x="73152" y="72424"/>
                </a:lnTo>
                <a:lnTo>
                  <a:pt x="73152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4974323" y="9526904"/>
            <a:ext cx="73660" cy="146685"/>
          </a:xfrm>
          <a:custGeom>
            <a:rect b="b" l="l" r="r" t="t"/>
            <a:pathLst>
              <a:path extrusionOk="0" h="146684" w="73660">
                <a:moveTo>
                  <a:pt x="73152" y="0"/>
                </a:moveTo>
                <a:lnTo>
                  <a:pt x="0" y="0"/>
                </a:lnTo>
                <a:lnTo>
                  <a:pt x="0" y="72415"/>
                </a:lnTo>
                <a:lnTo>
                  <a:pt x="0" y="146113"/>
                </a:lnTo>
                <a:lnTo>
                  <a:pt x="73152" y="146113"/>
                </a:lnTo>
                <a:lnTo>
                  <a:pt x="73152" y="72415"/>
                </a:lnTo>
                <a:lnTo>
                  <a:pt x="73152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5193791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5340095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5779007" y="9526892"/>
            <a:ext cx="73660" cy="73025"/>
          </a:xfrm>
          <a:custGeom>
            <a:rect b="b" l="l" r="r" t="t"/>
            <a:pathLst>
              <a:path extrusionOk="0" h="73025" w="73660">
                <a:moveTo>
                  <a:pt x="0" y="0"/>
                </a:moveTo>
                <a:lnTo>
                  <a:pt x="73151" y="0"/>
                </a:lnTo>
                <a:lnTo>
                  <a:pt x="73151" y="72424"/>
                </a:lnTo>
                <a:lnTo>
                  <a:pt x="0" y="72424"/>
                </a:lnTo>
                <a:lnTo>
                  <a:pt x="0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5632703" y="9599317"/>
            <a:ext cx="73660" cy="74295"/>
          </a:xfrm>
          <a:custGeom>
            <a:rect b="b" l="l" r="r" t="t"/>
            <a:pathLst>
              <a:path extrusionOk="0" h="74295" w="73660">
                <a:moveTo>
                  <a:pt x="0" y="73694"/>
                </a:moveTo>
                <a:lnTo>
                  <a:pt x="73152" y="73694"/>
                </a:lnTo>
                <a:lnTo>
                  <a:pt x="73152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6144767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6803135" y="9526892"/>
            <a:ext cx="146685" cy="73025"/>
          </a:xfrm>
          <a:custGeom>
            <a:rect b="b" l="l" r="r" t="t"/>
            <a:pathLst>
              <a:path extrusionOk="0" h="73025" w="146684">
                <a:moveTo>
                  <a:pt x="0" y="72424"/>
                </a:moveTo>
                <a:lnTo>
                  <a:pt x="146304" y="72424"/>
                </a:lnTo>
                <a:lnTo>
                  <a:pt x="146304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7022591" y="9526892"/>
            <a:ext cx="73660" cy="73025"/>
          </a:xfrm>
          <a:custGeom>
            <a:rect b="b" l="l" r="r" t="t"/>
            <a:pathLst>
              <a:path extrusionOk="0" h="73025" w="73659">
                <a:moveTo>
                  <a:pt x="0" y="72424"/>
                </a:moveTo>
                <a:lnTo>
                  <a:pt x="73151" y="72424"/>
                </a:lnTo>
                <a:lnTo>
                  <a:pt x="73151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6803135" y="9599317"/>
            <a:ext cx="73660" cy="74295"/>
          </a:xfrm>
          <a:custGeom>
            <a:rect b="b" l="l" r="r" t="t"/>
            <a:pathLst>
              <a:path extrusionOk="0" h="74295" w="73659">
                <a:moveTo>
                  <a:pt x="0" y="73694"/>
                </a:moveTo>
                <a:lnTo>
                  <a:pt x="73152" y="73694"/>
                </a:lnTo>
                <a:lnTo>
                  <a:pt x="73152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6949439" y="9599317"/>
            <a:ext cx="292735" cy="74295"/>
          </a:xfrm>
          <a:custGeom>
            <a:rect b="b" l="l" r="r" t="t"/>
            <a:pathLst>
              <a:path extrusionOk="0" h="74295" w="292734">
                <a:moveTo>
                  <a:pt x="0" y="73694"/>
                </a:moveTo>
                <a:lnTo>
                  <a:pt x="292607" y="73694"/>
                </a:lnTo>
                <a:lnTo>
                  <a:pt x="292607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0" y="9529355"/>
            <a:ext cx="146685" cy="143510"/>
          </a:xfrm>
          <a:custGeom>
            <a:rect b="b" l="l" r="r" t="t"/>
            <a:pathLst>
              <a:path extrusionOk="0" h="143509" w="146685">
                <a:moveTo>
                  <a:pt x="146291" y="0"/>
                </a:moveTo>
                <a:lnTo>
                  <a:pt x="0" y="0"/>
                </a:lnTo>
                <a:lnTo>
                  <a:pt x="0" y="70294"/>
                </a:lnTo>
                <a:lnTo>
                  <a:pt x="73139" y="70294"/>
                </a:lnTo>
                <a:lnTo>
                  <a:pt x="73139" y="143510"/>
                </a:lnTo>
                <a:lnTo>
                  <a:pt x="146291" y="143510"/>
                </a:lnTo>
                <a:lnTo>
                  <a:pt x="146291" y="70294"/>
                </a:lnTo>
                <a:lnTo>
                  <a:pt x="146291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365759" y="9599640"/>
            <a:ext cx="219710" cy="73660"/>
          </a:xfrm>
          <a:custGeom>
            <a:rect b="b" l="l" r="r" t="t"/>
            <a:pathLst>
              <a:path extrusionOk="0" h="73659" w="219709">
                <a:moveTo>
                  <a:pt x="0" y="73221"/>
                </a:moveTo>
                <a:lnTo>
                  <a:pt x="219455" y="73221"/>
                </a:lnTo>
                <a:lnTo>
                  <a:pt x="219455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731519" y="9599640"/>
            <a:ext cx="292735" cy="73660"/>
          </a:xfrm>
          <a:custGeom>
            <a:rect b="b" l="l" r="r" t="t"/>
            <a:pathLst>
              <a:path extrusionOk="0" h="73659" w="292734">
                <a:moveTo>
                  <a:pt x="0" y="73221"/>
                </a:moveTo>
                <a:lnTo>
                  <a:pt x="292607" y="73221"/>
                </a:lnTo>
                <a:lnTo>
                  <a:pt x="292607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097279" y="9599640"/>
            <a:ext cx="292735" cy="73660"/>
          </a:xfrm>
          <a:custGeom>
            <a:rect b="b" l="l" r="r" t="t"/>
            <a:pathLst>
              <a:path extrusionOk="0" h="73659" w="292734">
                <a:moveTo>
                  <a:pt x="292607" y="73221"/>
                </a:moveTo>
                <a:lnTo>
                  <a:pt x="0" y="73221"/>
                </a:lnTo>
                <a:lnTo>
                  <a:pt x="0" y="0"/>
                </a:lnTo>
                <a:lnTo>
                  <a:pt x="292607" y="0"/>
                </a:lnTo>
                <a:lnTo>
                  <a:pt x="292607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1463039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1682495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1901951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121407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2267711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2487167" y="9599640"/>
            <a:ext cx="292735" cy="73660"/>
          </a:xfrm>
          <a:custGeom>
            <a:rect b="b" l="l" r="r" t="t"/>
            <a:pathLst>
              <a:path extrusionOk="0" h="73659" w="292735">
                <a:moveTo>
                  <a:pt x="292607" y="73221"/>
                </a:moveTo>
                <a:lnTo>
                  <a:pt x="0" y="73221"/>
                </a:lnTo>
                <a:lnTo>
                  <a:pt x="0" y="0"/>
                </a:lnTo>
                <a:lnTo>
                  <a:pt x="292607" y="0"/>
                </a:lnTo>
                <a:lnTo>
                  <a:pt x="292607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3145535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3291839" y="9599640"/>
            <a:ext cx="512445" cy="73660"/>
          </a:xfrm>
          <a:custGeom>
            <a:rect b="b" l="l" r="r" t="t"/>
            <a:pathLst>
              <a:path extrusionOk="0" h="73659" w="512445">
                <a:moveTo>
                  <a:pt x="0" y="73221"/>
                </a:moveTo>
                <a:lnTo>
                  <a:pt x="512063" y="73221"/>
                </a:lnTo>
                <a:lnTo>
                  <a:pt x="51206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3877055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4169663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4315967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4608575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120639" y="9599640"/>
            <a:ext cx="219710" cy="73660"/>
          </a:xfrm>
          <a:custGeom>
            <a:rect b="b" l="l" r="r" t="t"/>
            <a:pathLst>
              <a:path extrusionOk="0" h="73659" w="219710">
                <a:moveTo>
                  <a:pt x="0" y="73221"/>
                </a:moveTo>
                <a:lnTo>
                  <a:pt x="219456" y="73221"/>
                </a:lnTo>
                <a:lnTo>
                  <a:pt x="219456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925311" y="9599640"/>
            <a:ext cx="512445" cy="73660"/>
          </a:xfrm>
          <a:custGeom>
            <a:rect b="b" l="l" r="r" t="t"/>
            <a:pathLst>
              <a:path extrusionOk="0" h="73659" w="512445">
                <a:moveTo>
                  <a:pt x="512063" y="73221"/>
                </a:moveTo>
                <a:lnTo>
                  <a:pt x="0" y="73221"/>
                </a:lnTo>
                <a:lnTo>
                  <a:pt x="0" y="0"/>
                </a:lnTo>
                <a:lnTo>
                  <a:pt x="512063" y="0"/>
                </a:lnTo>
                <a:lnTo>
                  <a:pt x="51206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0" y="9599650"/>
            <a:ext cx="7315200" cy="687705"/>
          </a:xfrm>
          <a:custGeom>
            <a:rect b="b" l="l" r="r" t="t"/>
            <a:pathLst>
              <a:path extrusionOk="0" h="687704" w="7315200">
                <a:moveTo>
                  <a:pt x="7315187" y="73215"/>
                </a:moveTo>
                <a:lnTo>
                  <a:pt x="6583667" y="73215"/>
                </a:lnTo>
                <a:lnTo>
                  <a:pt x="6583667" y="0"/>
                </a:lnTo>
                <a:lnTo>
                  <a:pt x="6510515" y="0"/>
                </a:lnTo>
                <a:lnTo>
                  <a:pt x="6510515" y="73215"/>
                </a:lnTo>
                <a:lnTo>
                  <a:pt x="0" y="73215"/>
                </a:lnTo>
                <a:lnTo>
                  <a:pt x="0" y="687349"/>
                </a:lnTo>
                <a:lnTo>
                  <a:pt x="7315187" y="687349"/>
                </a:lnTo>
                <a:lnTo>
                  <a:pt x="7315187" y="73215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1975103" y="945319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1389887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803903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2852927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7095743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6729983" y="10258629"/>
            <a:ext cx="219710" cy="28575"/>
          </a:xfrm>
          <a:custGeom>
            <a:rect b="b" l="l" r="r" t="t"/>
            <a:pathLst>
              <a:path extrusionOk="0" h="28575" w="219709">
                <a:moveTo>
                  <a:pt x="219455" y="28370"/>
                </a:moveTo>
                <a:lnTo>
                  <a:pt x="0" y="28370"/>
                </a:lnTo>
                <a:lnTo>
                  <a:pt x="0" y="0"/>
                </a:lnTo>
                <a:lnTo>
                  <a:pt x="219455" y="0"/>
                </a:lnTo>
                <a:lnTo>
                  <a:pt x="219455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6437375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5705855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5193791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4023359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2926067" y="10185412"/>
            <a:ext cx="365760" cy="101600"/>
          </a:xfrm>
          <a:custGeom>
            <a:rect b="b" l="l" r="r" t="t"/>
            <a:pathLst>
              <a:path extrusionOk="0" h="101600" w="365760">
                <a:moveTo>
                  <a:pt x="365760" y="73228"/>
                </a:moveTo>
                <a:lnTo>
                  <a:pt x="146304" y="73228"/>
                </a:lnTo>
                <a:lnTo>
                  <a:pt x="146304" y="0"/>
                </a:lnTo>
                <a:lnTo>
                  <a:pt x="73152" y="0"/>
                </a:lnTo>
                <a:lnTo>
                  <a:pt x="73152" y="73228"/>
                </a:lnTo>
                <a:lnTo>
                  <a:pt x="0" y="73228"/>
                </a:lnTo>
                <a:lnTo>
                  <a:pt x="0" y="101587"/>
                </a:lnTo>
                <a:lnTo>
                  <a:pt x="365760" y="101587"/>
                </a:lnTo>
                <a:lnTo>
                  <a:pt x="365760" y="732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2487167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1609343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731519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219455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1243583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/>
          <p:nvPr/>
        </p:nvSpPr>
        <p:spPr>
          <a:xfrm>
            <a:off x="950975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73151" y="1018540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1975091" y="10185412"/>
            <a:ext cx="146685" cy="101600"/>
          </a:xfrm>
          <a:custGeom>
            <a:rect b="b" l="l" r="r" t="t"/>
            <a:pathLst>
              <a:path extrusionOk="0" h="101600" w="146685">
                <a:moveTo>
                  <a:pt x="73152" y="0"/>
                </a:moveTo>
                <a:lnTo>
                  <a:pt x="0" y="0"/>
                </a:lnTo>
                <a:lnTo>
                  <a:pt x="0" y="73228"/>
                </a:lnTo>
                <a:lnTo>
                  <a:pt x="73152" y="73228"/>
                </a:lnTo>
                <a:lnTo>
                  <a:pt x="73152" y="0"/>
                </a:lnTo>
                <a:close/>
              </a:path>
              <a:path extrusionOk="0" h="101600" w="146685">
                <a:moveTo>
                  <a:pt x="146304" y="73228"/>
                </a:moveTo>
                <a:lnTo>
                  <a:pt x="73152" y="73228"/>
                </a:lnTo>
                <a:lnTo>
                  <a:pt x="73152" y="101587"/>
                </a:lnTo>
                <a:lnTo>
                  <a:pt x="146304" y="101587"/>
                </a:lnTo>
                <a:lnTo>
                  <a:pt x="146304" y="732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"/>
          <p:cNvSpPr/>
          <p:nvPr/>
        </p:nvSpPr>
        <p:spPr>
          <a:xfrm>
            <a:off x="2194559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"/>
          <p:cNvSpPr/>
          <p:nvPr/>
        </p:nvSpPr>
        <p:spPr>
          <a:xfrm>
            <a:off x="3364991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"/>
          <p:cNvSpPr/>
          <p:nvPr/>
        </p:nvSpPr>
        <p:spPr>
          <a:xfrm>
            <a:off x="3584447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"/>
          <p:cNvSpPr/>
          <p:nvPr/>
        </p:nvSpPr>
        <p:spPr>
          <a:xfrm>
            <a:off x="3803903" y="1018540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"/>
          <p:cNvSpPr/>
          <p:nvPr/>
        </p:nvSpPr>
        <p:spPr>
          <a:xfrm>
            <a:off x="4315967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/>
          <p:nvPr/>
        </p:nvSpPr>
        <p:spPr>
          <a:xfrm>
            <a:off x="4608575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5486387" y="10185412"/>
            <a:ext cx="146685" cy="101600"/>
          </a:xfrm>
          <a:custGeom>
            <a:rect b="b" l="l" r="r" t="t"/>
            <a:pathLst>
              <a:path extrusionOk="0" h="101600" w="146685">
                <a:moveTo>
                  <a:pt x="73152" y="73228"/>
                </a:moveTo>
                <a:lnTo>
                  <a:pt x="0" y="73228"/>
                </a:lnTo>
                <a:lnTo>
                  <a:pt x="0" y="101587"/>
                </a:lnTo>
                <a:lnTo>
                  <a:pt x="73152" y="101587"/>
                </a:lnTo>
                <a:lnTo>
                  <a:pt x="73152" y="73228"/>
                </a:lnTo>
                <a:close/>
              </a:path>
              <a:path extrusionOk="0" h="101600" w="146685">
                <a:moveTo>
                  <a:pt x="146304" y="0"/>
                </a:moveTo>
                <a:lnTo>
                  <a:pt x="73152" y="0"/>
                </a:lnTo>
                <a:lnTo>
                  <a:pt x="73152" y="73228"/>
                </a:lnTo>
                <a:lnTo>
                  <a:pt x="146304" y="73228"/>
                </a:lnTo>
                <a:lnTo>
                  <a:pt x="14630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5120639" y="1018540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4901183" y="1018540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4462271" y="1018540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6144767" y="10258629"/>
            <a:ext cx="73660" cy="28575"/>
          </a:xfrm>
          <a:custGeom>
            <a:rect b="b" l="l" r="r" t="t"/>
            <a:pathLst>
              <a:path extrusionOk="0" h="28575" w="73660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6510527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7095743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09574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682495" y="1018540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463039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65759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5836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4315967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3145535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2706623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5779007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6291071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6876288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5413247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5632703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4974323" y="10038968"/>
            <a:ext cx="219710" cy="146685"/>
          </a:xfrm>
          <a:custGeom>
            <a:rect b="b" l="l" r="r" t="t"/>
            <a:pathLst>
              <a:path extrusionOk="0" h="146684" w="219710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10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4608575" y="9819303"/>
            <a:ext cx="146685" cy="146685"/>
          </a:xfrm>
          <a:custGeom>
            <a:rect b="b" l="l" r="r" t="t"/>
            <a:pathLst>
              <a:path extrusionOk="0" h="146684" w="146685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4828031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5047487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3291839" y="9819303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3364979" y="9892524"/>
            <a:ext cx="219710" cy="146685"/>
          </a:xfrm>
          <a:custGeom>
            <a:rect b="b" l="l" r="r" t="t"/>
            <a:pathLst>
              <a:path extrusionOk="0" h="146684" w="219710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10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3584447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3730739" y="9819309"/>
            <a:ext cx="292735" cy="293370"/>
          </a:xfrm>
          <a:custGeom>
            <a:rect b="b" l="l" r="r" t="t"/>
            <a:pathLst>
              <a:path extrusionOk="0" h="293370" w="292735">
                <a:moveTo>
                  <a:pt x="73152" y="219659"/>
                </a:moveTo>
                <a:lnTo>
                  <a:pt x="0" y="219659"/>
                </a:lnTo>
                <a:lnTo>
                  <a:pt x="0" y="292887"/>
                </a:lnTo>
                <a:lnTo>
                  <a:pt x="73152" y="292887"/>
                </a:lnTo>
                <a:lnTo>
                  <a:pt x="73152" y="219659"/>
                </a:lnTo>
                <a:close/>
              </a:path>
              <a:path extrusionOk="0" h="293370" w="292735">
                <a:moveTo>
                  <a:pt x="219456" y="73215"/>
                </a:moveTo>
                <a:lnTo>
                  <a:pt x="73152" y="73215"/>
                </a:lnTo>
                <a:lnTo>
                  <a:pt x="73152" y="219659"/>
                </a:lnTo>
                <a:lnTo>
                  <a:pt x="219456" y="219659"/>
                </a:lnTo>
                <a:lnTo>
                  <a:pt x="219456" y="73215"/>
                </a:lnTo>
                <a:close/>
              </a:path>
              <a:path extrusionOk="0" h="293370" w="292735">
                <a:moveTo>
                  <a:pt x="292608" y="219659"/>
                </a:moveTo>
                <a:lnTo>
                  <a:pt x="219456" y="219659"/>
                </a:lnTo>
                <a:lnTo>
                  <a:pt x="219456" y="292887"/>
                </a:lnTo>
                <a:lnTo>
                  <a:pt x="292608" y="292887"/>
                </a:lnTo>
                <a:lnTo>
                  <a:pt x="292608" y="219659"/>
                </a:lnTo>
                <a:close/>
              </a:path>
              <a:path extrusionOk="0" h="293370" w="292735">
                <a:moveTo>
                  <a:pt x="292608" y="0"/>
                </a:moveTo>
                <a:lnTo>
                  <a:pt x="219456" y="0"/>
                </a:lnTo>
                <a:lnTo>
                  <a:pt x="219456" y="73215"/>
                </a:lnTo>
                <a:lnTo>
                  <a:pt x="292608" y="73215"/>
                </a:lnTo>
                <a:lnTo>
                  <a:pt x="292608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4023347" y="9892524"/>
            <a:ext cx="219710" cy="146685"/>
          </a:xfrm>
          <a:custGeom>
            <a:rect b="b" l="l" r="r" t="t"/>
            <a:pathLst>
              <a:path extrusionOk="0" h="146684" w="219710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10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4169663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4242803" y="9746716"/>
            <a:ext cx="146685" cy="146685"/>
          </a:xfrm>
          <a:custGeom>
            <a:rect b="b" l="l" r="r" t="t"/>
            <a:pathLst>
              <a:path extrusionOk="0" h="146684" w="146685">
                <a:moveTo>
                  <a:pt x="146304" y="0"/>
                </a:moveTo>
                <a:lnTo>
                  <a:pt x="73152" y="0"/>
                </a:lnTo>
                <a:lnTo>
                  <a:pt x="73152" y="72415"/>
                </a:lnTo>
                <a:lnTo>
                  <a:pt x="0" y="72415"/>
                </a:lnTo>
                <a:lnTo>
                  <a:pt x="0" y="146113"/>
                </a:lnTo>
                <a:lnTo>
                  <a:pt x="146304" y="146113"/>
                </a:lnTo>
                <a:lnTo>
                  <a:pt x="146304" y="72415"/>
                </a:lnTo>
                <a:lnTo>
                  <a:pt x="146304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4315967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4462271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5193779" y="9672866"/>
            <a:ext cx="219710" cy="219710"/>
          </a:xfrm>
          <a:custGeom>
            <a:rect b="b" l="l" r="r" t="t"/>
            <a:pathLst>
              <a:path extrusionOk="0" h="219709" w="219710">
                <a:moveTo>
                  <a:pt x="146304" y="0"/>
                </a:moveTo>
                <a:lnTo>
                  <a:pt x="0" y="0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0"/>
                </a:lnTo>
                <a:close/>
              </a:path>
              <a:path extrusionOk="0" h="219709" w="219710">
                <a:moveTo>
                  <a:pt x="219456" y="146443"/>
                </a:moveTo>
                <a:lnTo>
                  <a:pt x="146304" y="146443"/>
                </a:lnTo>
                <a:lnTo>
                  <a:pt x="146304" y="219659"/>
                </a:lnTo>
                <a:lnTo>
                  <a:pt x="219456" y="219659"/>
                </a:lnTo>
                <a:lnTo>
                  <a:pt x="219456" y="146443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5486399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5852159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5705855" y="9819303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5925299" y="9892524"/>
            <a:ext cx="219710" cy="146685"/>
          </a:xfrm>
          <a:custGeom>
            <a:rect b="b" l="l" r="r" t="t"/>
            <a:pathLst>
              <a:path extrusionOk="0" h="146684" w="219710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10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6144767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6291071" y="9819303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6510527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6729983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6437363" y="9965752"/>
            <a:ext cx="146685" cy="146685"/>
          </a:xfrm>
          <a:custGeom>
            <a:rect b="b" l="l" r="r" t="t"/>
            <a:pathLst>
              <a:path extrusionOk="0" h="146684" w="146684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146684" w="146684">
                <a:moveTo>
                  <a:pt x="146304" y="73215"/>
                </a:moveTo>
                <a:lnTo>
                  <a:pt x="73152" y="73215"/>
                </a:lnTo>
                <a:lnTo>
                  <a:pt x="73152" y="146443"/>
                </a:lnTo>
                <a:lnTo>
                  <a:pt x="146304" y="146443"/>
                </a:lnTo>
                <a:lnTo>
                  <a:pt x="146304" y="73215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6876288" y="9892524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7022591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7168895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6656831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6876288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5998463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73151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219455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365759" y="9746082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438911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512051" y="9599650"/>
            <a:ext cx="219710" cy="146685"/>
          </a:xfrm>
          <a:custGeom>
            <a:rect b="b" l="l" r="r" t="t"/>
            <a:pathLst>
              <a:path extrusionOk="0" h="146684" w="219709">
                <a:moveTo>
                  <a:pt x="73152" y="73215"/>
                </a:moveTo>
                <a:lnTo>
                  <a:pt x="0" y="73215"/>
                </a:lnTo>
                <a:lnTo>
                  <a:pt x="0" y="146443"/>
                </a:lnTo>
                <a:lnTo>
                  <a:pt x="73152" y="146443"/>
                </a:lnTo>
                <a:lnTo>
                  <a:pt x="73152" y="73215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73152" y="0"/>
                </a:lnTo>
                <a:lnTo>
                  <a:pt x="73152" y="73215"/>
                </a:lnTo>
                <a:lnTo>
                  <a:pt x="219456" y="73215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658367" y="9892524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804671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877811" y="9746094"/>
            <a:ext cx="365760" cy="366395"/>
          </a:xfrm>
          <a:custGeom>
            <a:rect b="b" l="l" r="r" t="t"/>
            <a:pathLst>
              <a:path extrusionOk="0" h="366395" w="365759">
                <a:moveTo>
                  <a:pt x="146304" y="219659"/>
                </a:moveTo>
                <a:lnTo>
                  <a:pt x="0" y="219659"/>
                </a:lnTo>
                <a:lnTo>
                  <a:pt x="0" y="292874"/>
                </a:lnTo>
                <a:lnTo>
                  <a:pt x="146304" y="292874"/>
                </a:lnTo>
                <a:lnTo>
                  <a:pt x="146304" y="219659"/>
                </a:lnTo>
                <a:close/>
              </a:path>
              <a:path extrusionOk="0" h="366395" w="365759">
                <a:moveTo>
                  <a:pt x="219456" y="292874"/>
                </a:moveTo>
                <a:lnTo>
                  <a:pt x="146304" y="292874"/>
                </a:lnTo>
                <a:lnTo>
                  <a:pt x="146304" y="366102"/>
                </a:lnTo>
                <a:lnTo>
                  <a:pt x="219456" y="366102"/>
                </a:lnTo>
                <a:lnTo>
                  <a:pt x="219456" y="292874"/>
                </a:lnTo>
                <a:close/>
              </a:path>
              <a:path extrusionOk="0" h="366395" w="365759">
                <a:moveTo>
                  <a:pt x="219456" y="146431"/>
                </a:moveTo>
                <a:lnTo>
                  <a:pt x="146304" y="146431"/>
                </a:lnTo>
                <a:lnTo>
                  <a:pt x="146304" y="219659"/>
                </a:lnTo>
                <a:lnTo>
                  <a:pt x="219456" y="219659"/>
                </a:lnTo>
                <a:lnTo>
                  <a:pt x="219456" y="146431"/>
                </a:lnTo>
                <a:close/>
              </a:path>
              <a:path extrusionOk="0" h="366395" w="365759">
                <a:moveTo>
                  <a:pt x="365760" y="0"/>
                </a:moveTo>
                <a:lnTo>
                  <a:pt x="219456" y="0"/>
                </a:lnTo>
                <a:lnTo>
                  <a:pt x="219456" y="146431"/>
                </a:lnTo>
                <a:lnTo>
                  <a:pt x="365760" y="146431"/>
                </a:lnTo>
                <a:lnTo>
                  <a:pt x="365760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"/>
          <p:cNvSpPr/>
          <p:nvPr/>
        </p:nvSpPr>
        <p:spPr>
          <a:xfrm>
            <a:off x="1316735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"/>
          <p:cNvSpPr/>
          <p:nvPr/>
        </p:nvSpPr>
        <p:spPr>
          <a:xfrm>
            <a:off x="124358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"/>
          <p:cNvSpPr/>
          <p:nvPr/>
        </p:nvSpPr>
        <p:spPr>
          <a:xfrm>
            <a:off x="73151" y="10038966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3438144" y="9672861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2999231" y="9965745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"/>
          <p:cNvSpPr/>
          <p:nvPr/>
        </p:nvSpPr>
        <p:spPr>
          <a:xfrm>
            <a:off x="2852927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1609343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"/>
          <p:cNvSpPr/>
          <p:nvPr/>
        </p:nvSpPr>
        <p:spPr>
          <a:xfrm>
            <a:off x="1755635" y="9746094"/>
            <a:ext cx="439420" cy="293370"/>
          </a:xfrm>
          <a:custGeom>
            <a:rect b="b" l="l" r="r" t="t"/>
            <a:pathLst>
              <a:path extrusionOk="0" h="293370" w="439419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293370" w="439419">
                <a:moveTo>
                  <a:pt x="146304" y="73215"/>
                </a:moveTo>
                <a:lnTo>
                  <a:pt x="73152" y="73215"/>
                </a:lnTo>
                <a:lnTo>
                  <a:pt x="73152" y="219659"/>
                </a:lnTo>
                <a:lnTo>
                  <a:pt x="146304" y="219659"/>
                </a:lnTo>
                <a:lnTo>
                  <a:pt x="146304" y="73215"/>
                </a:lnTo>
                <a:close/>
              </a:path>
              <a:path extrusionOk="0" h="293370" w="439419">
                <a:moveTo>
                  <a:pt x="219456" y="219659"/>
                </a:moveTo>
                <a:lnTo>
                  <a:pt x="146304" y="219659"/>
                </a:lnTo>
                <a:lnTo>
                  <a:pt x="146304" y="292874"/>
                </a:lnTo>
                <a:lnTo>
                  <a:pt x="219456" y="292874"/>
                </a:lnTo>
                <a:lnTo>
                  <a:pt x="219456" y="219659"/>
                </a:lnTo>
                <a:close/>
              </a:path>
              <a:path extrusionOk="0" h="293370" w="439419">
                <a:moveTo>
                  <a:pt x="365760" y="0"/>
                </a:moveTo>
                <a:lnTo>
                  <a:pt x="219456" y="0"/>
                </a:lnTo>
                <a:lnTo>
                  <a:pt x="219456" y="146431"/>
                </a:lnTo>
                <a:lnTo>
                  <a:pt x="365760" y="146431"/>
                </a:lnTo>
                <a:lnTo>
                  <a:pt x="365760" y="0"/>
                </a:lnTo>
                <a:close/>
              </a:path>
              <a:path extrusionOk="0" h="293370" w="439419">
                <a:moveTo>
                  <a:pt x="438912" y="219659"/>
                </a:moveTo>
                <a:lnTo>
                  <a:pt x="365760" y="219659"/>
                </a:lnTo>
                <a:lnTo>
                  <a:pt x="365760" y="292874"/>
                </a:lnTo>
                <a:lnTo>
                  <a:pt x="438912" y="292874"/>
                </a:lnTo>
                <a:lnTo>
                  <a:pt x="438912" y="219659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2267711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"/>
          <p:cNvSpPr/>
          <p:nvPr/>
        </p:nvSpPr>
        <p:spPr>
          <a:xfrm>
            <a:off x="2487155" y="9819309"/>
            <a:ext cx="292735" cy="146685"/>
          </a:xfrm>
          <a:custGeom>
            <a:rect b="b" l="l" r="r" t="t"/>
            <a:pathLst>
              <a:path extrusionOk="0" h="146684" w="292735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146684" w="292735">
                <a:moveTo>
                  <a:pt x="219456" y="73215"/>
                </a:moveTo>
                <a:lnTo>
                  <a:pt x="73152" y="73215"/>
                </a:lnTo>
                <a:lnTo>
                  <a:pt x="73152" y="146443"/>
                </a:lnTo>
                <a:lnTo>
                  <a:pt x="219456" y="146443"/>
                </a:lnTo>
                <a:lnTo>
                  <a:pt x="219456" y="73215"/>
                </a:lnTo>
                <a:close/>
              </a:path>
              <a:path extrusionOk="0" h="146684" w="292735">
                <a:moveTo>
                  <a:pt x="292608" y="0"/>
                </a:moveTo>
                <a:lnTo>
                  <a:pt x="219456" y="0"/>
                </a:lnTo>
                <a:lnTo>
                  <a:pt x="219456" y="73215"/>
                </a:lnTo>
                <a:lnTo>
                  <a:pt x="292608" y="73215"/>
                </a:lnTo>
                <a:lnTo>
                  <a:pt x="292608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2560319" y="9672861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3072383" y="9819303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1316735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1463039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"/>
          <p:cNvSpPr/>
          <p:nvPr/>
        </p:nvSpPr>
        <p:spPr>
          <a:xfrm>
            <a:off x="1828800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"/>
          <p:cNvSpPr/>
          <p:nvPr/>
        </p:nvSpPr>
        <p:spPr>
          <a:xfrm>
            <a:off x="2267711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"/>
          <p:cNvSpPr/>
          <p:nvPr/>
        </p:nvSpPr>
        <p:spPr>
          <a:xfrm>
            <a:off x="2999231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"/>
          <p:cNvSpPr/>
          <p:nvPr/>
        </p:nvSpPr>
        <p:spPr>
          <a:xfrm>
            <a:off x="3657600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"/>
          <p:cNvSpPr/>
          <p:nvPr/>
        </p:nvSpPr>
        <p:spPr>
          <a:xfrm>
            <a:off x="3364991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3218687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4462271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4681727" y="9746082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"/>
          <p:cNvSpPr/>
          <p:nvPr/>
        </p:nvSpPr>
        <p:spPr>
          <a:xfrm>
            <a:off x="4828031" y="9526419"/>
            <a:ext cx="146685" cy="146685"/>
          </a:xfrm>
          <a:custGeom>
            <a:rect b="b" l="l" r="r" t="t"/>
            <a:pathLst>
              <a:path extrusionOk="0" h="146684" w="146685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5047487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5266943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5486399" y="9599640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5705855" y="9599640"/>
            <a:ext cx="146685" cy="146685"/>
          </a:xfrm>
          <a:custGeom>
            <a:rect b="b" l="l" r="r" t="t"/>
            <a:pathLst>
              <a:path extrusionOk="0" h="146684" w="146685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6071615" y="9526419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5998463" y="9672861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6437375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6583679" y="9599640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6803135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6217919" y="9965745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6656831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6949439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7168895" y="9746082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438911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219455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"/>
          <p:cNvSpPr/>
          <p:nvPr/>
        </p:nvSpPr>
        <p:spPr>
          <a:xfrm>
            <a:off x="146303" y="9599640"/>
            <a:ext cx="219710" cy="73660"/>
          </a:xfrm>
          <a:custGeom>
            <a:rect b="b" l="l" r="r" t="t"/>
            <a:pathLst>
              <a:path extrusionOk="0" h="73659" w="219710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43891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731519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"/>
          <p:cNvSpPr/>
          <p:nvPr/>
        </p:nvSpPr>
        <p:spPr>
          <a:xfrm>
            <a:off x="2560319" y="10038966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"/>
          <p:cNvSpPr/>
          <p:nvPr/>
        </p:nvSpPr>
        <p:spPr>
          <a:xfrm>
            <a:off x="3511295" y="9526419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3291839" y="9672861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3145535" y="9453198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"/>
          <p:cNvSpPr/>
          <p:nvPr/>
        </p:nvSpPr>
        <p:spPr>
          <a:xfrm>
            <a:off x="2852927" y="9746082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/>
          <p:nvPr/>
        </p:nvSpPr>
        <p:spPr>
          <a:xfrm>
            <a:off x="3072383" y="9672861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"/>
          <p:cNvSpPr/>
          <p:nvPr/>
        </p:nvSpPr>
        <p:spPr>
          <a:xfrm>
            <a:off x="3584447" y="9746082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"/>
          <p:cNvSpPr/>
          <p:nvPr/>
        </p:nvSpPr>
        <p:spPr>
          <a:xfrm>
            <a:off x="4023359" y="9746082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"/>
          <p:cNvSpPr/>
          <p:nvPr/>
        </p:nvSpPr>
        <p:spPr>
          <a:xfrm>
            <a:off x="4315967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"/>
          <p:cNvSpPr/>
          <p:nvPr/>
        </p:nvSpPr>
        <p:spPr>
          <a:xfrm>
            <a:off x="4023359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"/>
          <p:cNvSpPr/>
          <p:nvPr/>
        </p:nvSpPr>
        <p:spPr>
          <a:xfrm>
            <a:off x="4681727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"/>
          <p:cNvSpPr/>
          <p:nvPr/>
        </p:nvSpPr>
        <p:spPr>
          <a:xfrm>
            <a:off x="4901183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"/>
          <p:cNvSpPr/>
          <p:nvPr/>
        </p:nvSpPr>
        <p:spPr>
          <a:xfrm>
            <a:off x="5193791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"/>
          <p:cNvSpPr/>
          <p:nvPr/>
        </p:nvSpPr>
        <p:spPr>
          <a:xfrm>
            <a:off x="5340095" y="9599640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"/>
          <p:cNvSpPr/>
          <p:nvPr/>
        </p:nvSpPr>
        <p:spPr>
          <a:xfrm>
            <a:off x="5413247" y="9453198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"/>
          <p:cNvSpPr/>
          <p:nvPr/>
        </p:nvSpPr>
        <p:spPr>
          <a:xfrm>
            <a:off x="5559551" y="9965745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"/>
          <p:cNvSpPr/>
          <p:nvPr/>
        </p:nvSpPr>
        <p:spPr>
          <a:xfrm>
            <a:off x="5998463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"/>
          <p:cNvSpPr/>
          <p:nvPr/>
        </p:nvSpPr>
        <p:spPr>
          <a:xfrm>
            <a:off x="2340863" y="9965745"/>
            <a:ext cx="219710" cy="73660"/>
          </a:xfrm>
          <a:custGeom>
            <a:rect b="b" l="l" r="r" t="t"/>
            <a:pathLst>
              <a:path extrusionOk="0" h="73659" w="219710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"/>
          <p:cNvSpPr/>
          <p:nvPr/>
        </p:nvSpPr>
        <p:spPr>
          <a:xfrm>
            <a:off x="2267711" y="9819303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"/>
          <p:cNvSpPr/>
          <p:nvPr/>
        </p:nvSpPr>
        <p:spPr>
          <a:xfrm>
            <a:off x="1536191" y="9746082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"/>
          <p:cNvSpPr/>
          <p:nvPr/>
        </p:nvSpPr>
        <p:spPr>
          <a:xfrm>
            <a:off x="1755647" y="10112187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"/>
          <p:cNvSpPr/>
          <p:nvPr/>
        </p:nvSpPr>
        <p:spPr>
          <a:xfrm>
            <a:off x="1024127" y="9672861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"/>
          <p:cNvSpPr/>
          <p:nvPr/>
        </p:nvSpPr>
        <p:spPr>
          <a:xfrm>
            <a:off x="585215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"/>
          <p:cNvSpPr/>
          <p:nvPr/>
        </p:nvSpPr>
        <p:spPr>
          <a:xfrm>
            <a:off x="585215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"/>
          <p:cNvSpPr/>
          <p:nvPr/>
        </p:nvSpPr>
        <p:spPr>
          <a:xfrm>
            <a:off x="804671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"/>
          <p:cNvSpPr/>
          <p:nvPr/>
        </p:nvSpPr>
        <p:spPr>
          <a:xfrm>
            <a:off x="512063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"/>
          <p:cNvSpPr/>
          <p:nvPr/>
        </p:nvSpPr>
        <p:spPr>
          <a:xfrm>
            <a:off x="292607" y="9892524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"/>
          <p:cNvSpPr/>
          <p:nvPr/>
        </p:nvSpPr>
        <p:spPr>
          <a:xfrm>
            <a:off x="219455" y="9746082"/>
            <a:ext cx="73660" cy="73660"/>
          </a:xfrm>
          <a:custGeom>
            <a:rect b="b" l="l" r="r" t="t"/>
            <a:pathLst>
              <a:path extrusionOk="0" h="73659" w="73660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"/>
          <p:cNvSpPr/>
          <p:nvPr/>
        </p:nvSpPr>
        <p:spPr>
          <a:xfrm>
            <a:off x="6583679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"/>
          <p:cNvSpPr/>
          <p:nvPr/>
        </p:nvSpPr>
        <p:spPr>
          <a:xfrm>
            <a:off x="6949439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"/>
          <p:cNvSpPr/>
          <p:nvPr/>
        </p:nvSpPr>
        <p:spPr>
          <a:xfrm>
            <a:off x="6876288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"/>
          <p:cNvSpPr/>
          <p:nvPr/>
        </p:nvSpPr>
        <p:spPr>
          <a:xfrm>
            <a:off x="7095743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"/>
          <p:cNvSpPr/>
          <p:nvPr/>
        </p:nvSpPr>
        <p:spPr>
          <a:xfrm>
            <a:off x="7095743" y="9892524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"/>
          <p:cNvSpPr/>
          <p:nvPr/>
        </p:nvSpPr>
        <p:spPr>
          <a:xfrm>
            <a:off x="6291071" y="9892524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"/>
          <p:cNvSpPr/>
          <p:nvPr/>
        </p:nvSpPr>
        <p:spPr>
          <a:xfrm>
            <a:off x="1389887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"/>
          <p:cNvSpPr/>
          <p:nvPr/>
        </p:nvSpPr>
        <p:spPr>
          <a:xfrm>
            <a:off x="1975103" y="9672861"/>
            <a:ext cx="146685" cy="73660"/>
          </a:xfrm>
          <a:custGeom>
            <a:rect b="b" l="l" r="r" t="t"/>
            <a:pathLst>
              <a:path extrusionOk="0" h="73659" w="146685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"/>
          <p:cNvSpPr/>
          <p:nvPr/>
        </p:nvSpPr>
        <p:spPr>
          <a:xfrm>
            <a:off x="7973567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"/>
          <p:cNvSpPr/>
          <p:nvPr/>
        </p:nvSpPr>
        <p:spPr>
          <a:xfrm>
            <a:off x="10387583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"/>
          <p:cNvSpPr/>
          <p:nvPr/>
        </p:nvSpPr>
        <p:spPr>
          <a:xfrm>
            <a:off x="10680191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"/>
          <p:cNvSpPr/>
          <p:nvPr/>
        </p:nvSpPr>
        <p:spPr>
          <a:xfrm>
            <a:off x="11631167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"/>
          <p:cNvSpPr/>
          <p:nvPr/>
        </p:nvSpPr>
        <p:spPr>
          <a:xfrm>
            <a:off x="12289535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"/>
          <p:cNvSpPr/>
          <p:nvPr/>
        </p:nvSpPr>
        <p:spPr>
          <a:xfrm>
            <a:off x="12655295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"/>
          <p:cNvSpPr/>
          <p:nvPr/>
        </p:nvSpPr>
        <p:spPr>
          <a:xfrm>
            <a:off x="12801599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"/>
          <p:cNvSpPr/>
          <p:nvPr/>
        </p:nvSpPr>
        <p:spPr>
          <a:xfrm>
            <a:off x="13533119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"/>
          <p:cNvSpPr/>
          <p:nvPr/>
        </p:nvSpPr>
        <p:spPr>
          <a:xfrm>
            <a:off x="14191487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"/>
          <p:cNvSpPr/>
          <p:nvPr/>
        </p:nvSpPr>
        <p:spPr>
          <a:xfrm>
            <a:off x="7680959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7827263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"/>
          <p:cNvSpPr/>
          <p:nvPr/>
        </p:nvSpPr>
        <p:spPr>
          <a:xfrm>
            <a:off x="8046719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"/>
          <p:cNvSpPr/>
          <p:nvPr/>
        </p:nvSpPr>
        <p:spPr>
          <a:xfrm>
            <a:off x="8266175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"/>
          <p:cNvSpPr/>
          <p:nvPr/>
        </p:nvSpPr>
        <p:spPr>
          <a:xfrm>
            <a:off x="9070847" y="9526419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"/>
          <p:cNvSpPr/>
          <p:nvPr/>
        </p:nvSpPr>
        <p:spPr>
          <a:xfrm>
            <a:off x="994867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"/>
          <p:cNvSpPr/>
          <p:nvPr/>
        </p:nvSpPr>
        <p:spPr>
          <a:xfrm>
            <a:off x="10533887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"/>
          <p:cNvSpPr/>
          <p:nvPr/>
        </p:nvSpPr>
        <p:spPr>
          <a:xfrm>
            <a:off x="1141171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"/>
          <p:cNvSpPr/>
          <p:nvPr/>
        </p:nvSpPr>
        <p:spPr>
          <a:xfrm>
            <a:off x="11704319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"/>
          <p:cNvSpPr/>
          <p:nvPr/>
        </p:nvSpPr>
        <p:spPr>
          <a:xfrm>
            <a:off x="11923775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"/>
          <p:cNvSpPr/>
          <p:nvPr/>
        </p:nvSpPr>
        <p:spPr>
          <a:xfrm>
            <a:off x="12070079" y="9526892"/>
            <a:ext cx="73660" cy="73025"/>
          </a:xfrm>
          <a:custGeom>
            <a:rect b="b" l="l" r="r" t="t"/>
            <a:pathLst>
              <a:path extrusionOk="0" h="73025" w="73659">
                <a:moveTo>
                  <a:pt x="0" y="72424"/>
                </a:moveTo>
                <a:lnTo>
                  <a:pt x="73152" y="72424"/>
                </a:lnTo>
                <a:lnTo>
                  <a:pt x="73152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"/>
          <p:cNvSpPr/>
          <p:nvPr/>
        </p:nvSpPr>
        <p:spPr>
          <a:xfrm>
            <a:off x="12289523" y="9526904"/>
            <a:ext cx="73660" cy="146685"/>
          </a:xfrm>
          <a:custGeom>
            <a:rect b="b" l="l" r="r" t="t"/>
            <a:pathLst>
              <a:path extrusionOk="0" h="146684" w="73659">
                <a:moveTo>
                  <a:pt x="73152" y="0"/>
                </a:moveTo>
                <a:lnTo>
                  <a:pt x="0" y="0"/>
                </a:lnTo>
                <a:lnTo>
                  <a:pt x="0" y="72415"/>
                </a:lnTo>
                <a:lnTo>
                  <a:pt x="0" y="146113"/>
                </a:lnTo>
                <a:lnTo>
                  <a:pt x="73152" y="146113"/>
                </a:lnTo>
                <a:lnTo>
                  <a:pt x="73152" y="72415"/>
                </a:lnTo>
                <a:lnTo>
                  <a:pt x="73152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"/>
          <p:cNvSpPr/>
          <p:nvPr/>
        </p:nvSpPr>
        <p:spPr>
          <a:xfrm>
            <a:off x="1250899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"/>
          <p:cNvSpPr/>
          <p:nvPr/>
        </p:nvSpPr>
        <p:spPr>
          <a:xfrm>
            <a:off x="12655295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"/>
          <p:cNvSpPr/>
          <p:nvPr/>
        </p:nvSpPr>
        <p:spPr>
          <a:xfrm>
            <a:off x="13094206" y="9526892"/>
            <a:ext cx="73660" cy="73025"/>
          </a:xfrm>
          <a:custGeom>
            <a:rect b="b" l="l" r="r" t="t"/>
            <a:pathLst>
              <a:path extrusionOk="0" h="73025" w="73659">
                <a:moveTo>
                  <a:pt x="0" y="0"/>
                </a:moveTo>
                <a:lnTo>
                  <a:pt x="73151" y="0"/>
                </a:lnTo>
                <a:lnTo>
                  <a:pt x="73151" y="72424"/>
                </a:lnTo>
                <a:lnTo>
                  <a:pt x="0" y="72424"/>
                </a:lnTo>
                <a:lnTo>
                  <a:pt x="0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"/>
          <p:cNvSpPr/>
          <p:nvPr/>
        </p:nvSpPr>
        <p:spPr>
          <a:xfrm>
            <a:off x="12947903" y="9599317"/>
            <a:ext cx="73660" cy="74295"/>
          </a:xfrm>
          <a:custGeom>
            <a:rect b="b" l="l" r="r" t="t"/>
            <a:pathLst>
              <a:path extrusionOk="0" h="74295" w="73659">
                <a:moveTo>
                  <a:pt x="0" y="73694"/>
                </a:moveTo>
                <a:lnTo>
                  <a:pt x="73152" y="73694"/>
                </a:lnTo>
                <a:lnTo>
                  <a:pt x="73152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13459967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"/>
          <p:cNvSpPr/>
          <p:nvPr/>
        </p:nvSpPr>
        <p:spPr>
          <a:xfrm>
            <a:off x="14118335" y="9526892"/>
            <a:ext cx="146685" cy="73025"/>
          </a:xfrm>
          <a:custGeom>
            <a:rect b="b" l="l" r="r" t="t"/>
            <a:pathLst>
              <a:path extrusionOk="0" h="73025" w="146684">
                <a:moveTo>
                  <a:pt x="0" y="72424"/>
                </a:moveTo>
                <a:lnTo>
                  <a:pt x="146304" y="72424"/>
                </a:lnTo>
                <a:lnTo>
                  <a:pt x="146304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"/>
          <p:cNvSpPr/>
          <p:nvPr/>
        </p:nvSpPr>
        <p:spPr>
          <a:xfrm>
            <a:off x="14337791" y="9526892"/>
            <a:ext cx="73660" cy="73025"/>
          </a:xfrm>
          <a:custGeom>
            <a:rect b="b" l="l" r="r" t="t"/>
            <a:pathLst>
              <a:path extrusionOk="0" h="73025" w="73659">
                <a:moveTo>
                  <a:pt x="0" y="72424"/>
                </a:moveTo>
                <a:lnTo>
                  <a:pt x="73151" y="72424"/>
                </a:lnTo>
                <a:lnTo>
                  <a:pt x="73151" y="0"/>
                </a:lnTo>
                <a:lnTo>
                  <a:pt x="0" y="0"/>
                </a:lnTo>
                <a:lnTo>
                  <a:pt x="0" y="7242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"/>
          <p:cNvSpPr/>
          <p:nvPr/>
        </p:nvSpPr>
        <p:spPr>
          <a:xfrm>
            <a:off x="14118335" y="9599317"/>
            <a:ext cx="73660" cy="74295"/>
          </a:xfrm>
          <a:custGeom>
            <a:rect b="b" l="l" r="r" t="t"/>
            <a:pathLst>
              <a:path extrusionOk="0" h="74295" w="73659">
                <a:moveTo>
                  <a:pt x="0" y="73694"/>
                </a:moveTo>
                <a:lnTo>
                  <a:pt x="73152" y="73694"/>
                </a:lnTo>
                <a:lnTo>
                  <a:pt x="73152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"/>
          <p:cNvSpPr/>
          <p:nvPr/>
        </p:nvSpPr>
        <p:spPr>
          <a:xfrm>
            <a:off x="14264639" y="9599317"/>
            <a:ext cx="292735" cy="74295"/>
          </a:xfrm>
          <a:custGeom>
            <a:rect b="b" l="l" r="r" t="t"/>
            <a:pathLst>
              <a:path extrusionOk="0" h="74295" w="292734">
                <a:moveTo>
                  <a:pt x="0" y="73694"/>
                </a:moveTo>
                <a:lnTo>
                  <a:pt x="292607" y="73694"/>
                </a:lnTo>
                <a:lnTo>
                  <a:pt x="292607" y="0"/>
                </a:lnTo>
                <a:lnTo>
                  <a:pt x="0" y="0"/>
                </a:lnTo>
                <a:lnTo>
                  <a:pt x="0" y="7369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"/>
          <p:cNvSpPr/>
          <p:nvPr/>
        </p:nvSpPr>
        <p:spPr>
          <a:xfrm>
            <a:off x="7315187" y="9529355"/>
            <a:ext cx="146685" cy="143510"/>
          </a:xfrm>
          <a:custGeom>
            <a:rect b="b" l="l" r="r" t="t"/>
            <a:pathLst>
              <a:path extrusionOk="0" h="143509" w="146684">
                <a:moveTo>
                  <a:pt x="146304" y="0"/>
                </a:moveTo>
                <a:lnTo>
                  <a:pt x="0" y="0"/>
                </a:lnTo>
                <a:lnTo>
                  <a:pt x="0" y="70294"/>
                </a:lnTo>
                <a:lnTo>
                  <a:pt x="73152" y="70294"/>
                </a:lnTo>
                <a:lnTo>
                  <a:pt x="73152" y="143510"/>
                </a:lnTo>
                <a:lnTo>
                  <a:pt x="146304" y="143510"/>
                </a:lnTo>
                <a:lnTo>
                  <a:pt x="146304" y="70294"/>
                </a:lnTo>
                <a:lnTo>
                  <a:pt x="146304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"/>
          <p:cNvSpPr/>
          <p:nvPr/>
        </p:nvSpPr>
        <p:spPr>
          <a:xfrm>
            <a:off x="7680959" y="9599640"/>
            <a:ext cx="219710" cy="73660"/>
          </a:xfrm>
          <a:custGeom>
            <a:rect b="b" l="l" r="r" t="t"/>
            <a:pathLst>
              <a:path extrusionOk="0" h="73659" w="219709">
                <a:moveTo>
                  <a:pt x="0" y="73221"/>
                </a:moveTo>
                <a:lnTo>
                  <a:pt x="219455" y="73221"/>
                </a:lnTo>
                <a:lnTo>
                  <a:pt x="219455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"/>
          <p:cNvSpPr/>
          <p:nvPr/>
        </p:nvSpPr>
        <p:spPr>
          <a:xfrm>
            <a:off x="8046719" y="9599640"/>
            <a:ext cx="292735" cy="73660"/>
          </a:xfrm>
          <a:custGeom>
            <a:rect b="b" l="l" r="r" t="t"/>
            <a:pathLst>
              <a:path extrusionOk="0" h="73659" w="292734">
                <a:moveTo>
                  <a:pt x="0" y="73221"/>
                </a:moveTo>
                <a:lnTo>
                  <a:pt x="292607" y="73221"/>
                </a:lnTo>
                <a:lnTo>
                  <a:pt x="292607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"/>
          <p:cNvSpPr/>
          <p:nvPr/>
        </p:nvSpPr>
        <p:spPr>
          <a:xfrm>
            <a:off x="8412479" y="9599640"/>
            <a:ext cx="292735" cy="73660"/>
          </a:xfrm>
          <a:custGeom>
            <a:rect b="b" l="l" r="r" t="t"/>
            <a:pathLst>
              <a:path extrusionOk="0" h="73659" w="292734">
                <a:moveTo>
                  <a:pt x="292607" y="73221"/>
                </a:moveTo>
                <a:lnTo>
                  <a:pt x="0" y="73221"/>
                </a:lnTo>
                <a:lnTo>
                  <a:pt x="0" y="0"/>
                </a:lnTo>
                <a:lnTo>
                  <a:pt x="292607" y="0"/>
                </a:lnTo>
                <a:lnTo>
                  <a:pt x="292607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"/>
          <p:cNvSpPr/>
          <p:nvPr/>
        </p:nvSpPr>
        <p:spPr>
          <a:xfrm>
            <a:off x="8778239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"/>
          <p:cNvSpPr/>
          <p:nvPr/>
        </p:nvSpPr>
        <p:spPr>
          <a:xfrm>
            <a:off x="8997695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"/>
          <p:cNvSpPr/>
          <p:nvPr/>
        </p:nvSpPr>
        <p:spPr>
          <a:xfrm>
            <a:off x="9217151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"/>
          <p:cNvSpPr/>
          <p:nvPr/>
        </p:nvSpPr>
        <p:spPr>
          <a:xfrm>
            <a:off x="9436607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"/>
          <p:cNvSpPr/>
          <p:nvPr/>
        </p:nvSpPr>
        <p:spPr>
          <a:xfrm>
            <a:off x="9582911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"/>
          <p:cNvSpPr/>
          <p:nvPr/>
        </p:nvSpPr>
        <p:spPr>
          <a:xfrm>
            <a:off x="9802367" y="9599640"/>
            <a:ext cx="292735" cy="73660"/>
          </a:xfrm>
          <a:custGeom>
            <a:rect b="b" l="l" r="r" t="t"/>
            <a:pathLst>
              <a:path extrusionOk="0" h="73659" w="292734">
                <a:moveTo>
                  <a:pt x="292607" y="73221"/>
                </a:moveTo>
                <a:lnTo>
                  <a:pt x="0" y="73221"/>
                </a:lnTo>
                <a:lnTo>
                  <a:pt x="0" y="0"/>
                </a:lnTo>
                <a:lnTo>
                  <a:pt x="292607" y="0"/>
                </a:lnTo>
                <a:lnTo>
                  <a:pt x="292607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"/>
          <p:cNvSpPr/>
          <p:nvPr/>
        </p:nvSpPr>
        <p:spPr>
          <a:xfrm>
            <a:off x="10460735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"/>
          <p:cNvSpPr/>
          <p:nvPr/>
        </p:nvSpPr>
        <p:spPr>
          <a:xfrm>
            <a:off x="10607039" y="9599640"/>
            <a:ext cx="512445" cy="73660"/>
          </a:xfrm>
          <a:custGeom>
            <a:rect b="b" l="l" r="r" t="t"/>
            <a:pathLst>
              <a:path extrusionOk="0" h="73659" w="512445">
                <a:moveTo>
                  <a:pt x="0" y="73221"/>
                </a:moveTo>
                <a:lnTo>
                  <a:pt x="512063" y="73221"/>
                </a:lnTo>
                <a:lnTo>
                  <a:pt x="51206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"/>
          <p:cNvSpPr/>
          <p:nvPr/>
        </p:nvSpPr>
        <p:spPr>
          <a:xfrm>
            <a:off x="11192255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"/>
          <p:cNvSpPr/>
          <p:nvPr/>
        </p:nvSpPr>
        <p:spPr>
          <a:xfrm>
            <a:off x="11484863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"/>
          <p:cNvSpPr/>
          <p:nvPr/>
        </p:nvSpPr>
        <p:spPr>
          <a:xfrm>
            <a:off x="11631167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4" y="73221"/>
                </a:lnTo>
                <a:lnTo>
                  <a:pt x="146304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"/>
          <p:cNvSpPr/>
          <p:nvPr/>
        </p:nvSpPr>
        <p:spPr>
          <a:xfrm>
            <a:off x="11923775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"/>
          <p:cNvSpPr/>
          <p:nvPr/>
        </p:nvSpPr>
        <p:spPr>
          <a:xfrm>
            <a:off x="12435839" y="9599640"/>
            <a:ext cx="219710" cy="73660"/>
          </a:xfrm>
          <a:custGeom>
            <a:rect b="b" l="l" r="r" t="t"/>
            <a:pathLst>
              <a:path extrusionOk="0" h="73659" w="219709">
                <a:moveTo>
                  <a:pt x="0" y="73221"/>
                </a:moveTo>
                <a:lnTo>
                  <a:pt x="219456" y="73221"/>
                </a:lnTo>
                <a:lnTo>
                  <a:pt x="219456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"/>
          <p:cNvSpPr/>
          <p:nvPr/>
        </p:nvSpPr>
        <p:spPr>
          <a:xfrm>
            <a:off x="13240511" y="9599640"/>
            <a:ext cx="512445" cy="73660"/>
          </a:xfrm>
          <a:custGeom>
            <a:rect b="b" l="l" r="r" t="t"/>
            <a:pathLst>
              <a:path extrusionOk="0" h="73659" w="512444">
                <a:moveTo>
                  <a:pt x="512063" y="73221"/>
                </a:moveTo>
                <a:lnTo>
                  <a:pt x="0" y="73221"/>
                </a:lnTo>
                <a:lnTo>
                  <a:pt x="0" y="0"/>
                </a:lnTo>
                <a:lnTo>
                  <a:pt x="512063" y="0"/>
                </a:lnTo>
                <a:lnTo>
                  <a:pt x="51206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"/>
          <p:cNvSpPr/>
          <p:nvPr/>
        </p:nvSpPr>
        <p:spPr>
          <a:xfrm>
            <a:off x="7315187" y="9599650"/>
            <a:ext cx="7315200" cy="687705"/>
          </a:xfrm>
          <a:custGeom>
            <a:rect b="b" l="l" r="r" t="t"/>
            <a:pathLst>
              <a:path extrusionOk="0" h="687704" w="7315200">
                <a:moveTo>
                  <a:pt x="7315200" y="73215"/>
                </a:moveTo>
                <a:lnTo>
                  <a:pt x="6583680" y="73215"/>
                </a:lnTo>
                <a:lnTo>
                  <a:pt x="6583680" y="0"/>
                </a:lnTo>
                <a:lnTo>
                  <a:pt x="6510528" y="0"/>
                </a:lnTo>
                <a:lnTo>
                  <a:pt x="6510528" y="73215"/>
                </a:lnTo>
                <a:lnTo>
                  <a:pt x="0" y="73215"/>
                </a:lnTo>
                <a:lnTo>
                  <a:pt x="0" y="687349"/>
                </a:lnTo>
                <a:lnTo>
                  <a:pt x="7315200" y="687349"/>
                </a:lnTo>
                <a:lnTo>
                  <a:pt x="7315200" y="73215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"/>
          <p:cNvSpPr/>
          <p:nvPr/>
        </p:nvSpPr>
        <p:spPr>
          <a:xfrm>
            <a:off x="9290303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"/>
          <p:cNvSpPr/>
          <p:nvPr/>
        </p:nvSpPr>
        <p:spPr>
          <a:xfrm>
            <a:off x="8705087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"/>
          <p:cNvSpPr/>
          <p:nvPr/>
        </p:nvSpPr>
        <p:spPr>
          <a:xfrm>
            <a:off x="11119103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"/>
          <p:cNvSpPr/>
          <p:nvPr/>
        </p:nvSpPr>
        <p:spPr>
          <a:xfrm>
            <a:off x="10168127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"/>
          <p:cNvSpPr/>
          <p:nvPr/>
        </p:nvSpPr>
        <p:spPr>
          <a:xfrm>
            <a:off x="14410943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"/>
          <p:cNvSpPr/>
          <p:nvPr/>
        </p:nvSpPr>
        <p:spPr>
          <a:xfrm>
            <a:off x="14045183" y="10258629"/>
            <a:ext cx="219710" cy="28575"/>
          </a:xfrm>
          <a:custGeom>
            <a:rect b="b" l="l" r="r" t="t"/>
            <a:pathLst>
              <a:path extrusionOk="0" h="28575" w="219709">
                <a:moveTo>
                  <a:pt x="219455" y="28370"/>
                </a:moveTo>
                <a:lnTo>
                  <a:pt x="0" y="28370"/>
                </a:lnTo>
                <a:lnTo>
                  <a:pt x="0" y="0"/>
                </a:lnTo>
                <a:lnTo>
                  <a:pt x="219455" y="0"/>
                </a:lnTo>
                <a:lnTo>
                  <a:pt x="219455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"/>
          <p:cNvSpPr/>
          <p:nvPr/>
        </p:nvSpPr>
        <p:spPr>
          <a:xfrm>
            <a:off x="13752576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"/>
          <p:cNvSpPr/>
          <p:nvPr/>
        </p:nvSpPr>
        <p:spPr>
          <a:xfrm>
            <a:off x="13021054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"/>
          <p:cNvSpPr/>
          <p:nvPr/>
        </p:nvSpPr>
        <p:spPr>
          <a:xfrm>
            <a:off x="12508991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"/>
          <p:cNvSpPr/>
          <p:nvPr/>
        </p:nvSpPr>
        <p:spPr>
          <a:xfrm>
            <a:off x="11338559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"/>
          <p:cNvSpPr/>
          <p:nvPr/>
        </p:nvSpPr>
        <p:spPr>
          <a:xfrm>
            <a:off x="10241267" y="10185412"/>
            <a:ext cx="365760" cy="101600"/>
          </a:xfrm>
          <a:custGeom>
            <a:rect b="b" l="l" r="r" t="t"/>
            <a:pathLst>
              <a:path extrusionOk="0" h="101600" w="365759">
                <a:moveTo>
                  <a:pt x="365760" y="73228"/>
                </a:moveTo>
                <a:lnTo>
                  <a:pt x="146304" y="73228"/>
                </a:lnTo>
                <a:lnTo>
                  <a:pt x="146304" y="0"/>
                </a:lnTo>
                <a:lnTo>
                  <a:pt x="73152" y="0"/>
                </a:lnTo>
                <a:lnTo>
                  <a:pt x="73152" y="73228"/>
                </a:lnTo>
                <a:lnTo>
                  <a:pt x="0" y="73228"/>
                </a:lnTo>
                <a:lnTo>
                  <a:pt x="0" y="101587"/>
                </a:lnTo>
                <a:lnTo>
                  <a:pt x="365760" y="101587"/>
                </a:lnTo>
                <a:lnTo>
                  <a:pt x="365760" y="732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"/>
          <p:cNvSpPr/>
          <p:nvPr/>
        </p:nvSpPr>
        <p:spPr>
          <a:xfrm>
            <a:off x="9802367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"/>
          <p:cNvSpPr/>
          <p:nvPr/>
        </p:nvSpPr>
        <p:spPr>
          <a:xfrm>
            <a:off x="8924543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"/>
          <p:cNvSpPr/>
          <p:nvPr/>
        </p:nvSpPr>
        <p:spPr>
          <a:xfrm>
            <a:off x="8046719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73151" y="28370"/>
                </a:moveTo>
                <a:lnTo>
                  <a:pt x="0" y="28370"/>
                </a:lnTo>
                <a:lnTo>
                  <a:pt x="0" y="0"/>
                </a:lnTo>
                <a:lnTo>
                  <a:pt x="73151" y="0"/>
                </a:lnTo>
                <a:lnTo>
                  <a:pt x="73151" y="28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"/>
          <p:cNvSpPr/>
          <p:nvPr/>
        </p:nvSpPr>
        <p:spPr>
          <a:xfrm>
            <a:off x="7534655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"/>
          <p:cNvSpPr/>
          <p:nvPr/>
        </p:nvSpPr>
        <p:spPr>
          <a:xfrm>
            <a:off x="8558783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"/>
          <p:cNvSpPr/>
          <p:nvPr/>
        </p:nvSpPr>
        <p:spPr>
          <a:xfrm>
            <a:off x="8266175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"/>
          <p:cNvSpPr/>
          <p:nvPr/>
        </p:nvSpPr>
        <p:spPr>
          <a:xfrm>
            <a:off x="7388351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"/>
          <p:cNvSpPr/>
          <p:nvPr/>
        </p:nvSpPr>
        <p:spPr>
          <a:xfrm>
            <a:off x="9290291" y="10185412"/>
            <a:ext cx="146685" cy="101600"/>
          </a:xfrm>
          <a:custGeom>
            <a:rect b="b" l="l" r="r" t="t"/>
            <a:pathLst>
              <a:path extrusionOk="0" h="101600" w="146684">
                <a:moveTo>
                  <a:pt x="73152" y="0"/>
                </a:moveTo>
                <a:lnTo>
                  <a:pt x="0" y="0"/>
                </a:lnTo>
                <a:lnTo>
                  <a:pt x="0" y="73228"/>
                </a:lnTo>
                <a:lnTo>
                  <a:pt x="73152" y="73228"/>
                </a:lnTo>
                <a:lnTo>
                  <a:pt x="73152" y="0"/>
                </a:lnTo>
                <a:close/>
              </a:path>
              <a:path extrusionOk="0" h="101600" w="146684">
                <a:moveTo>
                  <a:pt x="146304" y="73228"/>
                </a:moveTo>
                <a:lnTo>
                  <a:pt x="73152" y="73228"/>
                </a:lnTo>
                <a:lnTo>
                  <a:pt x="73152" y="101587"/>
                </a:lnTo>
                <a:lnTo>
                  <a:pt x="146304" y="101587"/>
                </a:lnTo>
                <a:lnTo>
                  <a:pt x="146304" y="732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"/>
          <p:cNvSpPr/>
          <p:nvPr/>
        </p:nvSpPr>
        <p:spPr>
          <a:xfrm>
            <a:off x="9509759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"/>
          <p:cNvSpPr/>
          <p:nvPr/>
        </p:nvSpPr>
        <p:spPr>
          <a:xfrm>
            <a:off x="10680191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"/>
          <p:cNvSpPr/>
          <p:nvPr/>
        </p:nvSpPr>
        <p:spPr>
          <a:xfrm>
            <a:off x="10899647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"/>
          <p:cNvSpPr/>
          <p:nvPr/>
        </p:nvSpPr>
        <p:spPr>
          <a:xfrm>
            <a:off x="11119103" y="1018540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"/>
          <p:cNvSpPr/>
          <p:nvPr/>
        </p:nvSpPr>
        <p:spPr>
          <a:xfrm>
            <a:off x="11631167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"/>
          <p:cNvSpPr/>
          <p:nvPr/>
        </p:nvSpPr>
        <p:spPr>
          <a:xfrm>
            <a:off x="11923775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"/>
          <p:cNvSpPr/>
          <p:nvPr/>
        </p:nvSpPr>
        <p:spPr>
          <a:xfrm>
            <a:off x="12801587" y="10185412"/>
            <a:ext cx="146685" cy="101600"/>
          </a:xfrm>
          <a:custGeom>
            <a:rect b="b" l="l" r="r" t="t"/>
            <a:pathLst>
              <a:path extrusionOk="0" h="101600" w="146684">
                <a:moveTo>
                  <a:pt x="73152" y="73228"/>
                </a:moveTo>
                <a:lnTo>
                  <a:pt x="0" y="73228"/>
                </a:lnTo>
                <a:lnTo>
                  <a:pt x="0" y="101587"/>
                </a:lnTo>
                <a:lnTo>
                  <a:pt x="73152" y="101587"/>
                </a:lnTo>
                <a:lnTo>
                  <a:pt x="73152" y="73228"/>
                </a:lnTo>
                <a:close/>
              </a:path>
              <a:path extrusionOk="0" h="101600" w="146684">
                <a:moveTo>
                  <a:pt x="146304" y="0"/>
                </a:moveTo>
                <a:lnTo>
                  <a:pt x="73152" y="0"/>
                </a:lnTo>
                <a:lnTo>
                  <a:pt x="73152" y="73228"/>
                </a:lnTo>
                <a:lnTo>
                  <a:pt x="146304" y="73228"/>
                </a:lnTo>
                <a:lnTo>
                  <a:pt x="14630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"/>
          <p:cNvSpPr/>
          <p:nvPr/>
        </p:nvSpPr>
        <p:spPr>
          <a:xfrm>
            <a:off x="12435839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"/>
          <p:cNvSpPr/>
          <p:nvPr/>
        </p:nvSpPr>
        <p:spPr>
          <a:xfrm>
            <a:off x="12216383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"/>
          <p:cNvSpPr/>
          <p:nvPr/>
        </p:nvSpPr>
        <p:spPr>
          <a:xfrm>
            <a:off x="11777471" y="1018540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"/>
          <p:cNvSpPr/>
          <p:nvPr/>
        </p:nvSpPr>
        <p:spPr>
          <a:xfrm>
            <a:off x="13459967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"/>
          <p:cNvSpPr/>
          <p:nvPr/>
        </p:nvSpPr>
        <p:spPr>
          <a:xfrm>
            <a:off x="13825728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"/>
          <p:cNvSpPr/>
          <p:nvPr/>
        </p:nvSpPr>
        <p:spPr>
          <a:xfrm>
            <a:off x="14410943" y="10258629"/>
            <a:ext cx="73660" cy="28575"/>
          </a:xfrm>
          <a:custGeom>
            <a:rect b="b" l="l" r="r" t="t"/>
            <a:pathLst>
              <a:path extrusionOk="0" h="28575" w="73659">
                <a:moveTo>
                  <a:pt x="0" y="0"/>
                </a:moveTo>
                <a:lnTo>
                  <a:pt x="73151" y="0"/>
                </a:lnTo>
                <a:lnTo>
                  <a:pt x="73151" y="28370"/>
                </a:lnTo>
                <a:lnTo>
                  <a:pt x="0" y="283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"/>
          <p:cNvSpPr/>
          <p:nvPr/>
        </p:nvSpPr>
        <p:spPr>
          <a:xfrm>
            <a:off x="1441094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"/>
          <p:cNvSpPr/>
          <p:nvPr/>
        </p:nvSpPr>
        <p:spPr>
          <a:xfrm>
            <a:off x="8997695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"/>
          <p:cNvSpPr/>
          <p:nvPr/>
        </p:nvSpPr>
        <p:spPr>
          <a:xfrm>
            <a:off x="8778239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"/>
          <p:cNvSpPr/>
          <p:nvPr/>
        </p:nvSpPr>
        <p:spPr>
          <a:xfrm>
            <a:off x="7680959" y="1018540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"/>
          <p:cNvSpPr/>
          <p:nvPr/>
        </p:nvSpPr>
        <p:spPr>
          <a:xfrm>
            <a:off x="797356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"/>
          <p:cNvSpPr/>
          <p:nvPr/>
        </p:nvSpPr>
        <p:spPr>
          <a:xfrm>
            <a:off x="1163116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"/>
          <p:cNvSpPr/>
          <p:nvPr/>
        </p:nvSpPr>
        <p:spPr>
          <a:xfrm>
            <a:off x="10460735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"/>
          <p:cNvSpPr/>
          <p:nvPr/>
        </p:nvSpPr>
        <p:spPr>
          <a:xfrm>
            <a:off x="1002182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"/>
          <p:cNvSpPr/>
          <p:nvPr/>
        </p:nvSpPr>
        <p:spPr>
          <a:xfrm>
            <a:off x="13094206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"/>
          <p:cNvSpPr/>
          <p:nvPr/>
        </p:nvSpPr>
        <p:spPr>
          <a:xfrm>
            <a:off x="13606271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"/>
          <p:cNvSpPr/>
          <p:nvPr/>
        </p:nvSpPr>
        <p:spPr>
          <a:xfrm>
            <a:off x="1419148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"/>
          <p:cNvSpPr/>
          <p:nvPr/>
        </p:nvSpPr>
        <p:spPr>
          <a:xfrm>
            <a:off x="12728447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"/>
          <p:cNvSpPr/>
          <p:nvPr/>
        </p:nvSpPr>
        <p:spPr>
          <a:xfrm>
            <a:off x="12947903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"/>
          <p:cNvSpPr/>
          <p:nvPr/>
        </p:nvSpPr>
        <p:spPr>
          <a:xfrm>
            <a:off x="12289523" y="10038968"/>
            <a:ext cx="219710" cy="146685"/>
          </a:xfrm>
          <a:custGeom>
            <a:rect b="b" l="l" r="r" t="t"/>
            <a:pathLst>
              <a:path extrusionOk="0" h="146684" w="219709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"/>
          <p:cNvSpPr/>
          <p:nvPr/>
        </p:nvSpPr>
        <p:spPr>
          <a:xfrm>
            <a:off x="11923775" y="9819303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"/>
          <p:cNvSpPr/>
          <p:nvPr/>
        </p:nvSpPr>
        <p:spPr>
          <a:xfrm>
            <a:off x="12143231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"/>
          <p:cNvSpPr/>
          <p:nvPr/>
        </p:nvSpPr>
        <p:spPr>
          <a:xfrm>
            <a:off x="12362687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"/>
          <p:cNvSpPr/>
          <p:nvPr/>
        </p:nvSpPr>
        <p:spPr>
          <a:xfrm>
            <a:off x="10607039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"/>
          <p:cNvSpPr/>
          <p:nvPr/>
        </p:nvSpPr>
        <p:spPr>
          <a:xfrm>
            <a:off x="10680179" y="9892524"/>
            <a:ext cx="219710" cy="146685"/>
          </a:xfrm>
          <a:custGeom>
            <a:rect b="b" l="l" r="r" t="t"/>
            <a:pathLst>
              <a:path extrusionOk="0" h="146684" w="219709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"/>
          <p:cNvSpPr/>
          <p:nvPr/>
        </p:nvSpPr>
        <p:spPr>
          <a:xfrm>
            <a:off x="1089964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"/>
          <p:cNvSpPr/>
          <p:nvPr/>
        </p:nvSpPr>
        <p:spPr>
          <a:xfrm>
            <a:off x="11045939" y="9819309"/>
            <a:ext cx="292735" cy="293370"/>
          </a:xfrm>
          <a:custGeom>
            <a:rect b="b" l="l" r="r" t="t"/>
            <a:pathLst>
              <a:path extrusionOk="0" h="293370" w="292734">
                <a:moveTo>
                  <a:pt x="73152" y="219659"/>
                </a:moveTo>
                <a:lnTo>
                  <a:pt x="0" y="219659"/>
                </a:lnTo>
                <a:lnTo>
                  <a:pt x="0" y="292887"/>
                </a:lnTo>
                <a:lnTo>
                  <a:pt x="73152" y="292887"/>
                </a:lnTo>
                <a:lnTo>
                  <a:pt x="73152" y="219659"/>
                </a:lnTo>
                <a:close/>
              </a:path>
              <a:path extrusionOk="0" h="293370" w="292734">
                <a:moveTo>
                  <a:pt x="219456" y="73215"/>
                </a:moveTo>
                <a:lnTo>
                  <a:pt x="73152" y="73215"/>
                </a:lnTo>
                <a:lnTo>
                  <a:pt x="73152" y="219659"/>
                </a:lnTo>
                <a:lnTo>
                  <a:pt x="219456" y="219659"/>
                </a:lnTo>
                <a:lnTo>
                  <a:pt x="219456" y="73215"/>
                </a:lnTo>
                <a:close/>
              </a:path>
              <a:path extrusionOk="0" h="293370" w="292734">
                <a:moveTo>
                  <a:pt x="292608" y="219659"/>
                </a:moveTo>
                <a:lnTo>
                  <a:pt x="219456" y="219659"/>
                </a:lnTo>
                <a:lnTo>
                  <a:pt x="219456" y="292887"/>
                </a:lnTo>
                <a:lnTo>
                  <a:pt x="292608" y="292887"/>
                </a:lnTo>
                <a:lnTo>
                  <a:pt x="292608" y="219659"/>
                </a:lnTo>
                <a:close/>
              </a:path>
              <a:path extrusionOk="0" h="293370" w="292734">
                <a:moveTo>
                  <a:pt x="292608" y="0"/>
                </a:moveTo>
                <a:lnTo>
                  <a:pt x="219456" y="0"/>
                </a:lnTo>
                <a:lnTo>
                  <a:pt x="219456" y="73215"/>
                </a:lnTo>
                <a:lnTo>
                  <a:pt x="292608" y="73215"/>
                </a:lnTo>
                <a:lnTo>
                  <a:pt x="292608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"/>
          <p:cNvSpPr/>
          <p:nvPr/>
        </p:nvSpPr>
        <p:spPr>
          <a:xfrm>
            <a:off x="11338548" y="9892524"/>
            <a:ext cx="219710" cy="146685"/>
          </a:xfrm>
          <a:custGeom>
            <a:rect b="b" l="l" r="r" t="t"/>
            <a:pathLst>
              <a:path extrusionOk="0" h="146684" w="219709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"/>
          <p:cNvSpPr/>
          <p:nvPr/>
        </p:nvSpPr>
        <p:spPr>
          <a:xfrm>
            <a:off x="1148486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"/>
          <p:cNvSpPr/>
          <p:nvPr/>
        </p:nvSpPr>
        <p:spPr>
          <a:xfrm>
            <a:off x="11558003" y="9746716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4" y="0"/>
                </a:moveTo>
                <a:lnTo>
                  <a:pt x="73152" y="0"/>
                </a:lnTo>
                <a:lnTo>
                  <a:pt x="73152" y="72415"/>
                </a:lnTo>
                <a:lnTo>
                  <a:pt x="0" y="72415"/>
                </a:lnTo>
                <a:lnTo>
                  <a:pt x="0" y="146113"/>
                </a:lnTo>
                <a:lnTo>
                  <a:pt x="146304" y="146113"/>
                </a:lnTo>
                <a:lnTo>
                  <a:pt x="146304" y="72415"/>
                </a:lnTo>
                <a:lnTo>
                  <a:pt x="146304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"/>
          <p:cNvSpPr/>
          <p:nvPr/>
        </p:nvSpPr>
        <p:spPr>
          <a:xfrm>
            <a:off x="11631167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"/>
          <p:cNvSpPr/>
          <p:nvPr/>
        </p:nvSpPr>
        <p:spPr>
          <a:xfrm>
            <a:off x="11777471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"/>
          <p:cNvSpPr/>
          <p:nvPr/>
        </p:nvSpPr>
        <p:spPr>
          <a:xfrm>
            <a:off x="12508979" y="9672866"/>
            <a:ext cx="219710" cy="219710"/>
          </a:xfrm>
          <a:custGeom>
            <a:rect b="b" l="l" r="r" t="t"/>
            <a:pathLst>
              <a:path extrusionOk="0" h="219709" w="219709">
                <a:moveTo>
                  <a:pt x="146304" y="0"/>
                </a:moveTo>
                <a:lnTo>
                  <a:pt x="0" y="0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0"/>
                </a:lnTo>
                <a:close/>
              </a:path>
              <a:path extrusionOk="0" h="219709" w="219709">
                <a:moveTo>
                  <a:pt x="219456" y="146443"/>
                </a:moveTo>
                <a:lnTo>
                  <a:pt x="146304" y="146443"/>
                </a:lnTo>
                <a:lnTo>
                  <a:pt x="146304" y="219659"/>
                </a:lnTo>
                <a:lnTo>
                  <a:pt x="219456" y="219659"/>
                </a:lnTo>
                <a:lnTo>
                  <a:pt x="219456" y="146443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"/>
          <p:cNvSpPr/>
          <p:nvPr/>
        </p:nvSpPr>
        <p:spPr>
          <a:xfrm>
            <a:off x="12801599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"/>
          <p:cNvSpPr/>
          <p:nvPr/>
        </p:nvSpPr>
        <p:spPr>
          <a:xfrm>
            <a:off x="13167359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"/>
          <p:cNvSpPr/>
          <p:nvPr/>
        </p:nvSpPr>
        <p:spPr>
          <a:xfrm>
            <a:off x="13021054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"/>
          <p:cNvSpPr/>
          <p:nvPr/>
        </p:nvSpPr>
        <p:spPr>
          <a:xfrm>
            <a:off x="13240500" y="9892524"/>
            <a:ext cx="219710" cy="146685"/>
          </a:xfrm>
          <a:custGeom>
            <a:rect b="b" l="l" r="r" t="t"/>
            <a:pathLst>
              <a:path extrusionOk="0" h="146684" w="219709">
                <a:moveTo>
                  <a:pt x="146304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146304" y="146443"/>
                </a:lnTo>
                <a:lnTo>
                  <a:pt x="146304" y="73228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146304" y="0"/>
                </a:lnTo>
                <a:lnTo>
                  <a:pt x="146304" y="73228"/>
                </a:lnTo>
                <a:lnTo>
                  <a:pt x="219456" y="73228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"/>
          <p:cNvSpPr/>
          <p:nvPr/>
        </p:nvSpPr>
        <p:spPr>
          <a:xfrm>
            <a:off x="13459967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"/>
          <p:cNvSpPr/>
          <p:nvPr/>
        </p:nvSpPr>
        <p:spPr>
          <a:xfrm>
            <a:off x="13606271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"/>
          <p:cNvSpPr/>
          <p:nvPr/>
        </p:nvSpPr>
        <p:spPr>
          <a:xfrm>
            <a:off x="13825728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"/>
          <p:cNvSpPr/>
          <p:nvPr/>
        </p:nvSpPr>
        <p:spPr>
          <a:xfrm>
            <a:off x="14045183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"/>
          <p:cNvSpPr/>
          <p:nvPr/>
        </p:nvSpPr>
        <p:spPr>
          <a:xfrm>
            <a:off x="13752563" y="9965752"/>
            <a:ext cx="146685" cy="146685"/>
          </a:xfrm>
          <a:custGeom>
            <a:rect b="b" l="l" r="r" t="t"/>
            <a:pathLst>
              <a:path extrusionOk="0" h="146684" w="146684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146684" w="146684">
                <a:moveTo>
                  <a:pt x="146304" y="73215"/>
                </a:moveTo>
                <a:lnTo>
                  <a:pt x="73152" y="73215"/>
                </a:lnTo>
                <a:lnTo>
                  <a:pt x="73152" y="146443"/>
                </a:lnTo>
                <a:lnTo>
                  <a:pt x="146304" y="146443"/>
                </a:lnTo>
                <a:lnTo>
                  <a:pt x="146304" y="73215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"/>
          <p:cNvSpPr/>
          <p:nvPr/>
        </p:nvSpPr>
        <p:spPr>
          <a:xfrm>
            <a:off x="14191487" y="9892524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"/>
          <p:cNvSpPr/>
          <p:nvPr/>
        </p:nvSpPr>
        <p:spPr>
          <a:xfrm>
            <a:off x="14337791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"/>
          <p:cNvSpPr/>
          <p:nvPr/>
        </p:nvSpPr>
        <p:spPr>
          <a:xfrm>
            <a:off x="14484095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"/>
          <p:cNvSpPr/>
          <p:nvPr/>
        </p:nvSpPr>
        <p:spPr>
          <a:xfrm>
            <a:off x="13972030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"/>
          <p:cNvSpPr/>
          <p:nvPr/>
        </p:nvSpPr>
        <p:spPr>
          <a:xfrm>
            <a:off x="14191487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"/>
          <p:cNvSpPr/>
          <p:nvPr/>
        </p:nvSpPr>
        <p:spPr>
          <a:xfrm>
            <a:off x="1331366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"/>
          <p:cNvSpPr/>
          <p:nvPr/>
        </p:nvSpPr>
        <p:spPr>
          <a:xfrm>
            <a:off x="7388351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"/>
          <p:cNvSpPr/>
          <p:nvPr/>
        </p:nvSpPr>
        <p:spPr>
          <a:xfrm>
            <a:off x="7534655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"/>
          <p:cNvSpPr/>
          <p:nvPr/>
        </p:nvSpPr>
        <p:spPr>
          <a:xfrm>
            <a:off x="7680959" y="9746082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"/>
          <p:cNvSpPr/>
          <p:nvPr/>
        </p:nvSpPr>
        <p:spPr>
          <a:xfrm>
            <a:off x="7754111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"/>
          <p:cNvSpPr/>
          <p:nvPr/>
        </p:nvSpPr>
        <p:spPr>
          <a:xfrm>
            <a:off x="7827251" y="9599650"/>
            <a:ext cx="219710" cy="146685"/>
          </a:xfrm>
          <a:custGeom>
            <a:rect b="b" l="l" r="r" t="t"/>
            <a:pathLst>
              <a:path extrusionOk="0" h="146684" w="219709">
                <a:moveTo>
                  <a:pt x="73152" y="73215"/>
                </a:moveTo>
                <a:lnTo>
                  <a:pt x="0" y="73215"/>
                </a:lnTo>
                <a:lnTo>
                  <a:pt x="0" y="146443"/>
                </a:lnTo>
                <a:lnTo>
                  <a:pt x="73152" y="146443"/>
                </a:lnTo>
                <a:lnTo>
                  <a:pt x="73152" y="73215"/>
                </a:lnTo>
                <a:close/>
              </a:path>
              <a:path extrusionOk="0" h="146684" w="219709">
                <a:moveTo>
                  <a:pt x="219456" y="0"/>
                </a:moveTo>
                <a:lnTo>
                  <a:pt x="73152" y="0"/>
                </a:lnTo>
                <a:lnTo>
                  <a:pt x="73152" y="73215"/>
                </a:lnTo>
                <a:lnTo>
                  <a:pt x="219456" y="73215"/>
                </a:lnTo>
                <a:lnTo>
                  <a:pt x="219456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"/>
          <p:cNvSpPr/>
          <p:nvPr/>
        </p:nvSpPr>
        <p:spPr>
          <a:xfrm>
            <a:off x="7973567" y="9892524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"/>
          <p:cNvSpPr/>
          <p:nvPr/>
        </p:nvSpPr>
        <p:spPr>
          <a:xfrm>
            <a:off x="8119871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"/>
          <p:cNvSpPr/>
          <p:nvPr/>
        </p:nvSpPr>
        <p:spPr>
          <a:xfrm>
            <a:off x="8193011" y="9746094"/>
            <a:ext cx="365760" cy="366395"/>
          </a:xfrm>
          <a:custGeom>
            <a:rect b="b" l="l" r="r" t="t"/>
            <a:pathLst>
              <a:path extrusionOk="0" h="366395" w="365759">
                <a:moveTo>
                  <a:pt x="146304" y="219659"/>
                </a:moveTo>
                <a:lnTo>
                  <a:pt x="0" y="219659"/>
                </a:lnTo>
                <a:lnTo>
                  <a:pt x="0" y="292874"/>
                </a:lnTo>
                <a:lnTo>
                  <a:pt x="146304" y="292874"/>
                </a:lnTo>
                <a:lnTo>
                  <a:pt x="146304" y="219659"/>
                </a:lnTo>
                <a:close/>
              </a:path>
              <a:path extrusionOk="0" h="366395" w="365759">
                <a:moveTo>
                  <a:pt x="219456" y="292874"/>
                </a:moveTo>
                <a:lnTo>
                  <a:pt x="146304" y="292874"/>
                </a:lnTo>
                <a:lnTo>
                  <a:pt x="146304" y="366102"/>
                </a:lnTo>
                <a:lnTo>
                  <a:pt x="219456" y="366102"/>
                </a:lnTo>
                <a:lnTo>
                  <a:pt x="219456" y="292874"/>
                </a:lnTo>
                <a:close/>
              </a:path>
              <a:path extrusionOk="0" h="366395" w="365759">
                <a:moveTo>
                  <a:pt x="219456" y="146431"/>
                </a:moveTo>
                <a:lnTo>
                  <a:pt x="146304" y="146431"/>
                </a:lnTo>
                <a:lnTo>
                  <a:pt x="146304" y="219659"/>
                </a:lnTo>
                <a:lnTo>
                  <a:pt x="219456" y="219659"/>
                </a:lnTo>
                <a:lnTo>
                  <a:pt x="219456" y="146431"/>
                </a:lnTo>
                <a:close/>
              </a:path>
              <a:path extrusionOk="0" h="366395" w="365759">
                <a:moveTo>
                  <a:pt x="365760" y="0"/>
                </a:moveTo>
                <a:lnTo>
                  <a:pt x="219456" y="0"/>
                </a:lnTo>
                <a:lnTo>
                  <a:pt x="219456" y="146431"/>
                </a:lnTo>
                <a:lnTo>
                  <a:pt x="365760" y="146431"/>
                </a:lnTo>
                <a:lnTo>
                  <a:pt x="365760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"/>
          <p:cNvSpPr/>
          <p:nvPr/>
        </p:nvSpPr>
        <p:spPr>
          <a:xfrm>
            <a:off x="8631935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"/>
          <p:cNvSpPr/>
          <p:nvPr/>
        </p:nvSpPr>
        <p:spPr>
          <a:xfrm>
            <a:off x="8558783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"/>
          <p:cNvSpPr/>
          <p:nvPr/>
        </p:nvSpPr>
        <p:spPr>
          <a:xfrm>
            <a:off x="7388351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"/>
          <p:cNvSpPr/>
          <p:nvPr/>
        </p:nvSpPr>
        <p:spPr>
          <a:xfrm>
            <a:off x="10753343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"/>
          <p:cNvSpPr/>
          <p:nvPr/>
        </p:nvSpPr>
        <p:spPr>
          <a:xfrm>
            <a:off x="10314431" y="9965745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"/>
          <p:cNvSpPr/>
          <p:nvPr/>
        </p:nvSpPr>
        <p:spPr>
          <a:xfrm>
            <a:off x="1016812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"/>
          <p:cNvSpPr/>
          <p:nvPr/>
        </p:nvSpPr>
        <p:spPr>
          <a:xfrm>
            <a:off x="8924543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"/>
          <p:cNvSpPr/>
          <p:nvPr/>
        </p:nvSpPr>
        <p:spPr>
          <a:xfrm>
            <a:off x="9070835" y="9746094"/>
            <a:ext cx="439420" cy="293370"/>
          </a:xfrm>
          <a:custGeom>
            <a:rect b="b" l="l" r="r" t="t"/>
            <a:pathLst>
              <a:path extrusionOk="0" h="293370" w="439420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293370" w="439420">
                <a:moveTo>
                  <a:pt x="146304" y="73215"/>
                </a:moveTo>
                <a:lnTo>
                  <a:pt x="73152" y="73215"/>
                </a:lnTo>
                <a:lnTo>
                  <a:pt x="73152" y="219659"/>
                </a:lnTo>
                <a:lnTo>
                  <a:pt x="146304" y="219659"/>
                </a:lnTo>
                <a:lnTo>
                  <a:pt x="146304" y="73215"/>
                </a:lnTo>
                <a:close/>
              </a:path>
              <a:path extrusionOk="0" h="293370" w="439420">
                <a:moveTo>
                  <a:pt x="219456" y="219659"/>
                </a:moveTo>
                <a:lnTo>
                  <a:pt x="146304" y="219659"/>
                </a:lnTo>
                <a:lnTo>
                  <a:pt x="146304" y="292874"/>
                </a:lnTo>
                <a:lnTo>
                  <a:pt x="219456" y="292874"/>
                </a:lnTo>
                <a:lnTo>
                  <a:pt x="219456" y="219659"/>
                </a:lnTo>
                <a:close/>
              </a:path>
              <a:path extrusionOk="0" h="293370" w="439420">
                <a:moveTo>
                  <a:pt x="365760" y="0"/>
                </a:moveTo>
                <a:lnTo>
                  <a:pt x="219456" y="0"/>
                </a:lnTo>
                <a:lnTo>
                  <a:pt x="219456" y="146431"/>
                </a:lnTo>
                <a:lnTo>
                  <a:pt x="365760" y="146431"/>
                </a:lnTo>
                <a:lnTo>
                  <a:pt x="365760" y="0"/>
                </a:lnTo>
                <a:close/>
              </a:path>
              <a:path extrusionOk="0" h="293370" w="439420">
                <a:moveTo>
                  <a:pt x="438912" y="219659"/>
                </a:moveTo>
                <a:lnTo>
                  <a:pt x="365760" y="219659"/>
                </a:lnTo>
                <a:lnTo>
                  <a:pt x="365760" y="292874"/>
                </a:lnTo>
                <a:lnTo>
                  <a:pt x="438912" y="292874"/>
                </a:lnTo>
                <a:lnTo>
                  <a:pt x="438912" y="219659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"/>
          <p:cNvSpPr/>
          <p:nvPr/>
        </p:nvSpPr>
        <p:spPr>
          <a:xfrm>
            <a:off x="9582911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"/>
          <p:cNvSpPr/>
          <p:nvPr/>
        </p:nvSpPr>
        <p:spPr>
          <a:xfrm>
            <a:off x="9802355" y="9819309"/>
            <a:ext cx="292735" cy="146685"/>
          </a:xfrm>
          <a:custGeom>
            <a:rect b="b" l="l" r="r" t="t"/>
            <a:pathLst>
              <a:path extrusionOk="0" h="146684" w="292734">
                <a:moveTo>
                  <a:pt x="73152" y="0"/>
                </a:moveTo>
                <a:lnTo>
                  <a:pt x="0" y="0"/>
                </a:lnTo>
                <a:lnTo>
                  <a:pt x="0" y="73215"/>
                </a:lnTo>
                <a:lnTo>
                  <a:pt x="73152" y="73215"/>
                </a:lnTo>
                <a:lnTo>
                  <a:pt x="73152" y="0"/>
                </a:lnTo>
                <a:close/>
              </a:path>
              <a:path extrusionOk="0" h="146684" w="292734">
                <a:moveTo>
                  <a:pt x="219456" y="73215"/>
                </a:moveTo>
                <a:lnTo>
                  <a:pt x="73152" y="73215"/>
                </a:lnTo>
                <a:lnTo>
                  <a:pt x="73152" y="146443"/>
                </a:lnTo>
                <a:lnTo>
                  <a:pt x="219456" y="146443"/>
                </a:lnTo>
                <a:lnTo>
                  <a:pt x="219456" y="73215"/>
                </a:lnTo>
                <a:close/>
              </a:path>
              <a:path extrusionOk="0" h="146684" w="292734">
                <a:moveTo>
                  <a:pt x="292608" y="0"/>
                </a:moveTo>
                <a:lnTo>
                  <a:pt x="219456" y="0"/>
                </a:lnTo>
                <a:lnTo>
                  <a:pt x="219456" y="73215"/>
                </a:lnTo>
                <a:lnTo>
                  <a:pt x="292608" y="73215"/>
                </a:lnTo>
                <a:lnTo>
                  <a:pt x="292608" y="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"/>
          <p:cNvSpPr/>
          <p:nvPr/>
        </p:nvSpPr>
        <p:spPr>
          <a:xfrm>
            <a:off x="9875519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"/>
          <p:cNvSpPr/>
          <p:nvPr/>
        </p:nvSpPr>
        <p:spPr>
          <a:xfrm>
            <a:off x="10387583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"/>
          <p:cNvSpPr/>
          <p:nvPr/>
        </p:nvSpPr>
        <p:spPr>
          <a:xfrm>
            <a:off x="8631935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"/>
          <p:cNvSpPr/>
          <p:nvPr/>
        </p:nvSpPr>
        <p:spPr>
          <a:xfrm>
            <a:off x="8778239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"/>
          <p:cNvSpPr/>
          <p:nvPr/>
        </p:nvSpPr>
        <p:spPr>
          <a:xfrm>
            <a:off x="9144000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"/>
          <p:cNvSpPr/>
          <p:nvPr/>
        </p:nvSpPr>
        <p:spPr>
          <a:xfrm>
            <a:off x="9582911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"/>
          <p:cNvSpPr/>
          <p:nvPr/>
        </p:nvSpPr>
        <p:spPr>
          <a:xfrm>
            <a:off x="10314431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"/>
          <p:cNvSpPr/>
          <p:nvPr/>
        </p:nvSpPr>
        <p:spPr>
          <a:xfrm>
            <a:off x="10972799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"/>
          <p:cNvSpPr/>
          <p:nvPr/>
        </p:nvSpPr>
        <p:spPr>
          <a:xfrm>
            <a:off x="10680191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"/>
          <p:cNvSpPr/>
          <p:nvPr/>
        </p:nvSpPr>
        <p:spPr>
          <a:xfrm>
            <a:off x="10533887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"/>
          <p:cNvSpPr/>
          <p:nvPr/>
        </p:nvSpPr>
        <p:spPr>
          <a:xfrm>
            <a:off x="11777471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"/>
          <p:cNvSpPr/>
          <p:nvPr/>
        </p:nvSpPr>
        <p:spPr>
          <a:xfrm>
            <a:off x="11996927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"/>
          <p:cNvSpPr/>
          <p:nvPr/>
        </p:nvSpPr>
        <p:spPr>
          <a:xfrm>
            <a:off x="12143231" y="9526419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"/>
          <p:cNvSpPr/>
          <p:nvPr/>
        </p:nvSpPr>
        <p:spPr>
          <a:xfrm>
            <a:off x="12362687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"/>
          <p:cNvSpPr/>
          <p:nvPr/>
        </p:nvSpPr>
        <p:spPr>
          <a:xfrm>
            <a:off x="12582143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"/>
          <p:cNvSpPr/>
          <p:nvPr/>
        </p:nvSpPr>
        <p:spPr>
          <a:xfrm>
            <a:off x="12801599" y="9599640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"/>
          <p:cNvSpPr/>
          <p:nvPr/>
        </p:nvSpPr>
        <p:spPr>
          <a:xfrm>
            <a:off x="13021054" y="9599640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"/>
          <p:cNvSpPr/>
          <p:nvPr/>
        </p:nvSpPr>
        <p:spPr>
          <a:xfrm>
            <a:off x="13386815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"/>
          <p:cNvSpPr/>
          <p:nvPr/>
        </p:nvSpPr>
        <p:spPr>
          <a:xfrm>
            <a:off x="13313663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"/>
          <p:cNvSpPr/>
          <p:nvPr/>
        </p:nvSpPr>
        <p:spPr>
          <a:xfrm>
            <a:off x="13752576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"/>
          <p:cNvSpPr/>
          <p:nvPr/>
        </p:nvSpPr>
        <p:spPr>
          <a:xfrm>
            <a:off x="13898878" y="9599640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"/>
          <p:cNvSpPr/>
          <p:nvPr/>
        </p:nvSpPr>
        <p:spPr>
          <a:xfrm>
            <a:off x="14118335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"/>
          <p:cNvSpPr/>
          <p:nvPr/>
        </p:nvSpPr>
        <p:spPr>
          <a:xfrm>
            <a:off x="13533119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"/>
          <p:cNvSpPr/>
          <p:nvPr/>
        </p:nvSpPr>
        <p:spPr>
          <a:xfrm>
            <a:off x="13972030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"/>
          <p:cNvSpPr/>
          <p:nvPr/>
        </p:nvSpPr>
        <p:spPr>
          <a:xfrm>
            <a:off x="14264639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"/>
          <p:cNvSpPr/>
          <p:nvPr/>
        </p:nvSpPr>
        <p:spPr>
          <a:xfrm>
            <a:off x="14484095" y="9746082"/>
            <a:ext cx="146685" cy="146685"/>
          </a:xfrm>
          <a:custGeom>
            <a:rect b="b" l="l" r="r" t="t"/>
            <a:pathLst>
              <a:path extrusionOk="0" h="146684" w="146684">
                <a:moveTo>
                  <a:pt x="146303" y="146442"/>
                </a:moveTo>
                <a:lnTo>
                  <a:pt x="0" y="146442"/>
                </a:lnTo>
                <a:lnTo>
                  <a:pt x="0" y="0"/>
                </a:lnTo>
                <a:lnTo>
                  <a:pt x="146303" y="0"/>
                </a:lnTo>
                <a:lnTo>
                  <a:pt x="146303" y="1464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"/>
          <p:cNvSpPr/>
          <p:nvPr/>
        </p:nvSpPr>
        <p:spPr>
          <a:xfrm>
            <a:off x="7754111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"/>
          <p:cNvSpPr/>
          <p:nvPr/>
        </p:nvSpPr>
        <p:spPr>
          <a:xfrm>
            <a:off x="7534655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"/>
          <p:cNvSpPr/>
          <p:nvPr/>
        </p:nvSpPr>
        <p:spPr>
          <a:xfrm>
            <a:off x="7461503" y="9599640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"/>
          <p:cNvSpPr/>
          <p:nvPr/>
        </p:nvSpPr>
        <p:spPr>
          <a:xfrm>
            <a:off x="775411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"/>
          <p:cNvSpPr/>
          <p:nvPr/>
        </p:nvSpPr>
        <p:spPr>
          <a:xfrm>
            <a:off x="8046719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"/>
          <p:cNvSpPr/>
          <p:nvPr/>
        </p:nvSpPr>
        <p:spPr>
          <a:xfrm>
            <a:off x="9875519" y="10038966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"/>
          <p:cNvSpPr/>
          <p:nvPr/>
        </p:nvSpPr>
        <p:spPr>
          <a:xfrm>
            <a:off x="10826495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"/>
          <p:cNvSpPr/>
          <p:nvPr/>
        </p:nvSpPr>
        <p:spPr>
          <a:xfrm>
            <a:off x="10607039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"/>
          <p:cNvSpPr/>
          <p:nvPr/>
        </p:nvSpPr>
        <p:spPr>
          <a:xfrm>
            <a:off x="10460735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"/>
          <p:cNvSpPr/>
          <p:nvPr/>
        </p:nvSpPr>
        <p:spPr>
          <a:xfrm>
            <a:off x="10168127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"/>
          <p:cNvSpPr/>
          <p:nvPr/>
        </p:nvSpPr>
        <p:spPr>
          <a:xfrm>
            <a:off x="10387583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"/>
          <p:cNvSpPr/>
          <p:nvPr/>
        </p:nvSpPr>
        <p:spPr>
          <a:xfrm>
            <a:off x="10899647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"/>
          <p:cNvSpPr/>
          <p:nvPr/>
        </p:nvSpPr>
        <p:spPr>
          <a:xfrm>
            <a:off x="11338559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"/>
          <p:cNvSpPr/>
          <p:nvPr/>
        </p:nvSpPr>
        <p:spPr>
          <a:xfrm>
            <a:off x="11631167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"/>
          <p:cNvSpPr/>
          <p:nvPr/>
        </p:nvSpPr>
        <p:spPr>
          <a:xfrm>
            <a:off x="11338559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"/>
          <p:cNvSpPr/>
          <p:nvPr/>
        </p:nvSpPr>
        <p:spPr>
          <a:xfrm>
            <a:off x="11996927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"/>
          <p:cNvSpPr/>
          <p:nvPr/>
        </p:nvSpPr>
        <p:spPr>
          <a:xfrm>
            <a:off x="12216383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"/>
          <p:cNvSpPr/>
          <p:nvPr/>
        </p:nvSpPr>
        <p:spPr>
          <a:xfrm>
            <a:off x="12508991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"/>
          <p:cNvSpPr/>
          <p:nvPr/>
        </p:nvSpPr>
        <p:spPr>
          <a:xfrm>
            <a:off x="12655295" y="9599640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"/>
          <p:cNvSpPr/>
          <p:nvPr/>
        </p:nvSpPr>
        <p:spPr>
          <a:xfrm>
            <a:off x="12728447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"/>
          <p:cNvSpPr/>
          <p:nvPr/>
        </p:nvSpPr>
        <p:spPr>
          <a:xfrm>
            <a:off x="12874751" y="9965745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"/>
          <p:cNvSpPr/>
          <p:nvPr/>
        </p:nvSpPr>
        <p:spPr>
          <a:xfrm>
            <a:off x="13313663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"/>
          <p:cNvSpPr/>
          <p:nvPr/>
        </p:nvSpPr>
        <p:spPr>
          <a:xfrm>
            <a:off x="9656063" y="9965745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"/>
          <p:cNvSpPr/>
          <p:nvPr/>
        </p:nvSpPr>
        <p:spPr>
          <a:xfrm>
            <a:off x="9582911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"/>
          <p:cNvSpPr/>
          <p:nvPr/>
        </p:nvSpPr>
        <p:spPr>
          <a:xfrm>
            <a:off x="8851391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"/>
          <p:cNvSpPr/>
          <p:nvPr/>
        </p:nvSpPr>
        <p:spPr>
          <a:xfrm>
            <a:off x="9070847" y="10112187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"/>
          <p:cNvSpPr/>
          <p:nvPr/>
        </p:nvSpPr>
        <p:spPr>
          <a:xfrm>
            <a:off x="8339327" y="9672861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"/>
          <p:cNvSpPr/>
          <p:nvPr/>
        </p:nvSpPr>
        <p:spPr>
          <a:xfrm>
            <a:off x="7900415" y="9819303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"/>
          <p:cNvSpPr/>
          <p:nvPr/>
        </p:nvSpPr>
        <p:spPr>
          <a:xfrm>
            <a:off x="7900415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"/>
          <p:cNvSpPr/>
          <p:nvPr/>
        </p:nvSpPr>
        <p:spPr>
          <a:xfrm>
            <a:off x="8119871" y="9672861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"/>
          <p:cNvSpPr/>
          <p:nvPr/>
        </p:nvSpPr>
        <p:spPr>
          <a:xfrm>
            <a:off x="7827263" y="10038966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"/>
          <p:cNvSpPr/>
          <p:nvPr/>
        </p:nvSpPr>
        <p:spPr>
          <a:xfrm>
            <a:off x="7607807" y="9892524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"/>
          <p:cNvSpPr/>
          <p:nvPr/>
        </p:nvSpPr>
        <p:spPr>
          <a:xfrm>
            <a:off x="7534655" y="9746082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"/>
          <p:cNvSpPr/>
          <p:nvPr/>
        </p:nvSpPr>
        <p:spPr>
          <a:xfrm>
            <a:off x="13898878" y="9746082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"/>
          <p:cNvSpPr/>
          <p:nvPr/>
        </p:nvSpPr>
        <p:spPr>
          <a:xfrm>
            <a:off x="14264639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"/>
          <p:cNvSpPr/>
          <p:nvPr/>
        </p:nvSpPr>
        <p:spPr>
          <a:xfrm>
            <a:off x="14191487" y="9819303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"/>
          <p:cNvSpPr/>
          <p:nvPr/>
        </p:nvSpPr>
        <p:spPr>
          <a:xfrm>
            <a:off x="14410943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"/>
          <p:cNvSpPr/>
          <p:nvPr/>
        </p:nvSpPr>
        <p:spPr>
          <a:xfrm>
            <a:off x="14410943" y="9892524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"/>
          <p:cNvSpPr/>
          <p:nvPr/>
        </p:nvSpPr>
        <p:spPr>
          <a:xfrm>
            <a:off x="13606271" y="9892524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"/>
          <p:cNvSpPr/>
          <p:nvPr/>
        </p:nvSpPr>
        <p:spPr>
          <a:xfrm>
            <a:off x="8705087" y="9965745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"/>
          <p:cNvSpPr/>
          <p:nvPr/>
        </p:nvSpPr>
        <p:spPr>
          <a:xfrm>
            <a:off x="9290303" y="9672861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"/>
          <p:cNvSpPr/>
          <p:nvPr/>
        </p:nvSpPr>
        <p:spPr>
          <a:xfrm>
            <a:off x="15288767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"/>
          <p:cNvSpPr/>
          <p:nvPr/>
        </p:nvSpPr>
        <p:spPr>
          <a:xfrm>
            <a:off x="17702783" y="9453198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"/>
          <p:cNvSpPr/>
          <p:nvPr/>
        </p:nvSpPr>
        <p:spPr>
          <a:xfrm>
            <a:off x="17995391" y="9453198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"/>
          <p:cNvSpPr/>
          <p:nvPr/>
        </p:nvSpPr>
        <p:spPr>
          <a:xfrm>
            <a:off x="14996159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2" y="73221"/>
                </a:lnTo>
                <a:lnTo>
                  <a:pt x="73152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"/>
          <p:cNvSpPr/>
          <p:nvPr/>
        </p:nvSpPr>
        <p:spPr>
          <a:xfrm>
            <a:off x="15142463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0" y="73221"/>
                </a:moveTo>
                <a:lnTo>
                  <a:pt x="73151" y="73221"/>
                </a:lnTo>
                <a:lnTo>
                  <a:pt x="73151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"/>
          <p:cNvSpPr/>
          <p:nvPr/>
        </p:nvSpPr>
        <p:spPr>
          <a:xfrm>
            <a:off x="15361919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0" y="73221"/>
                </a:moveTo>
                <a:lnTo>
                  <a:pt x="146303" y="73221"/>
                </a:lnTo>
                <a:lnTo>
                  <a:pt x="146303" y="0"/>
                </a:lnTo>
                <a:lnTo>
                  <a:pt x="0" y="0"/>
                </a:lnTo>
                <a:lnTo>
                  <a:pt x="0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"/>
          <p:cNvSpPr/>
          <p:nvPr/>
        </p:nvSpPr>
        <p:spPr>
          <a:xfrm>
            <a:off x="15581376" y="9526419"/>
            <a:ext cx="146685" cy="73660"/>
          </a:xfrm>
          <a:custGeom>
            <a:rect b="b" l="l" r="r" t="t"/>
            <a:pathLst>
              <a:path extrusionOk="0" h="73659" w="146684">
                <a:moveTo>
                  <a:pt x="146303" y="73221"/>
                </a:moveTo>
                <a:lnTo>
                  <a:pt x="0" y="73221"/>
                </a:lnTo>
                <a:lnTo>
                  <a:pt x="0" y="0"/>
                </a:lnTo>
                <a:lnTo>
                  <a:pt x="146303" y="0"/>
                </a:lnTo>
                <a:lnTo>
                  <a:pt x="146303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"/>
          <p:cNvSpPr/>
          <p:nvPr/>
        </p:nvSpPr>
        <p:spPr>
          <a:xfrm>
            <a:off x="16386047" y="9526419"/>
            <a:ext cx="219710" cy="73660"/>
          </a:xfrm>
          <a:custGeom>
            <a:rect b="b" l="l" r="r" t="t"/>
            <a:pathLst>
              <a:path extrusionOk="0" h="73659" w="219709">
                <a:moveTo>
                  <a:pt x="219455" y="73221"/>
                </a:moveTo>
                <a:lnTo>
                  <a:pt x="0" y="73221"/>
                </a:lnTo>
                <a:lnTo>
                  <a:pt x="0" y="0"/>
                </a:lnTo>
                <a:lnTo>
                  <a:pt x="219455" y="0"/>
                </a:lnTo>
                <a:lnTo>
                  <a:pt x="219455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"/>
          <p:cNvSpPr/>
          <p:nvPr/>
        </p:nvSpPr>
        <p:spPr>
          <a:xfrm>
            <a:off x="17263871" y="9526419"/>
            <a:ext cx="73660" cy="73660"/>
          </a:xfrm>
          <a:custGeom>
            <a:rect b="b" l="l" r="r" t="t"/>
            <a:pathLst>
              <a:path extrusionOk="0" h="73659" w="73659">
                <a:moveTo>
                  <a:pt x="73151" y="73221"/>
                </a:moveTo>
                <a:lnTo>
                  <a:pt x="0" y="73221"/>
                </a:lnTo>
                <a:lnTo>
                  <a:pt x="0" y="0"/>
                </a:lnTo>
                <a:lnTo>
                  <a:pt x="73151" y="0"/>
                </a:lnTo>
                <a:lnTo>
                  <a:pt x="73151" y="73221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"/>
          <p:cNvSpPr/>
          <p:nvPr/>
        </p:nvSpPr>
        <p:spPr>
          <a:xfrm>
            <a:off x="14630388" y="9453206"/>
            <a:ext cx="3657600" cy="833755"/>
          </a:xfrm>
          <a:custGeom>
            <a:rect b="b" l="l" r="r" t="t"/>
            <a:pathLst>
              <a:path extrusionOk="0" h="833754" w="3657600">
                <a:moveTo>
                  <a:pt x="146304" y="76149"/>
                </a:moveTo>
                <a:lnTo>
                  <a:pt x="0" y="76149"/>
                </a:lnTo>
                <a:lnTo>
                  <a:pt x="0" y="146443"/>
                </a:lnTo>
                <a:lnTo>
                  <a:pt x="73152" y="146443"/>
                </a:lnTo>
                <a:lnTo>
                  <a:pt x="73152" y="219659"/>
                </a:lnTo>
                <a:lnTo>
                  <a:pt x="146304" y="219659"/>
                </a:lnTo>
                <a:lnTo>
                  <a:pt x="146304" y="146443"/>
                </a:lnTo>
                <a:lnTo>
                  <a:pt x="146304" y="76149"/>
                </a:lnTo>
                <a:close/>
              </a:path>
              <a:path extrusionOk="0" h="833754" w="3657600">
                <a:moveTo>
                  <a:pt x="585216" y="146443"/>
                </a:moveTo>
                <a:lnTo>
                  <a:pt x="365760" y="146443"/>
                </a:lnTo>
                <a:lnTo>
                  <a:pt x="365760" y="219659"/>
                </a:lnTo>
                <a:lnTo>
                  <a:pt x="585216" y="219659"/>
                </a:lnTo>
                <a:lnTo>
                  <a:pt x="585216" y="146443"/>
                </a:lnTo>
                <a:close/>
              </a:path>
              <a:path extrusionOk="0" h="833754" w="3657600">
                <a:moveTo>
                  <a:pt x="1024128" y="146443"/>
                </a:moveTo>
                <a:lnTo>
                  <a:pt x="731520" y="146443"/>
                </a:lnTo>
                <a:lnTo>
                  <a:pt x="731520" y="219659"/>
                </a:lnTo>
                <a:lnTo>
                  <a:pt x="1024128" y="219659"/>
                </a:lnTo>
                <a:lnTo>
                  <a:pt x="1024128" y="146443"/>
                </a:lnTo>
                <a:close/>
              </a:path>
              <a:path extrusionOk="0" h="833754" w="3657600">
                <a:moveTo>
                  <a:pt x="1389888" y="146443"/>
                </a:moveTo>
                <a:lnTo>
                  <a:pt x="1097280" y="146443"/>
                </a:lnTo>
                <a:lnTo>
                  <a:pt x="1097280" y="219659"/>
                </a:lnTo>
                <a:lnTo>
                  <a:pt x="1389888" y="219659"/>
                </a:lnTo>
                <a:lnTo>
                  <a:pt x="1389888" y="146443"/>
                </a:lnTo>
                <a:close/>
              </a:path>
              <a:path extrusionOk="0" h="833754" w="3657600">
                <a:moveTo>
                  <a:pt x="1463040" y="73215"/>
                </a:moveTo>
                <a:lnTo>
                  <a:pt x="1389888" y="73215"/>
                </a:lnTo>
                <a:lnTo>
                  <a:pt x="1389888" y="146443"/>
                </a:lnTo>
                <a:lnTo>
                  <a:pt x="1463040" y="146443"/>
                </a:lnTo>
                <a:lnTo>
                  <a:pt x="1463040" y="73215"/>
                </a:lnTo>
                <a:close/>
              </a:path>
              <a:path extrusionOk="0" h="833754" w="3657600">
                <a:moveTo>
                  <a:pt x="1536192" y="146443"/>
                </a:moveTo>
                <a:lnTo>
                  <a:pt x="1463040" y="146443"/>
                </a:lnTo>
                <a:lnTo>
                  <a:pt x="1463040" y="219659"/>
                </a:lnTo>
                <a:lnTo>
                  <a:pt x="1536192" y="219659"/>
                </a:lnTo>
                <a:lnTo>
                  <a:pt x="1536192" y="146443"/>
                </a:lnTo>
                <a:close/>
              </a:path>
              <a:path extrusionOk="0" h="833754" w="3657600">
                <a:moveTo>
                  <a:pt x="1828800" y="146443"/>
                </a:moveTo>
                <a:lnTo>
                  <a:pt x="1682496" y="146443"/>
                </a:lnTo>
                <a:lnTo>
                  <a:pt x="1682496" y="219659"/>
                </a:lnTo>
                <a:lnTo>
                  <a:pt x="1828800" y="219659"/>
                </a:lnTo>
                <a:lnTo>
                  <a:pt x="1828800" y="146443"/>
                </a:lnTo>
                <a:close/>
              </a:path>
              <a:path extrusionOk="0" h="833754" w="3657600">
                <a:moveTo>
                  <a:pt x="2048256" y="146443"/>
                </a:moveTo>
                <a:lnTo>
                  <a:pt x="1901952" y="146443"/>
                </a:lnTo>
                <a:lnTo>
                  <a:pt x="1901952" y="219659"/>
                </a:lnTo>
                <a:lnTo>
                  <a:pt x="2048256" y="219659"/>
                </a:lnTo>
                <a:lnTo>
                  <a:pt x="2048256" y="146443"/>
                </a:lnTo>
                <a:close/>
              </a:path>
              <a:path extrusionOk="0" h="833754" w="3657600">
                <a:moveTo>
                  <a:pt x="2048256" y="0"/>
                </a:moveTo>
                <a:lnTo>
                  <a:pt x="1975104" y="0"/>
                </a:lnTo>
                <a:lnTo>
                  <a:pt x="1975104" y="73215"/>
                </a:lnTo>
                <a:lnTo>
                  <a:pt x="2048256" y="73215"/>
                </a:lnTo>
                <a:lnTo>
                  <a:pt x="2048256" y="0"/>
                </a:lnTo>
                <a:close/>
              </a:path>
              <a:path extrusionOk="0" h="833754" w="3657600">
                <a:moveTo>
                  <a:pt x="2194560" y="146443"/>
                </a:moveTo>
                <a:lnTo>
                  <a:pt x="2121408" y="146443"/>
                </a:lnTo>
                <a:lnTo>
                  <a:pt x="2121408" y="219659"/>
                </a:lnTo>
                <a:lnTo>
                  <a:pt x="2194560" y="219659"/>
                </a:lnTo>
                <a:lnTo>
                  <a:pt x="2194560" y="146443"/>
                </a:lnTo>
                <a:close/>
              </a:path>
              <a:path extrusionOk="0" h="833754" w="3657600">
                <a:moveTo>
                  <a:pt x="2414016" y="146443"/>
                </a:moveTo>
                <a:lnTo>
                  <a:pt x="2267712" y="146443"/>
                </a:lnTo>
                <a:lnTo>
                  <a:pt x="2267712" y="219659"/>
                </a:lnTo>
                <a:lnTo>
                  <a:pt x="2414016" y="219659"/>
                </a:lnTo>
                <a:lnTo>
                  <a:pt x="2414016" y="146443"/>
                </a:lnTo>
                <a:close/>
              </a:path>
              <a:path extrusionOk="0" h="833754" w="3657600">
                <a:moveTo>
                  <a:pt x="2779776" y="146443"/>
                </a:moveTo>
                <a:lnTo>
                  <a:pt x="2487168" y="146443"/>
                </a:lnTo>
                <a:lnTo>
                  <a:pt x="2487168" y="219659"/>
                </a:lnTo>
                <a:lnTo>
                  <a:pt x="2779776" y="219659"/>
                </a:lnTo>
                <a:lnTo>
                  <a:pt x="2779776" y="146443"/>
                </a:lnTo>
                <a:close/>
              </a:path>
              <a:path extrusionOk="0" h="833754" w="3657600">
                <a:moveTo>
                  <a:pt x="2999232" y="73215"/>
                </a:moveTo>
                <a:lnTo>
                  <a:pt x="2852928" y="73215"/>
                </a:lnTo>
                <a:lnTo>
                  <a:pt x="2852928" y="146443"/>
                </a:lnTo>
                <a:lnTo>
                  <a:pt x="2999232" y="146443"/>
                </a:lnTo>
                <a:lnTo>
                  <a:pt x="2999232" y="73215"/>
                </a:lnTo>
                <a:close/>
              </a:path>
              <a:path extrusionOk="0" h="833754" w="3657600">
                <a:moveTo>
                  <a:pt x="3657600" y="146113"/>
                </a:moveTo>
                <a:lnTo>
                  <a:pt x="3364992" y="146113"/>
                </a:lnTo>
                <a:lnTo>
                  <a:pt x="3364992" y="73698"/>
                </a:lnTo>
                <a:lnTo>
                  <a:pt x="3218688" y="73698"/>
                </a:lnTo>
                <a:lnTo>
                  <a:pt x="3218688" y="146113"/>
                </a:lnTo>
                <a:lnTo>
                  <a:pt x="3291840" y="146113"/>
                </a:lnTo>
                <a:lnTo>
                  <a:pt x="3291840" y="219811"/>
                </a:lnTo>
                <a:lnTo>
                  <a:pt x="3218688" y="219811"/>
                </a:lnTo>
                <a:lnTo>
                  <a:pt x="3218688" y="146113"/>
                </a:lnTo>
                <a:lnTo>
                  <a:pt x="3145536" y="146113"/>
                </a:lnTo>
                <a:lnTo>
                  <a:pt x="3145536" y="219811"/>
                </a:lnTo>
                <a:lnTo>
                  <a:pt x="0" y="219811"/>
                </a:lnTo>
                <a:lnTo>
                  <a:pt x="0" y="833513"/>
                </a:lnTo>
                <a:lnTo>
                  <a:pt x="3657600" y="833513"/>
                </a:lnTo>
                <a:lnTo>
                  <a:pt x="3657600" y="219811"/>
                </a:lnTo>
                <a:lnTo>
                  <a:pt x="3657600" y="146113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"/>
          <p:cNvSpPr/>
          <p:nvPr/>
        </p:nvSpPr>
        <p:spPr>
          <a:xfrm>
            <a:off x="14703540" y="10038968"/>
            <a:ext cx="3584575" cy="248285"/>
          </a:xfrm>
          <a:custGeom>
            <a:rect b="b" l="l" r="r" t="t"/>
            <a:pathLst>
              <a:path extrusionOk="0" h="248284" w="3584575">
                <a:moveTo>
                  <a:pt x="73152" y="146443"/>
                </a:moveTo>
                <a:lnTo>
                  <a:pt x="0" y="146443"/>
                </a:lnTo>
                <a:lnTo>
                  <a:pt x="0" y="219671"/>
                </a:lnTo>
                <a:lnTo>
                  <a:pt x="73152" y="219671"/>
                </a:lnTo>
                <a:lnTo>
                  <a:pt x="73152" y="146443"/>
                </a:lnTo>
                <a:close/>
              </a:path>
              <a:path extrusionOk="0" h="248284" w="3584575">
                <a:moveTo>
                  <a:pt x="219456" y="219671"/>
                </a:moveTo>
                <a:lnTo>
                  <a:pt x="146304" y="219671"/>
                </a:lnTo>
                <a:lnTo>
                  <a:pt x="146304" y="248031"/>
                </a:lnTo>
                <a:lnTo>
                  <a:pt x="219456" y="248031"/>
                </a:lnTo>
                <a:lnTo>
                  <a:pt x="219456" y="219671"/>
                </a:lnTo>
                <a:close/>
              </a:path>
              <a:path extrusionOk="0" h="248284" w="3584575">
                <a:moveTo>
                  <a:pt x="365760" y="146443"/>
                </a:moveTo>
                <a:lnTo>
                  <a:pt x="292608" y="146443"/>
                </a:lnTo>
                <a:lnTo>
                  <a:pt x="292608" y="219671"/>
                </a:lnTo>
                <a:lnTo>
                  <a:pt x="365760" y="219671"/>
                </a:lnTo>
                <a:lnTo>
                  <a:pt x="365760" y="146443"/>
                </a:lnTo>
                <a:close/>
              </a:path>
              <a:path extrusionOk="0" h="248284" w="3584575">
                <a:moveTo>
                  <a:pt x="658368" y="73228"/>
                </a:moveTo>
                <a:lnTo>
                  <a:pt x="585216" y="73228"/>
                </a:lnTo>
                <a:lnTo>
                  <a:pt x="585216" y="146443"/>
                </a:lnTo>
                <a:lnTo>
                  <a:pt x="658368" y="146443"/>
                </a:lnTo>
                <a:lnTo>
                  <a:pt x="658368" y="73228"/>
                </a:lnTo>
                <a:close/>
              </a:path>
              <a:path extrusionOk="0" h="248284" w="3584575">
                <a:moveTo>
                  <a:pt x="731520" y="219671"/>
                </a:moveTo>
                <a:lnTo>
                  <a:pt x="658368" y="219671"/>
                </a:lnTo>
                <a:lnTo>
                  <a:pt x="658368" y="248031"/>
                </a:lnTo>
                <a:lnTo>
                  <a:pt x="731520" y="248031"/>
                </a:lnTo>
                <a:lnTo>
                  <a:pt x="731520" y="219671"/>
                </a:lnTo>
                <a:close/>
              </a:path>
              <a:path extrusionOk="0" h="248284" w="3584575">
                <a:moveTo>
                  <a:pt x="950976" y="146443"/>
                </a:moveTo>
                <a:lnTo>
                  <a:pt x="877824" y="146443"/>
                </a:lnTo>
                <a:lnTo>
                  <a:pt x="877824" y="219671"/>
                </a:lnTo>
                <a:lnTo>
                  <a:pt x="950976" y="219671"/>
                </a:lnTo>
                <a:lnTo>
                  <a:pt x="950976" y="146443"/>
                </a:lnTo>
                <a:close/>
              </a:path>
              <a:path extrusionOk="0" h="248284" w="3584575">
                <a:moveTo>
                  <a:pt x="1243584" y="219671"/>
                </a:moveTo>
                <a:lnTo>
                  <a:pt x="1170432" y="219671"/>
                </a:lnTo>
                <a:lnTo>
                  <a:pt x="1170432" y="248031"/>
                </a:lnTo>
                <a:lnTo>
                  <a:pt x="1243584" y="248031"/>
                </a:lnTo>
                <a:lnTo>
                  <a:pt x="1243584" y="219671"/>
                </a:lnTo>
                <a:close/>
              </a:path>
              <a:path extrusionOk="0" h="248284" w="3584575">
                <a:moveTo>
                  <a:pt x="1463040" y="73228"/>
                </a:moveTo>
                <a:lnTo>
                  <a:pt x="1389888" y="73228"/>
                </a:lnTo>
                <a:lnTo>
                  <a:pt x="1389888" y="146443"/>
                </a:lnTo>
                <a:lnTo>
                  <a:pt x="1463040" y="146443"/>
                </a:lnTo>
                <a:lnTo>
                  <a:pt x="1463040" y="73228"/>
                </a:lnTo>
                <a:close/>
              </a:path>
              <a:path extrusionOk="0" h="248284" w="3584575">
                <a:moveTo>
                  <a:pt x="1609344" y="219671"/>
                </a:moveTo>
                <a:lnTo>
                  <a:pt x="1536192" y="219671"/>
                </a:lnTo>
                <a:lnTo>
                  <a:pt x="1536192" y="248031"/>
                </a:lnTo>
                <a:lnTo>
                  <a:pt x="1609344" y="248031"/>
                </a:lnTo>
                <a:lnTo>
                  <a:pt x="1609344" y="219671"/>
                </a:lnTo>
                <a:close/>
              </a:path>
              <a:path extrusionOk="0" h="248284" w="3584575">
                <a:moveTo>
                  <a:pt x="1682496" y="146443"/>
                </a:moveTo>
                <a:lnTo>
                  <a:pt x="1609344" y="146443"/>
                </a:lnTo>
                <a:lnTo>
                  <a:pt x="1609344" y="219671"/>
                </a:lnTo>
                <a:lnTo>
                  <a:pt x="1682496" y="219671"/>
                </a:lnTo>
                <a:lnTo>
                  <a:pt x="1682496" y="146443"/>
                </a:lnTo>
                <a:close/>
              </a:path>
              <a:path extrusionOk="0" h="248284" w="3584575">
                <a:moveTo>
                  <a:pt x="1975104" y="146443"/>
                </a:moveTo>
                <a:lnTo>
                  <a:pt x="1901952" y="146443"/>
                </a:lnTo>
                <a:lnTo>
                  <a:pt x="1901952" y="219671"/>
                </a:lnTo>
                <a:lnTo>
                  <a:pt x="1975104" y="219671"/>
                </a:lnTo>
                <a:lnTo>
                  <a:pt x="1975104" y="146443"/>
                </a:lnTo>
                <a:close/>
              </a:path>
              <a:path extrusionOk="0" h="248284" w="3584575">
                <a:moveTo>
                  <a:pt x="2048256" y="219671"/>
                </a:moveTo>
                <a:lnTo>
                  <a:pt x="1975104" y="219671"/>
                </a:lnTo>
                <a:lnTo>
                  <a:pt x="1975104" y="248031"/>
                </a:lnTo>
                <a:lnTo>
                  <a:pt x="2048256" y="248031"/>
                </a:lnTo>
                <a:lnTo>
                  <a:pt x="2048256" y="219671"/>
                </a:lnTo>
                <a:close/>
              </a:path>
              <a:path extrusionOk="0" h="248284" w="3584575">
                <a:moveTo>
                  <a:pt x="2194560" y="219671"/>
                </a:moveTo>
                <a:lnTo>
                  <a:pt x="2121408" y="219671"/>
                </a:lnTo>
                <a:lnTo>
                  <a:pt x="2121408" y="248031"/>
                </a:lnTo>
                <a:lnTo>
                  <a:pt x="2194560" y="248031"/>
                </a:lnTo>
                <a:lnTo>
                  <a:pt x="2194560" y="219671"/>
                </a:lnTo>
                <a:close/>
              </a:path>
              <a:path extrusionOk="0" h="248284" w="3584575">
                <a:moveTo>
                  <a:pt x="2487168" y="219671"/>
                </a:moveTo>
                <a:lnTo>
                  <a:pt x="2414016" y="219671"/>
                </a:lnTo>
                <a:lnTo>
                  <a:pt x="2414016" y="248031"/>
                </a:lnTo>
                <a:lnTo>
                  <a:pt x="2487168" y="248031"/>
                </a:lnTo>
                <a:lnTo>
                  <a:pt x="2487168" y="219671"/>
                </a:lnTo>
                <a:close/>
              </a:path>
              <a:path extrusionOk="0" h="248284" w="3584575">
                <a:moveTo>
                  <a:pt x="2706624" y="73228"/>
                </a:moveTo>
                <a:lnTo>
                  <a:pt x="2633472" y="73228"/>
                </a:lnTo>
                <a:lnTo>
                  <a:pt x="2633472" y="146443"/>
                </a:lnTo>
                <a:lnTo>
                  <a:pt x="2706624" y="146443"/>
                </a:lnTo>
                <a:lnTo>
                  <a:pt x="2706624" y="73228"/>
                </a:lnTo>
                <a:close/>
              </a:path>
              <a:path extrusionOk="0" h="248284" w="3584575">
                <a:moveTo>
                  <a:pt x="3145536" y="0"/>
                </a:moveTo>
                <a:lnTo>
                  <a:pt x="3072384" y="0"/>
                </a:lnTo>
                <a:lnTo>
                  <a:pt x="3072384" y="73228"/>
                </a:lnTo>
                <a:lnTo>
                  <a:pt x="3145536" y="73228"/>
                </a:lnTo>
                <a:lnTo>
                  <a:pt x="3145536" y="0"/>
                </a:lnTo>
                <a:close/>
              </a:path>
              <a:path extrusionOk="0" h="248284" w="3584575">
                <a:moveTo>
                  <a:pt x="3218688" y="219671"/>
                </a:moveTo>
                <a:lnTo>
                  <a:pt x="2999232" y="219671"/>
                </a:lnTo>
                <a:lnTo>
                  <a:pt x="2999232" y="146443"/>
                </a:lnTo>
                <a:lnTo>
                  <a:pt x="2926080" y="146443"/>
                </a:lnTo>
                <a:lnTo>
                  <a:pt x="2926080" y="219671"/>
                </a:lnTo>
                <a:lnTo>
                  <a:pt x="2852928" y="219671"/>
                </a:lnTo>
                <a:lnTo>
                  <a:pt x="2852928" y="248031"/>
                </a:lnTo>
                <a:lnTo>
                  <a:pt x="3218688" y="248031"/>
                </a:lnTo>
                <a:lnTo>
                  <a:pt x="3218688" y="219671"/>
                </a:lnTo>
                <a:close/>
              </a:path>
              <a:path extrusionOk="0" h="248284" w="3584575">
                <a:moveTo>
                  <a:pt x="3364992" y="219671"/>
                </a:moveTo>
                <a:lnTo>
                  <a:pt x="3291840" y="219671"/>
                </a:lnTo>
                <a:lnTo>
                  <a:pt x="3291840" y="248031"/>
                </a:lnTo>
                <a:lnTo>
                  <a:pt x="3364992" y="248031"/>
                </a:lnTo>
                <a:lnTo>
                  <a:pt x="3364992" y="219671"/>
                </a:lnTo>
                <a:close/>
              </a:path>
              <a:path extrusionOk="0" h="248284" w="3584575">
                <a:moveTo>
                  <a:pt x="3584448" y="219671"/>
                </a:moveTo>
                <a:lnTo>
                  <a:pt x="3511296" y="219671"/>
                </a:lnTo>
                <a:lnTo>
                  <a:pt x="3511296" y="248031"/>
                </a:lnTo>
                <a:lnTo>
                  <a:pt x="3584448" y="248031"/>
                </a:lnTo>
                <a:lnTo>
                  <a:pt x="3584448" y="2196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"/>
          <p:cNvSpPr/>
          <p:nvPr/>
        </p:nvSpPr>
        <p:spPr>
          <a:xfrm>
            <a:off x="14703540" y="9599650"/>
            <a:ext cx="3584575" cy="586105"/>
          </a:xfrm>
          <a:custGeom>
            <a:rect b="b" l="l" r="r" t="t"/>
            <a:pathLst>
              <a:path extrusionOk="0" h="586104" w="3584575">
                <a:moveTo>
                  <a:pt x="73152" y="439318"/>
                </a:moveTo>
                <a:lnTo>
                  <a:pt x="0" y="439318"/>
                </a:lnTo>
                <a:lnTo>
                  <a:pt x="0" y="512546"/>
                </a:lnTo>
                <a:lnTo>
                  <a:pt x="73152" y="512546"/>
                </a:lnTo>
                <a:lnTo>
                  <a:pt x="73152" y="439318"/>
                </a:lnTo>
                <a:close/>
              </a:path>
              <a:path extrusionOk="0" h="586104" w="3584575">
                <a:moveTo>
                  <a:pt x="73152" y="146443"/>
                </a:moveTo>
                <a:lnTo>
                  <a:pt x="0" y="146443"/>
                </a:lnTo>
                <a:lnTo>
                  <a:pt x="0" y="219659"/>
                </a:lnTo>
                <a:lnTo>
                  <a:pt x="73152" y="219659"/>
                </a:lnTo>
                <a:lnTo>
                  <a:pt x="73152" y="146443"/>
                </a:lnTo>
                <a:close/>
              </a:path>
              <a:path extrusionOk="0" h="586104" w="3584575">
                <a:moveTo>
                  <a:pt x="219456" y="292874"/>
                </a:moveTo>
                <a:lnTo>
                  <a:pt x="146304" y="292874"/>
                </a:lnTo>
                <a:lnTo>
                  <a:pt x="146304" y="366102"/>
                </a:lnTo>
                <a:lnTo>
                  <a:pt x="219456" y="366102"/>
                </a:lnTo>
                <a:lnTo>
                  <a:pt x="219456" y="292874"/>
                </a:lnTo>
                <a:close/>
              </a:path>
              <a:path extrusionOk="0" h="586104" w="3584575">
                <a:moveTo>
                  <a:pt x="438912" y="439318"/>
                </a:moveTo>
                <a:lnTo>
                  <a:pt x="365760" y="439318"/>
                </a:lnTo>
                <a:lnTo>
                  <a:pt x="365760" y="512546"/>
                </a:lnTo>
                <a:lnTo>
                  <a:pt x="438912" y="512546"/>
                </a:lnTo>
                <a:lnTo>
                  <a:pt x="438912" y="439318"/>
                </a:lnTo>
                <a:close/>
              </a:path>
              <a:path extrusionOk="0" h="586104" w="3584575">
                <a:moveTo>
                  <a:pt x="438912" y="146443"/>
                </a:moveTo>
                <a:lnTo>
                  <a:pt x="292608" y="146443"/>
                </a:lnTo>
                <a:lnTo>
                  <a:pt x="292608" y="292874"/>
                </a:lnTo>
                <a:lnTo>
                  <a:pt x="438912" y="292874"/>
                </a:lnTo>
                <a:lnTo>
                  <a:pt x="438912" y="146443"/>
                </a:lnTo>
                <a:close/>
              </a:path>
              <a:path extrusionOk="0" h="586104" w="3584575">
                <a:moveTo>
                  <a:pt x="512064" y="73215"/>
                </a:moveTo>
                <a:lnTo>
                  <a:pt x="438912" y="73215"/>
                </a:lnTo>
                <a:lnTo>
                  <a:pt x="438912" y="146443"/>
                </a:lnTo>
                <a:lnTo>
                  <a:pt x="512064" y="146443"/>
                </a:lnTo>
                <a:lnTo>
                  <a:pt x="512064" y="73215"/>
                </a:lnTo>
                <a:close/>
              </a:path>
              <a:path extrusionOk="0" h="586104" w="3584575">
                <a:moveTo>
                  <a:pt x="658368" y="0"/>
                </a:moveTo>
                <a:lnTo>
                  <a:pt x="512064" y="0"/>
                </a:lnTo>
                <a:lnTo>
                  <a:pt x="512064" y="73215"/>
                </a:lnTo>
                <a:lnTo>
                  <a:pt x="658368" y="73215"/>
                </a:lnTo>
                <a:lnTo>
                  <a:pt x="658368" y="0"/>
                </a:lnTo>
                <a:close/>
              </a:path>
              <a:path extrusionOk="0" h="586104" w="3584575">
                <a:moveTo>
                  <a:pt x="804672" y="292874"/>
                </a:moveTo>
                <a:lnTo>
                  <a:pt x="585216" y="292874"/>
                </a:lnTo>
                <a:lnTo>
                  <a:pt x="585216" y="366102"/>
                </a:lnTo>
                <a:lnTo>
                  <a:pt x="804672" y="366102"/>
                </a:lnTo>
                <a:lnTo>
                  <a:pt x="804672" y="292874"/>
                </a:lnTo>
                <a:close/>
              </a:path>
              <a:path extrusionOk="0" h="586104" w="3584575">
                <a:moveTo>
                  <a:pt x="804672" y="146443"/>
                </a:moveTo>
                <a:lnTo>
                  <a:pt x="731520" y="146443"/>
                </a:lnTo>
                <a:lnTo>
                  <a:pt x="731520" y="219659"/>
                </a:lnTo>
                <a:lnTo>
                  <a:pt x="804672" y="219659"/>
                </a:lnTo>
                <a:lnTo>
                  <a:pt x="804672" y="146443"/>
                </a:lnTo>
                <a:close/>
              </a:path>
              <a:path extrusionOk="0" h="586104" w="3584575">
                <a:moveTo>
                  <a:pt x="950976" y="366102"/>
                </a:moveTo>
                <a:lnTo>
                  <a:pt x="804672" y="366102"/>
                </a:lnTo>
                <a:lnTo>
                  <a:pt x="804672" y="439318"/>
                </a:lnTo>
                <a:lnTo>
                  <a:pt x="950976" y="439318"/>
                </a:lnTo>
                <a:lnTo>
                  <a:pt x="950976" y="366102"/>
                </a:lnTo>
                <a:close/>
              </a:path>
              <a:path extrusionOk="0" h="586104" w="3584575">
                <a:moveTo>
                  <a:pt x="1024128" y="439318"/>
                </a:moveTo>
                <a:lnTo>
                  <a:pt x="950976" y="439318"/>
                </a:lnTo>
                <a:lnTo>
                  <a:pt x="950976" y="512546"/>
                </a:lnTo>
                <a:lnTo>
                  <a:pt x="1024128" y="512546"/>
                </a:lnTo>
                <a:lnTo>
                  <a:pt x="1024128" y="439318"/>
                </a:lnTo>
                <a:close/>
              </a:path>
              <a:path extrusionOk="0" h="586104" w="3584575">
                <a:moveTo>
                  <a:pt x="1024128" y="292874"/>
                </a:moveTo>
                <a:lnTo>
                  <a:pt x="950976" y="292874"/>
                </a:lnTo>
                <a:lnTo>
                  <a:pt x="950976" y="366102"/>
                </a:lnTo>
                <a:lnTo>
                  <a:pt x="1024128" y="366102"/>
                </a:lnTo>
                <a:lnTo>
                  <a:pt x="1024128" y="292874"/>
                </a:lnTo>
                <a:close/>
              </a:path>
              <a:path extrusionOk="0" h="586104" w="3584575">
                <a:moveTo>
                  <a:pt x="1170432" y="146443"/>
                </a:moveTo>
                <a:lnTo>
                  <a:pt x="1024128" y="146443"/>
                </a:lnTo>
                <a:lnTo>
                  <a:pt x="1024128" y="292874"/>
                </a:lnTo>
                <a:lnTo>
                  <a:pt x="1170432" y="292874"/>
                </a:lnTo>
                <a:lnTo>
                  <a:pt x="1170432" y="146443"/>
                </a:lnTo>
                <a:close/>
              </a:path>
              <a:path extrusionOk="0" h="586104" w="3584575">
                <a:moveTo>
                  <a:pt x="1243584" y="512546"/>
                </a:moveTo>
                <a:lnTo>
                  <a:pt x="1170432" y="512546"/>
                </a:lnTo>
                <a:lnTo>
                  <a:pt x="1170432" y="585762"/>
                </a:lnTo>
                <a:lnTo>
                  <a:pt x="1243584" y="585762"/>
                </a:lnTo>
                <a:lnTo>
                  <a:pt x="1243584" y="512546"/>
                </a:lnTo>
                <a:close/>
              </a:path>
              <a:path extrusionOk="0" h="586104" w="3584575">
                <a:moveTo>
                  <a:pt x="1316736" y="146443"/>
                </a:moveTo>
                <a:lnTo>
                  <a:pt x="1243584" y="146443"/>
                </a:lnTo>
                <a:lnTo>
                  <a:pt x="1243584" y="219659"/>
                </a:lnTo>
                <a:lnTo>
                  <a:pt x="1316736" y="219659"/>
                </a:lnTo>
                <a:lnTo>
                  <a:pt x="1316736" y="146443"/>
                </a:lnTo>
                <a:close/>
              </a:path>
              <a:path extrusionOk="0" h="586104" w="3584575">
                <a:moveTo>
                  <a:pt x="1609344" y="292874"/>
                </a:moveTo>
                <a:lnTo>
                  <a:pt x="1536192" y="292874"/>
                </a:lnTo>
                <a:lnTo>
                  <a:pt x="1536192" y="366102"/>
                </a:lnTo>
                <a:lnTo>
                  <a:pt x="1609344" y="366102"/>
                </a:lnTo>
                <a:lnTo>
                  <a:pt x="1609344" y="292874"/>
                </a:lnTo>
                <a:close/>
              </a:path>
              <a:path extrusionOk="0" h="586104" w="3584575">
                <a:moveTo>
                  <a:pt x="1755648" y="146443"/>
                </a:moveTo>
                <a:lnTo>
                  <a:pt x="1682496" y="146443"/>
                </a:lnTo>
                <a:lnTo>
                  <a:pt x="1682496" y="219659"/>
                </a:lnTo>
                <a:lnTo>
                  <a:pt x="1755648" y="219659"/>
                </a:lnTo>
                <a:lnTo>
                  <a:pt x="1755648" y="146443"/>
                </a:lnTo>
                <a:close/>
              </a:path>
              <a:path extrusionOk="0" h="586104" w="3584575">
                <a:moveTo>
                  <a:pt x="1828800" y="219659"/>
                </a:moveTo>
                <a:lnTo>
                  <a:pt x="1755648" y="219659"/>
                </a:lnTo>
                <a:lnTo>
                  <a:pt x="1755648" y="366102"/>
                </a:lnTo>
                <a:lnTo>
                  <a:pt x="1828800" y="366102"/>
                </a:lnTo>
                <a:lnTo>
                  <a:pt x="1828800" y="219659"/>
                </a:lnTo>
                <a:close/>
              </a:path>
              <a:path extrusionOk="0" h="586104" w="3584575">
                <a:moveTo>
                  <a:pt x="1901952" y="366102"/>
                </a:moveTo>
                <a:lnTo>
                  <a:pt x="1828800" y="366102"/>
                </a:lnTo>
                <a:lnTo>
                  <a:pt x="1828800" y="439318"/>
                </a:lnTo>
                <a:lnTo>
                  <a:pt x="1901952" y="439318"/>
                </a:lnTo>
                <a:lnTo>
                  <a:pt x="1901952" y="366102"/>
                </a:lnTo>
                <a:close/>
              </a:path>
              <a:path extrusionOk="0" h="586104" w="3584575">
                <a:moveTo>
                  <a:pt x="2048256" y="146443"/>
                </a:moveTo>
                <a:lnTo>
                  <a:pt x="1901952" y="146443"/>
                </a:lnTo>
                <a:lnTo>
                  <a:pt x="1901952" y="292874"/>
                </a:lnTo>
                <a:lnTo>
                  <a:pt x="2048256" y="292874"/>
                </a:lnTo>
                <a:lnTo>
                  <a:pt x="2048256" y="146443"/>
                </a:lnTo>
                <a:close/>
              </a:path>
              <a:path extrusionOk="0" h="586104" w="3584575">
                <a:moveTo>
                  <a:pt x="2121408" y="366102"/>
                </a:moveTo>
                <a:lnTo>
                  <a:pt x="2048256" y="366102"/>
                </a:lnTo>
                <a:lnTo>
                  <a:pt x="2048256" y="439318"/>
                </a:lnTo>
                <a:lnTo>
                  <a:pt x="2121408" y="439318"/>
                </a:lnTo>
                <a:lnTo>
                  <a:pt x="2121408" y="366102"/>
                </a:lnTo>
                <a:close/>
              </a:path>
              <a:path extrusionOk="0" h="586104" w="3584575">
                <a:moveTo>
                  <a:pt x="2267712" y="292874"/>
                </a:moveTo>
                <a:lnTo>
                  <a:pt x="2194560" y="292874"/>
                </a:lnTo>
                <a:lnTo>
                  <a:pt x="2194560" y="366102"/>
                </a:lnTo>
                <a:lnTo>
                  <a:pt x="2267712" y="366102"/>
                </a:lnTo>
                <a:lnTo>
                  <a:pt x="2267712" y="292874"/>
                </a:lnTo>
                <a:close/>
              </a:path>
              <a:path extrusionOk="0" h="586104" w="3584575">
                <a:moveTo>
                  <a:pt x="2487168" y="219659"/>
                </a:moveTo>
                <a:lnTo>
                  <a:pt x="2414016" y="219659"/>
                </a:lnTo>
                <a:lnTo>
                  <a:pt x="2414016" y="292874"/>
                </a:lnTo>
                <a:lnTo>
                  <a:pt x="2487168" y="292874"/>
                </a:lnTo>
                <a:lnTo>
                  <a:pt x="2487168" y="219659"/>
                </a:lnTo>
                <a:close/>
              </a:path>
              <a:path extrusionOk="0" h="586104" w="3584575">
                <a:moveTo>
                  <a:pt x="2560320" y="73215"/>
                </a:moveTo>
                <a:lnTo>
                  <a:pt x="2487168" y="73215"/>
                </a:lnTo>
                <a:lnTo>
                  <a:pt x="2487168" y="146443"/>
                </a:lnTo>
                <a:lnTo>
                  <a:pt x="2560320" y="146443"/>
                </a:lnTo>
                <a:lnTo>
                  <a:pt x="2560320" y="73215"/>
                </a:lnTo>
                <a:close/>
              </a:path>
              <a:path extrusionOk="0" h="586104" w="3584575">
                <a:moveTo>
                  <a:pt x="2633472" y="292874"/>
                </a:moveTo>
                <a:lnTo>
                  <a:pt x="2487168" y="292874"/>
                </a:lnTo>
                <a:lnTo>
                  <a:pt x="2487168" y="366102"/>
                </a:lnTo>
                <a:lnTo>
                  <a:pt x="2633472" y="366102"/>
                </a:lnTo>
                <a:lnTo>
                  <a:pt x="2633472" y="292874"/>
                </a:lnTo>
                <a:close/>
              </a:path>
              <a:path extrusionOk="0" h="586104" w="3584575">
                <a:moveTo>
                  <a:pt x="2706624" y="219659"/>
                </a:moveTo>
                <a:lnTo>
                  <a:pt x="2633472" y="219659"/>
                </a:lnTo>
                <a:lnTo>
                  <a:pt x="2633472" y="292874"/>
                </a:lnTo>
                <a:lnTo>
                  <a:pt x="2706624" y="292874"/>
                </a:lnTo>
                <a:lnTo>
                  <a:pt x="2706624" y="219659"/>
                </a:lnTo>
                <a:close/>
              </a:path>
              <a:path extrusionOk="0" h="586104" w="3584575">
                <a:moveTo>
                  <a:pt x="2852928" y="512546"/>
                </a:moveTo>
                <a:lnTo>
                  <a:pt x="2779776" y="512546"/>
                </a:lnTo>
                <a:lnTo>
                  <a:pt x="2779776" y="585762"/>
                </a:lnTo>
                <a:lnTo>
                  <a:pt x="2852928" y="585762"/>
                </a:lnTo>
                <a:lnTo>
                  <a:pt x="2852928" y="512546"/>
                </a:lnTo>
                <a:close/>
              </a:path>
              <a:path extrusionOk="0" h="586104" w="3584575">
                <a:moveTo>
                  <a:pt x="3072384" y="366102"/>
                </a:moveTo>
                <a:lnTo>
                  <a:pt x="2926080" y="366102"/>
                </a:lnTo>
                <a:lnTo>
                  <a:pt x="2926080" y="439318"/>
                </a:lnTo>
                <a:lnTo>
                  <a:pt x="3072384" y="439318"/>
                </a:lnTo>
                <a:lnTo>
                  <a:pt x="3072384" y="366102"/>
                </a:lnTo>
                <a:close/>
              </a:path>
              <a:path extrusionOk="0" h="586104" w="3584575">
                <a:moveTo>
                  <a:pt x="3145536" y="219659"/>
                </a:moveTo>
                <a:lnTo>
                  <a:pt x="2999232" y="219659"/>
                </a:lnTo>
                <a:lnTo>
                  <a:pt x="2999232" y="292874"/>
                </a:lnTo>
                <a:lnTo>
                  <a:pt x="3145536" y="292874"/>
                </a:lnTo>
                <a:lnTo>
                  <a:pt x="3145536" y="219659"/>
                </a:lnTo>
                <a:close/>
              </a:path>
              <a:path extrusionOk="0" h="586104" w="3584575">
                <a:moveTo>
                  <a:pt x="3291840" y="219659"/>
                </a:moveTo>
                <a:lnTo>
                  <a:pt x="3218688" y="219659"/>
                </a:lnTo>
                <a:lnTo>
                  <a:pt x="3218688" y="292874"/>
                </a:lnTo>
                <a:lnTo>
                  <a:pt x="3291840" y="292874"/>
                </a:lnTo>
                <a:lnTo>
                  <a:pt x="3291840" y="219659"/>
                </a:lnTo>
                <a:close/>
              </a:path>
              <a:path extrusionOk="0" h="586104" w="3584575">
                <a:moveTo>
                  <a:pt x="3438144" y="366102"/>
                </a:moveTo>
                <a:lnTo>
                  <a:pt x="3291840" y="366102"/>
                </a:lnTo>
                <a:lnTo>
                  <a:pt x="3291840" y="439318"/>
                </a:lnTo>
                <a:lnTo>
                  <a:pt x="3438144" y="439318"/>
                </a:lnTo>
                <a:lnTo>
                  <a:pt x="3438144" y="366102"/>
                </a:lnTo>
                <a:close/>
              </a:path>
              <a:path extrusionOk="0" h="586104" w="3584575">
                <a:moveTo>
                  <a:pt x="3438144" y="73215"/>
                </a:moveTo>
                <a:lnTo>
                  <a:pt x="3364992" y="73215"/>
                </a:lnTo>
                <a:lnTo>
                  <a:pt x="3364992" y="146443"/>
                </a:lnTo>
                <a:lnTo>
                  <a:pt x="3438144" y="146443"/>
                </a:lnTo>
                <a:lnTo>
                  <a:pt x="3438144" y="73215"/>
                </a:lnTo>
                <a:close/>
              </a:path>
              <a:path extrusionOk="0" h="586104" w="3584575">
                <a:moveTo>
                  <a:pt x="3511296" y="292874"/>
                </a:moveTo>
                <a:lnTo>
                  <a:pt x="3438144" y="292874"/>
                </a:lnTo>
                <a:lnTo>
                  <a:pt x="3438144" y="366102"/>
                </a:lnTo>
                <a:lnTo>
                  <a:pt x="3511296" y="366102"/>
                </a:lnTo>
                <a:lnTo>
                  <a:pt x="3511296" y="292874"/>
                </a:lnTo>
                <a:close/>
              </a:path>
              <a:path extrusionOk="0" h="586104" w="3584575">
                <a:moveTo>
                  <a:pt x="3584448" y="512546"/>
                </a:moveTo>
                <a:lnTo>
                  <a:pt x="3511296" y="512546"/>
                </a:lnTo>
                <a:lnTo>
                  <a:pt x="3511296" y="585762"/>
                </a:lnTo>
                <a:lnTo>
                  <a:pt x="3584448" y="585762"/>
                </a:lnTo>
                <a:lnTo>
                  <a:pt x="3584448" y="512546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"/>
          <p:cNvSpPr/>
          <p:nvPr/>
        </p:nvSpPr>
        <p:spPr>
          <a:xfrm>
            <a:off x="14776692" y="9526422"/>
            <a:ext cx="3365500" cy="659130"/>
          </a:xfrm>
          <a:custGeom>
            <a:rect b="b" l="l" r="r" t="t"/>
            <a:pathLst>
              <a:path extrusionOk="0" h="659129" w="3365500">
                <a:moveTo>
                  <a:pt x="146304" y="585774"/>
                </a:moveTo>
                <a:lnTo>
                  <a:pt x="73152" y="585774"/>
                </a:lnTo>
                <a:lnTo>
                  <a:pt x="73152" y="658990"/>
                </a:lnTo>
                <a:lnTo>
                  <a:pt x="146304" y="658990"/>
                </a:lnTo>
                <a:lnTo>
                  <a:pt x="146304" y="585774"/>
                </a:lnTo>
                <a:close/>
              </a:path>
              <a:path extrusionOk="0" h="659129" w="3365500">
                <a:moveTo>
                  <a:pt x="219456" y="73228"/>
                </a:moveTo>
                <a:lnTo>
                  <a:pt x="0" y="73228"/>
                </a:lnTo>
                <a:lnTo>
                  <a:pt x="0" y="146443"/>
                </a:lnTo>
                <a:lnTo>
                  <a:pt x="219456" y="146443"/>
                </a:lnTo>
                <a:lnTo>
                  <a:pt x="219456" y="73228"/>
                </a:lnTo>
                <a:close/>
              </a:path>
              <a:path extrusionOk="0" h="659129" w="3365500">
                <a:moveTo>
                  <a:pt x="365760" y="439331"/>
                </a:moveTo>
                <a:lnTo>
                  <a:pt x="292608" y="439331"/>
                </a:lnTo>
                <a:lnTo>
                  <a:pt x="292608" y="512546"/>
                </a:lnTo>
                <a:lnTo>
                  <a:pt x="365760" y="512546"/>
                </a:lnTo>
                <a:lnTo>
                  <a:pt x="365760" y="439331"/>
                </a:lnTo>
                <a:close/>
              </a:path>
              <a:path extrusionOk="0" h="659129" w="3365500">
                <a:moveTo>
                  <a:pt x="365760" y="0"/>
                </a:moveTo>
                <a:lnTo>
                  <a:pt x="292608" y="0"/>
                </a:lnTo>
                <a:lnTo>
                  <a:pt x="292608" y="73228"/>
                </a:lnTo>
                <a:lnTo>
                  <a:pt x="365760" y="73228"/>
                </a:lnTo>
                <a:lnTo>
                  <a:pt x="365760" y="0"/>
                </a:lnTo>
                <a:close/>
              </a:path>
              <a:path extrusionOk="0" h="659129" w="3365500">
                <a:moveTo>
                  <a:pt x="658368" y="219671"/>
                </a:moveTo>
                <a:lnTo>
                  <a:pt x="585216" y="219671"/>
                </a:lnTo>
                <a:lnTo>
                  <a:pt x="585216" y="292887"/>
                </a:lnTo>
                <a:lnTo>
                  <a:pt x="658368" y="292887"/>
                </a:lnTo>
                <a:lnTo>
                  <a:pt x="658368" y="219671"/>
                </a:lnTo>
                <a:close/>
              </a:path>
              <a:path extrusionOk="0" h="659129" w="3365500">
                <a:moveTo>
                  <a:pt x="1243584" y="292887"/>
                </a:moveTo>
                <a:lnTo>
                  <a:pt x="1170432" y="292887"/>
                </a:lnTo>
                <a:lnTo>
                  <a:pt x="1170432" y="366102"/>
                </a:lnTo>
                <a:lnTo>
                  <a:pt x="1243584" y="366102"/>
                </a:lnTo>
                <a:lnTo>
                  <a:pt x="1243584" y="292887"/>
                </a:lnTo>
                <a:close/>
              </a:path>
              <a:path extrusionOk="0" h="659129" w="3365500">
                <a:moveTo>
                  <a:pt x="1463040" y="292887"/>
                </a:moveTo>
                <a:lnTo>
                  <a:pt x="1316736" y="292887"/>
                </a:lnTo>
                <a:lnTo>
                  <a:pt x="1316736" y="366102"/>
                </a:lnTo>
                <a:lnTo>
                  <a:pt x="1463040" y="366102"/>
                </a:lnTo>
                <a:lnTo>
                  <a:pt x="1463040" y="292887"/>
                </a:lnTo>
                <a:close/>
              </a:path>
              <a:path extrusionOk="0" h="659129" w="3365500">
                <a:moveTo>
                  <a:pt x="1755648" y="73228"/>
                </a:moveTo>
                <a:lnTo>
                  <a:pt x="1682496" y="73228"/>
                </a:lnTo>
                <a:lnTo>
                  <a:pt x="1682496" y="146443"/>
                </a:lnTo>
                <a:lnTo>
                  <a:pt x="1755648" y="146443"/>
                </a:lnTo>
                <a:lnTo>
                  <a:pt x="1755648" y="73228"/>
                </a:lnTo>
                <a:close/>
              </a:path>
              <a:path extrusionOk="0" h="659129" w="3365500">
                <a:moveTo>
                  <a:pt x="2267712" y="146443"/>
                </a:moveTo>
                <a:lnTo>
                  <a:pt x="2121408" y="146443"/>
                </a:lnTo>
                <a:lnTo>
                  <a:pt x="2121408" y="219671"/>
                </a:lnTo>
                <a:lnTo>
                  <a:pt x="2267712" y="219671"/>
                </a:lnTo>
                <a:lnTo>
                  <a:pt x="2267712" y="146443"/>
                </a:lnTo>
                <a:close/>
              </a:path>
              <a:path extrusionOk="0" h="659129" w="3365500">
                <a:moveTo>
                  <a:pt x="2560320" y="512546"/>
                </a:moveTo>
                <a:lnTo>
                  <a:pt x="2414016" y="512546"/>
                </a:lnTo>
                <a:lnTo>
                  <a:pt x="2414016" y="585774"/>
                </a:lnTo>
                <a:lnTo>
                  <a:pt x="2560320" y="585774"/>
                </a:lnTo>
                <a:lnTo>
                  <a:pt x="2560320" y="512546"/>
                </a:lnTo>
                <a:close/>
              </a:path>
              <a:path extrusionOk="0" h="659129" w="3365500">
                <a:moveTo>
                  <a:pt x="2999232" y="73228"/>
                </a:moveTo>
                <a:lnTo>
                  <a:pt x="2852928" y="73228"/>
                </a:lnTo>
                <a:lnTo>
                  <a:pt x="2852928" y="146443"/>
                </a:lnTo>
                <a:lnTo>
                  <a:pt x="2999232" y="146443"/>
                </a:lnTo>
                <a:lnTo>
                  <a:pt x="2999232" y="73228"/>
                </a:lnTo>
                <a:close/>
              </a:path>
              <a:path extrusionOk="0" h="659129" w="3365500">
                <a:moveTo>
                  <a:pt x="3145536" y="73228"/>
                </a:moveTo>
                <a:lnTo>
                  <a:pt x="3072384" y="73228"/>
                </a:lnTo>
                <a:lnTo>
                  <a:pt x="3072384" y="146443"/>
                </a:lnTo>
                <a:lnTo>
                  <a:pt x="3145536" y="146443"/>
                </a:lnTo>
                <a:lnTo>
                  <a:pt x="3145536" y="73228"/>
                </a:lnTo>
                <a:close/>
              </a:path>
              <a:path extrusionOk="0" h="659129" w="3365500">
                <a:moveTo>
                  <a:pt x="3364992" y="0"/>
                </a:moveTo>
                <a:lnTo>
                  <a:pt x="3218688" y="0"/>
                </a:lnTo>
                <a:lnTo>
                  <a:pt x="3218688" y="73228"/>
                </a:lnTo>
                <a:lnTo>
                  <a:pt x="3364992" y="73228"/>
                </a:lnTo>
                <a:lnTo>
                  <a:pt x="3364992" y="0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"/>
          <p:cNvSpPr/>
          <p:nvPr/>
        </p:nvSpPr>
        <p:spPr>
          <a:xfrm>
            <a:off x="14849844" y="9453206"/>
            <a:ext cx="3438525" cy="732790"/>
          </a:xfrm>
          <a:custGeom>
            <a:rect b="b" l="l" r="r" t="t"/>
            <a:pathLst>
              <a:path extrusionOk="0" h="732790" w="3438525">
                <a:moveTo>
                  <a:pt x="73152" y="292887"/>
                </a:moveTo>
                <a:lnTo>
                  <a:pt x="0" y="292887"/>
                </a:lnTo>
                <a:lnTo>
                  <a:pt x="0" y="366102"/>
                </a:lnTo>
                <a:lnTo>
                  <a:pt x="73152" y="366102"/>
                </a:lnTo>
                <a:lnTo>
                  <a:pt x="73152" y="292887"/>
                </a:lnTo>
                <a:close/>
              </a:path>
              <a:path extrusionOk="0" h="732790" w="3438525">
                <a:moveTo>
                  <a:pt x="146304" y="439318"/>
                </a:moveTo>
                <a:lnTo>
                  <a:pt x="73152" y="439318"/>
                </a:lnTo>
                <a:lnTo>
                  <a:pt x="73152" y="512546"/>
                </a:lnTo>
                <a:lnTo>
                  <a:pt x="146304" y="512546"/>
                </a:lnTo>
                <a:lnTo>
                  <a:pt x="146304" y="439318"/>
                </a:lnTo>
                <a:close/>
              </a:path>
              <a:path extrusionOk="0" h="732790" w="3438525">
                <a:moveTo>
                  <a:pt x="365760" y="585762"/>
                </a:moveTo>
                <a:lnTo>
                  <a:pt x="292608" y="585762"/>
                </a:lnTo>
                <a:lnTo>
                  <a:pt x="292608" y="658990"/>
                </a:lnTo>
                <a:lnTo>
                  <a:pt x="365760" y="658990"/>
                </a:lnTo>
                <a:lnTo>
                  <a:pt x="365760" y="585762"/>
                </a:lnTo>
                <a:close/>
              </a:path>
              <a:path extrusionOk="0" h="732790" w="3438525">
                <a:moveTo>
                  <a:pt x="512064" y="366102"/>
                </a:moveTo>
                <a:lnTo>
                  <a:pt x="365760" y="366102"/>
                </a:lnTo>
                <a:lnTo>
                  <a:pt x="365760" y="439318"/>
                </a:lnTo>
                <a:lnTo>
                  <a:pt x="512064" y="439318"/>
                </a:lnTo>
                <a:lnTo>
                  <a:pt x="512064" y="366102"/>
                </a:lnTo>
                <a:close/>
              </a:path>
              <a:path extrusionOk="0" h="732790" w="3438525">
                <a:moveTo>
                  <a:pt x="512064" y="73215"/>
                </a:moveTo>
                <a:lnTo>
                  <a:pt x="365760" y="73215"/>
                </a:lnTo>
                <a:lnTo>
                  <a:pt x="365760" y="146443"/>
                </a:lnTo>
                <a:lnTo>
                  <a:pt x="512064" y="146443"/>
                </a:lnTo>
                <a:lnTo>
                  <a:pt x="512064" y="73215"/>
                </a:lnTo>
                <a:close/>
              </a:path>
              <a:path extrusionOk="0" h="732790" w="3438525">
                <a:moveTo>
                  <a:pt x="658368" y="219659"/>
                </a:moveTo>
                <a:lnTo>
                  <a:pt x="585216" y="219659"/>
                </a:lnTo>
                <a:lnTo>
                  <a:pt x="585216" y="292887"/>
                </a:lnTo>
                <a:lnTo>
                  <a:pt x="658368" y="292887"/>
                </a:lnTo>
                <a:lnTo>
                  <a:pt x="658368" y="219659"/>
                </a:lnTo>
                <a:close/>
              </a:path>
              <a:path extrusionOk="0" h="732790" w="3438525">
                <a:moveTo>
                  <a:pt x="1024128" y="219659"/>
                </a:moveTo>
                <a:lnTo>
                  <a:pt x="804672" y="219659"/>
                </a:lnTo>
                <a:lnTo>
                  <a:pt x="804672" y="292887"/>
                </a:lnTo>
                <a:lnTo>
                  <a:pt x="1024128" y="292887"/>
                </a:lnTo>
                <a:lnTo>
                  <a:pt x="1024128" y="219659"/>
                </a:lnTo>
                <a:close/>
              </a:path>
              <a:path extrusionOk="0" h="732790" w="3438525">
                <a:moveTo>
                  <a:pt x="1243584" y="512546"/>
                </a:moveTo>
                <a:lnTo>
                  <a:pt x="1170432" y="512546"/>
                </a:lnTo>
                <a:lnTo>
                  <a:pt x="1170432" y="585762"/>
                </a:lnTo>
                <a:lnTo>
                  <a:pt x="1243584" y="585762"/>
                </a:lnTo>
                <a:lnTo>
                  <a:pt x="1243584" y="512546"/>
                </a:lnTo>
                <a:close/>
              </a:path>
              <a:path extrusionOk="0" h="732790" w="3438525">
                <a:moveTo>
                  <a:pt x="1463040" y="292887"/>
                </a:moveTo>
                <a:lnTo>
                  <a:pt x="1316736" y="292887"/>
                </a:lnTo>
                <a:lnTo>
                  <a:pt x="1316736" y="366102"/>
                </a:lnTo>
                <a:lnTo>
                  <a:pt x="1463040" y="366102"/>
                </a:lnTo>
                <a:lnTo>
                  <a:pt x="1463040" y="292887"/>
                </a:lnTo>
                <a:close/>
              </a:path>
              <a:path extrusionOk="0" h="732790" w="3438525">
                <a:moveTo>
                  <a:pt x="1609344" y="658990"/>
                </a:moveTo>
                <a:lnTo>
                  <a:pt x="1536192" y="658990"/>
                </a:lnTo>
                <a:lnTo>
                  <a:pt x="1536192" y="732205"/>
                </a:lnTo>
                <a:lnTo>
                  <a:pt x="1609344" y="732205"/>
                </a:lnTo>
                <a:lnTo>
                  <a:pt x="1609344" y="658990"/>
                </a:lnTo>
                <a:close/>
              </a:path>
              <a:path extrusionOk="0" h="732790" w="3438525">
                <a:moveTo>
                  <a:pt x="1901952" y="219659"/>
                </a:moveTo>
                <a:lnTo>
                  <a:pt x="1755648" y="219659"/>
                </a:lnTo>
                <a:lnTo>
                  <a:pt x="1755648" y="292887"/>
                </a:lnTo>
                <a:lnTo>
                  <a:pt x="1901952" y="292887"/>
                </a:lnTo>
                <a:lnTo>
                  <a:pt x="1901952" y="219659"/>
                </a:lnTo>
                <a:close/>
              </a:path>
              <a:path extrusionOk="0" h="732790" w="3438525">
                <a:moveTo>
                  <a:pt x="2121408" y="366102"/>
                </a:moveTo>
                <a:lnTo>
                  <a:pt x="2048256" y="366102"/>
                </a:lnTo>
                <a:lnTo>
                  <a:pt x="2048256" y="439318"/>
                </a:lnTo>
                <a:lnTo>
                  <a:pt x="2121408" y="439318"/>
                </a:lnTo>
                <a:lnTo>
                  <a:pt x="2121408" y="366102"/>
                </a:lnTo>
                <a:close/>
              </a:path>
              <a:path extrusionOk="0" h="732790" w="3438525">
                <a:moveTo>
                  <a:pt x="2340864" y="512546"/>
                </a:moveTo>
                <a:lnTo>
                  <a:pt x="2121408" y="512546"/>
                </a:lnTo>
                <a:lnTo>
                  <a:pt x="2121408" y="585762"/>
                </a:lnTo>
                <a:lnTo>
                  <a:pt x="2340864" y="585762"/>
                </a:lnTo>
                <a:lnTo>
                  <a:pt x="2340864" y="512546"/>
                </a:lnTo>
                <a:close/>
              </a:path>
              <a:path extrusionOk="0" h="732790" w="3438525">
                <a:moveTo>
                  <a:pt x="2779776" y="292887"/>
                </a:moveTo>
                <a:lnTo>
                  <a:pt x="2633472" y="292887"/>
                </a:lnTo>
                <a:lnTo>
                  <a:pt x="2633472" y="366102"/>
                </a:lnTo>
                <a:lnTo>
                  <a:pt x="2779776" y="366102"/>
                </a:lnTo>
                <a:lnTo>
                  <a:pt x="2779776" y="292887"/>
                </a:lnTo>
                <a:close/>
              </a:path>
              <a:path extrusionOk="0" h="732790" w="3438525">
                <a:moveTo>
                  <a:pt x="2926080" y="219659"/>
                </a:moveTo>
                <a:lnTo>
                  <a:pt x="2852928" y="219659"/>
                </a:lnTo>
                <a:lnTo>
                  <a:pt x="2852928" y="292887"/>
                </a:lnTo>
                <a:lnTo>
                  <a:pt x="2926080" y="292887"/>
                </a:lnTo>
                <a:lnTo>
                  <a:pt x="2926080" y="219659"/>
                </a:lnTo>
                <a:close/>
              </a:path>
              <a:path extrusionOk="0" h="732790" w="3438525">
                <a:moveTo>
                  <a:pt x="3072384" y="0"/>
                </a:moveTo>
                <a:lnTo>
                  <a:pt x="2926080" y="0"/>
                </a:lnTo>
                <a:lnTo>
                  <a:pt x="2926080" y="73215"/>
                </a:lnTo>
                <a:lnTo>
                  <a:pt x="3072384" y="73215"/>
                </a:lnTo>
                <a:lnTo>
                  <a:pt x="3072384" y="0"/>
                </a:lnTo>
                <a:close/>
              </a:path>
              <a:path extrusionOk="0" h="732790" w="3438525">
                <a:moveTo>
                  <a:pt x="3145536" y="219659"/>
                </a:moveTo>
                <a:lnTo>
                  <a:pt x="3072384" y="219659"/>
                </a:lnTo>
                <a:lnTo>
                  <a:pt x="3072384" y="292887"/>
                </a:lnTo>
                <a:lnTo>
                  <a:pt x="3145536" y="292887"/>
                </a:lnTo>
                <a:lnTo>
                  <a:pt x="3145536" y="219659"/>
                </a:lnTo>
                <a:close/>
              </a:path>
              <a:path extrusionOk="0" h="732790" w="3438525">
                <a:moveTo>
                  <a:pt x="3438144" y="292887"/>
                </a:moveTo>
                <a:lnTo>
                  <a:pt x="3364992" y="292887"/>
                </a:lnTo>
                <a:lnTo>
                  <a:pt x="3364992" y="366102"/>
                </a:lnTo>
                <a:lnTo>
                  <a:pt x="3438144" y="366102"/>
                </a:lnTo>
                <a:lnTo>
                  <a:pt x="3438144" y="292887"/>
                </a:lnTo>
                <a:close/>
              </a:path>
              <a:path extrusionOk="0" h="732790" w="3438525">
                <a:moveTo>
                  <a:pt x="3438144" y="73215"/>
                </a:moveTo>
                <a:lnTo>
                  <a:pt x="3291840" y="73215"/>
                </a:lnTo>
                <a:lnTo>
                  <a:pt x="3291840" y="146443"/>
                </a:lnTo>
                <a:lnTo>
                  <a:pt x="3438144" y="146443"/>
                </a:lnTo>
                <a:lnTo>
                  <a:pt x="3438144" y="73215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6848318" y="719460"/>
            <a:ext cx="742949" cy="333374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1"/>
          <p:cNvSpPr/>
          <p:nvPr/>
        </p:nvSpPr>
        <p:spPr>
          <a:xfrm>
            <a:off x="14388189" y="722018"/>
            <a:ext cx="106680" cy="17780"/>
          </a:xfrm>
          <a:custGeom>
            <a:rect b="b" l="l" r="r" t="t"/>
            <a:pathLst>
              <a:path extrusionOk="0" h="17779" w="106680">
                <a:moveTo>
                  <a:pt x="106685" y="17721"/>
                </a:moveTo>
                <a:lnTo>
                  <a:pt x="0" y="17721"/>
                </a:lnTo>
                <a:lnTo>
                  <a:pt x="0" y="0"/>
                </a:lnTo>
                <a:lnTo>
                  <a:pt x="106685" y="0"/>
                </a:lnTo>
                <a:lnTo>
                  <a:pt x="106685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"/>
          <p:cNvSpPr/>
          <p:nvPr/>
        </p:nvSpPr>
        <p:spPr>
          <a:xfrm>
            <a:off x="14583674" y="722018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"/>
          <p:cNvSpPr/>
          <p:nvPr/>
        </p:nvSpPr>
        <p:spPr>
          <a:xfrm>
            <a:off x="14370546" y="739739"/>
            <a:ext cx="142240" cy="17780"/>
          </a:xfrm>
          <a:custGeom>
            <a:rect b="b" l="l" r="r" t="t"/>
            <a:pathLst>
              <a:path extrusionOk="0" h="17779" w="142240">
                <a:moveTo>
                  <a:pt x="142070" y="17769"/>
                </a:moveTo>
                <a:lnTo>
                  <a:pt x="0" y="17769"/>
                </a:lnTo>
                <a:lnTo>
                  <a:pt x="0" y="0"/>
                </a:lnTo>
                <a:lnTo>
                  <a:pt x="142070" y="0"/>
                </a:lnTo>
                <a:lnTo>
                  <a:pt x="142070" y="17769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"/>
          <p:cNvSpPr/>
          <p:nvPr/>
        </p:nvSpPr>
        <p:spPr>
          <a:xfrm>
            <a:off x="14335011" y="739748"/>
            <a:ext cx="408940" cy="337820"/>
          </a:xfrm>
          <a:custGeom>
            <a:rect b="b" l="l" r="r" t="t"/>
            <a:pathLst>
              <a:path extrusionOk="0" h="337819" w="408940">
                <a:moveTo>
                  <a:pt x="195389" y="17767"/>
                </a:moveTo>
                <a:lnTo>
                  <a:pt x="17792" y="17767"/>
                </a:lnTo>
                <a:lnTo>
                  <a:pt x="17792" y="35394"/>
                </a:lnTo>
                <a:lnTo>
                  <a:pt x="195389" y="35394"/>
                </a:lnTo>
                <a:lnTo>
                  <a:pt x="195389" y="17767"/>
                </a:lnTo>
                <a:close/>
              </a:path>
              <a:path extrusionOk="0" h="337819" w="408940">
                <a:moveTo>
                  <a:pt x="248653" y="284365"/>
                </a:moveTo>
                <a:lnTo>
                  <a:pt x="159854" y="284365"/>
                </a:lnTo>
                <a:lnTo>
                  <a:pt x="159854" y="302133"/>
                </a:lnTo>
                <a:lnTo>
                  <a:pt x="177596" y="302133"/>
                </a:lnTo>
                <a:lnTo>
                  <a:pt x="177596" y="319913"/>
                </a:lnTo>
                <a:lnTo>
                  <a:pt x="195389" y="319913"/>
                </a:lnTo>
                <a:lnTo>
                  <a:pt x="195389" y="337680"/>
                </a:lnTo>
                <a:lnTo>
                  <a:pt x="213131" y="337680"/>
                </a:lnTo>
                <a:lnTo>
                  <a:pt x="213131" y="319913"/>
                </a:lnTo>
                <a:lnTo>
                  <a:pt x="230873" y="319913"/>
                </a:lnTo>
                <a:lnTo>
                  <a:pt x="230873" y="302133"/>
                </a:lnTo>
                <a:lnTo>
                  <a:pt x="248653" y="302133"/>
                </a:lnTo>
                <a:lnTo>
                  <a:pt x="248653" y="284365"/>
                </a:lnTo>
                <a:close/>
              </a:path>
              <a:path extrusionOk="0" h="337819" w="408940">
                <a:moveTo>
                  <a:pt x="390728" y="142201"/>
                </a:moveTo>
                <a:lnTo>
                  <a:pt x="338378" y="142201"/>
                </a:lnTo>
                <a:lnTo>
                  <a:pt x="338378" y="35585"/>
                </a:lnTo>
                <a:lnTo>
                  <a:pt x="0" y="35585"/>
                </a:lnTo>
                <a:lnTo>
                  <a:pt x="0" y="142201"/>
                </a:lnTo>
                <a:lnTo>
                  <a:pt x="17792" y="142201"/>
                </a:lnTo>
                <a:lnTo>
                  <a:pt x="17792" y="158711"/>
                </a:lnTo>
                <a:lnTo>
                  <a:pt x="17792" y="159981"/>
                </a:lnTo>
                <a:lnTo>
                  <a:pt x="35534" y="159981"/>
                </a:lnTo>
                <a:lnTo>
                  <a:pt x="35534" y="176479"/>
                </a:lnTo>
                <a:lnTo>
                  <a:pt x="35534" y="177749"/>
                </a:lnTo>
                <a:lnTo>
                  <a:pt x="53174" y="177749"/>
                </a:lnTo>
                <a:lnTo>
                  <a:pt x="53174" y="194246"/>
                </a:lnTo>
                <a:lnTo>
                  <a:pt x="53174" y="195516"/>
                </a:lnTo>
                <a:lnTo>
                  <a:pt x="71056" y="195516"/>
                </a:lnTo>
                <a:lnTo>
                  <a:pt x="71056" y="212013"/>
                </a:lnTo>
                <a:lnTo>
                  <a:pt x="71056" y="213283"/>
                </a:lnTo>
                <a:lnTo>
                  <a:pt x="88798" y="213283"/>
                </a:lnTo>
                <a:lnTo>
                  <a:pt x="88798" y="229793"/>
                </a:lnTo>
                <a:lnTo>
                  <a:pt x="88798" y="231063"/>
                </a:lnTo>
                <a:lnTo>
                  <a:pt x="106591" y="231063"/>
                </a:lnTo>
                <a:lnTo>
                  <a:pt x="106591" y="247561"/>
                </a:lnTo>
                <a:lnTo>
                  <a:pt x="106591" y="248831"/>
                </a:lnTo>
                <a:lnTo>
                  <a:pt x="124333" y="248831"/>
                </a:lnTo>
                <a:lnTo>
                  <a:pt x="124333" y="266598"/>
                </a:lnTo>
                <a:lnTo>
                  <a:pt x="142074" y="266598"/>
                </a:lnTo>
                <a:lnTo>
                  <a:pt x="142074" y="283972"/>
                </a:lnTo>
                <a:lnTo>
                  <a:pt x="266395" y="283972"/>
                </a:lnTo>
                <a:lnTo>
                  <a:pt x="266395" y="266598"/>
                </a:lnTo>
                <a:lnTo>
                  <a:pt x="284187" y="266598"/>
                </a:lnTo>
                <a:lnTo>
                  <a:pt x="284187" y="248831"/>
                </a:lnTo>
                <a:lnTo>
                  <a:pt x="284187" y="247561"/>
                </a:lnTo>
                <a:lnTo>
                  <a:pt x="301929" y="247561"/>
                </a:lnTo>
                <a:lnTo>
                  <a:pt x="301929" y="231063"/>
                </a:lnTo>
                <a:lnTo>
                  <a:pt x="301929" y="229793"/>
                </a:lnTo>
                <a:lnTo>
                  <a:pt x="319671" y="229793"/>
                </a:lnTo>
                <a:lnTo>
                  <a:pt x="319671" y="213283"/>
                </a:lnTo>
                <a:lnTo>
                  <a:pt x="319671" y="212013"/>
                </a:lnTo>
                <a:lnTo>
                  <a:pt x="337451" y="212013"/>
                </a:lnTo>
                <a:lnTo>
                  <a:pt x="337451" y="195516"/>
                </a:lnTo>
                <a:lnTo>
                  <a:pt x="337451" y="194246"/>
                </a:lnTo>
                <a:lnTo>
                  <a:pt x="355193" y="194246"/>
                </a:lnTo>
                <a:lnTo>
                  <a:pt x="355193" y="177749"/>
                </a:lnTo>
                <a:lnTo>
                  <a:pt x="355193" y="176479"/>
                </a:lnTo>
                <a:lnTo>
                  <a:pt x="372986" y="176479"/>
                </a:lnTo>
                <a:lnTo>
                  <a:pt x="372986" y="159981"/>
                </a:lnTo>
                <a:lnTo>
                  <a:pt x="372986" y="158711"/>
                </a:lnTo>
                <a:lnTo>
                  <a:pt x="390728" y="158711"/>
                </a:lnTo>
                <a:lnTo>
                  <a:pt x="390728" y="142201"/>
                </a:lnTo>
                <a:close/>
              </a:path>
              <a:path extrusionOk="0" h="337819" w="408940">
                <a:moveTo>
                  <a:pt x="390728" y="35394"/>
                </a:moveTo>
                <a:lnTo>
                  <a:pt x="390537" y="17767"/>
                </a:lnTo>
                <a:lnTo>
                  <a:pt x="372795" y="17767"/>
                </a:lnTo>
                <a:lnTo>
                  <a:pt x="372795" y="0"/>
                </a:lnTo>
                <a:lnTo>
                  <a:pt x="230873" y="0"/>
                </a:lnTo>
                <a:lnTo>
                  <a:pt x="230873" y="17767"/>
                </a:lnTo>
                <a:lnTo>
                  <a:pt x="213131" y="17767"/>
                </a:lnTo>
                <a:lnTo>
                  <a:pt x="213131" y="35394"/>
                </a:lnTo>
                <a:lnTo>
                  <a:pt x="390728" y="35394"/>
                </a:lnTo>
                <a:close/>
              </a:path>
              <a:path extrusionOk="0" h="337819" w="408940">
                <a:moveTo>
                  <a:pt x="408470" y="35585"/>
                </a:moveTo>
                <a:lnTo>
                  <a:pt x="391934" y="35585"/>
                </a:lnTo>
                <a:lnTo>
                  <a:pt x="391934" y="142201"/>
                </a:lnTo>
                <a:lnTo>
                  <a:pt x="408470" y="142201"/>
                </a:lnTo>
                <a:lnTo>
                  <a:pt x="408470" y="35585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"/>
          <p:cNvSpPr/>
          <p:nvPr/>
        </p:nvSpPr>
        <p:spPr>
          <a:xfrm>
            <a:off x="14832913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"/>
          <p:cNvSpPr/>
          <p:nvPr/>
        </p:nvSpPr>
        <p:spPr>
          <a:xfrm>
            <a:off x="15028253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"/>
          <p:cNvSpPr/>
          <p:nvPr/>
        </p:nvSpPr>
        <p:spPr>
          <a:xfrm>
            <a:off x="14814931" y="741574"/>
            <a:ext cx="142240" cy="17780"/>
          </a:xfrm>
          <a:custGeom>
            <a:rect b="b" l="l" r="r" t="t"/>
            <a:pathLst>
              <a:path extrusionOk="0" h="17779" w="142240">
                <a:moveTo>
                  <a:pt x="141973" y="17769"/>
                </a:moveTo>
                <a:lnTo>
                  <a:pt x="0" y="17769"/>
                </a:lnTo>
                <a:lnTo>
                  <a:pt x="0" y="0"/>
                </a:lnTo>
                <a:lnTo>
                  <a:pt x="141973" y="0"/>
                </a:lnTo>
                <a:lnTo>
                  <a:pt x="141973" y="17769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"/>
          <p:cNvSpPr/>
          <p:nvPr/>
        </p:nvSpPr>
        <p:spPr>
          <a:xfrm>
            <a:off x="14779397" y="741069"/>
            <a:ext cx="408305" cy="337820"/>
          </a:xfrm>
          <a:custGeom>
            <a:rect b="b" l="l" r="r" t="t"/>
            <a:pathLst>
              <a:path extrusionOk="0" h="337819" w="408305">
                <a:moveTo>
                  <a:pt x="390537" y="142151"/>
                </a:moveTo>
                <a:lnTo>
                  <a:pt x="338378" y="142151"/>
                </a:lnTo>
                <a:lnTo>
                  <a:pt x="338378" y="36004"/>
                </a:lnTo>
                <a:lnTo>
                  <a:pt x="195287" y="36004"/>
                </a:lnTo>
                <a:lnTo>
                  <a:pt x="195287" y="18275"/>
                </a:lnTo>
                <a:lnTo>
                  <a:pt x="17792" y="18275"/>
                </a:lnTo>
                <a:lnTo>
                  <a:pt x="17792" y="36004"/>
                </a:lnTo>
                <a:lnTo>
                  <a:pt x="0" y="36004"/>
                </a:lnTo>
                <a:lnTo>
                  <a:pt x="0" y="142519"/>
                </a:lnTo>
                <a:lnTo>
                  <a:pt x="17792" y="142519"/>
                </a:lnTo>
                <a:lnTo>
                  <a:pt x="17792" y="143421"/>
                </a:lnTo>
                <a:lnTo>
                  <a:pt x="17792" y="159931"/>
                </a:lnTo>
                <a:lnTo>
                  <a:pt x="35534" y="159931"/>
                </a:lnTo>
                <a:lnTo>
                  <a:pt x="35534" y="177698"/>
                </a:lnTo>
                <a:lnTo>
                  <a:pt x="53505" y="177698"/>
                </a:lnTo>
                <a:lnTo>
                  <a:pt x="53505" y="195465"/>
                </a:lnTo>
                <a:lnTo>
                  <a:pt x="71247" y="195465"/>
                </a:lnTo>
                <a:lnTo>
                  <a:pt x="71247" y="213233"/>
                </a:lnTo>
                <a:lnTo>
                  <a:pt x="88988" y="213233"/>
                </a:lnTo>
                <a:lnTo>
                  <a:pt x="88988" y="231000"/>
                </a:lnTo>
                <a:lnTo>
                  <a:pt x="106680" y="231000"/>
                </a:lnTo>
                <a:lnTo>
                  <a:pt x="106680" y="248780"/>
                </a:lnTo>
                <a:lnTo>
                  <a:pt x="124421" y="248780"/>
                </a:lnTo>
                <a:lnTo>
                  <a:pt x="124421" y="266547"/>
                </a:lnTo>
                <a:lnTo>
                  <a:pt x="142163" y="266547"/>
                </a:lnTo>
                <a:lnTo>
                  <a:pt x="142163" y="284314"/>
                </a:lnTo>
                <a:lnTo>
                  <a:pt x="159854" y="284314"/>
                </a:lnTo>
                <a:lnTo>
                  <a:pt x="159854" y="302082"/>
                </a:lnTo>
                <a:lnTo>
                  <a:pt x="177596" y="302082"/>
                </a:lnTo>
                <a:lnTo>
                  <a:pt x="177596" y="319862"/>
                </a:lnTo>
                <a:lnTo>
                  <a:pt x="195389" y="319862"/>
                </a:lnTo>
                <a:lnTo>
                  <a:pt x="195389" y="337629"/>
                </a:lnTo>
                <a:lnTo>
                  <a:pt x="213029" y="337629"/>
                </a:lnTo>
                <a:lnTo>
                  <a:pt x="213029" y="319862"/>
                </a:lnTo>
                <a:lnTo>
                  <a:pt x="230771" y="319862"/>
                </a:lnTo>
                <a:lnTo>
                  <a:pt x="230771" y="302082"/>
                </a:lnTo>
                <a:lnTo>
                  <a:pt x="248564" y="302082"/>
                </a:lnTo>
                <a:lnTo>
                  <a:pt x="248564" y="284314"/>
                </a:lnTo>
                <a:lnTo>
                  <a:pt x="266204" y="284314"/>
                </a:lnTo>
                <a:lnTo>
                  <a:pt x="266204" y="266547"/>
                </a:lnTo>
                <a:lnTo>
                  <a:pt x="283997" y="266547"/>
                </a:lnTo>
                <a:lnTo>
                  <a:pt x="283997" y="248780"/>
                </a:lnTo>
                <a:lnTo>
                  <a:pt x="301739" y="248780"/>
                </a:lnTo>
                <a:lnTo>
                  <a:pt x="301739" y="231000"/>
                </a:lnTo>
                <a:lnTo>
                  <a:pt x="319481" y="231000"/>
                </a:lnTo>
                <a:lnTo>
                  <a:pt x="319481" y="213233"/>
                </a:lnTo>
                <a:lnTo>
                  <a:pt x="337261" y="213233"/>
                </a:lnTo>
                <a:lnTo>
                  <a:pt x="337261" y="195465"/>
                </a:lnTo>
                <a:lnTo>
                  <a:pt x="355003" y="195465"/>
                </a:lnTo>
                <a:lnTo>
                  <a:pt x="355003" y="177698"/>
                </a:lnTo>
                <a:lnTo>
                  <a:pt x="372795" y="177698"/>
                </a:lnTo>
                <a:lnTo>
                  <a:pt x="372795" y="159931"/>
                </a:lnTo>
                <a:lnTo>
                  <a:pt x="390537" y="159931"/>
                </a:lnTo>
                <a:lnTo>
                  <a:pt x="390537" y="143421"/>
                </a:lnTo>
                <a:lnTo>
                  <a:pt x="390537" y="142151"/>
                </a:lnTo>
                <a:close/>
              </a:path>
              <a:path extrusionOk="0" h="337819" w="408305">
                <a:moveTo>
                  <a:pt x="390639" y="17767"/>
                </a:moveTo>
                <a:lnTo>
                  <a:pt x="372986" y="17767"/>
                </a:lnTo>
                <a:lnTo>
                  <a:pt x="372986" y="0"/>
                </a:lnTo>
                <a:lnTo>
                  <a:pt x="231063" y="0"/>
                </a:lnTo>
                <a:lnTo>
                  <a:pt x="231063" y="17767"/>
                </a:lnTo>
                <a:lnTo>
                  <a:pt x="213029" y="17767"/>
                </a:lnTo>
                <a:lnTo>
                  <a:pt x="213029" y="35534"/>
                </a:lnTo>
                <a:lnTo>
                  <a:pt x="390639" y="35534"/>
                </a:lnTo>
                <a:lnTo>
                  <a:pt x="390639" y="17767"/>
                </a:lnTo>
                <a:close/>
              </a:path>
              <a:path extrusionOk="0" h="337819" w="408305">
                <a:moveTo>
                  <a:pt x="408279" y="36004"/>
                </a:moveTo>
                <a:lnTo>
                  <a:pt x="391883" y="36004"/>
                </a:lnTo>
                <a:lnTo>
                  <a:pt x="391883" y="142519"/>
                </a:lnTo>
                <a:lnTo>
                  <a:pt x="408279" y="142519"/>
                </a:lnTo>
                <a:lnTo>
                  <a:pt x="408279" y="36004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"/>
          <p:cNvSpPr/>
          <p:nvPr/>
        </p:nvSpPr>
        <p:spPr>
          <a:xfrm>
            <a:off x="15277638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"/>
          <p:cNvSpPr/>
          <p:nvPr/>
        </p:nvSpPr>
        <p:spPr>
          <a:xfrm>
            <a:off x="15472978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"/>
          <p:cNvSpPr/>
          <p:nvPr/>
        </p:nvSpPr>
        <p:spPr>
          <a:xfrm>
            <a:off x="15259848" y="741574"/>
            <a:ext cx="142240" cy="17780"/>
          </a:xfrm>
          <a:custGeom>
            <a:rect b="b" l="l" r="r" t="t"/>
            <a:pathLst>
              <a:path extrusionOk="0" h="17779" w="142240">
                <a:moveTo>
                  <a:pt x="141779" y="17769"/>
                </a:moveTo>
                <a:lnTo>
                  <a:pt x="0" y="17769"/>
                </a:lnTo>
                <a:lnTo>
                  <a:pt x="0" y="0"/>
                </a:lnTo>
                <a:lnTo>
                  <a:pt x="141779" y="0"/>
                </a:lnTo>
                <a:lnTo>
                  <a:pt x="141779" y="17769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"/>
          <p:cNvSpPr/>
          <p:nvPr/>
        </p:nvSpPr>
        <p:spPr>
          <a:xfrm>
            <a:off x="15224315" y="741069"/>
            <a:ext cx="408305" cy="337820"/>
          </a:xfrm>
          <a:custGeom>
            <a:rect b="b" l="l" r="r" t="t"/>
            <a:pathLst>
              <a:path extrusionOk="0" h="337819" w="408305">
                <a:moveTo>
                  <a:pt x="390334" y="142151"/>
                </a:moveTo>
                <a:lnTo>
                  <a:pt x="338175" y="142151"/>
                </a:lnTo>
                <a:lnTo>
                  <a:pt x="338175" y="36004"/>
                </a:lnTo>
                <a:lnTo>
                  <a:pt x="195097" y="36004"/>
                </a:lnTo>
                <a:lnTo>
                  <a:pt x="195097" y="18275"/>
                </a:lnTo>
                <a:lnTo>
                  <a:pt x="17792" y="18275"/>
                </a:lnTo>
                <a:lnTo>
                  <a:pt x="17792" y="36004"/>
                </a:lnTo>
                <a:lnTo>
                  <a:pt x="0" y="36004"/>
                </a:lnTo>
                <a:lnTo>
                  <a:pt x="0" y="142519"/>
                </a:lnTo>
                <a:lnTo>
                  <a:pt x="17792" y="142519"/>
                </a:lnTo>
                <a:lnTo>
                  <a:pt x="17792" y="143421"/>
                </a:lnTo>
                <a:lnTo>
                  <a:pt x="17792" y="159931"/>
                </a:lnTo>
                <a:lnTo>
                  <a:pt x="35521" y="159931"/>
                </a:lnTo>
                <a:lnTo>
                  <a:pt x="35521" y="177698"/>
                </a:lnTo>
                <a:lnTo>
                  <a:pt x="53314" y="177698"/>
                </a:lnTo>
                <a:lnTo>
                  <a:pt x="53314" y="195465"/>
                </a:lnTo>
                <a:lnTo>
                  <a:pt x="71056" y="195465"/>
                </a:lnTo>
                <a:lnTo>
                  <a:pt x="71056" y="213233"/>
                </a:lnTo>
                <a:lnTo>
                  <a:pt x="88798" y="213233"/>
                </a:lnTo>
                <a:lnTo>
                  <a:pt x="88798" y="231000"/>
                </a:lnTo>
                <a:lnTo>
                  <a:pt x="106489" y="231000"/>
                </a:lnTo>
                <a:lnTo>
                  <a:pt x="106489" y="248780"/>
                </a:lnTo>
                <a:lnTo>
                  <a:pt x="124231" y="248780"/>
                </a:lnTo>
                <a:lnTo>
                  <a:pt x="124231" y="266547"/>
                </a:lnTo>
                <a:lnTo>
                  <a:pt x="141973" y="266547"/>
                </a:lnTo>
                <a:lnTo>
                  <a:pt x="141973" y="284314"/>
                </a:lnTo>
                <a:lnTo>
                  <a:pt x="159664" y="284314"/>
                </a:lnTo>
                <a:lnTo>
                  <a:pt x="159664" y="302082"/>
                </a:lnTo>
                <a:lnTo>
                  <a:pt x="177406" y="302082"/>
                </a:lnTo>
                <a:lnTo>
                  <a:pt x="177406" y="319862"/>
                </a:lnTo>
                <a:lnTo>
                  <a:pt x="195186" y="319862"/>
                </a:lnTo>
                <a:lnTo>
                  <a:pt x="195186" y="337629"/>
                </a:lnTo>
                <a:lnTo>
                  <a:pt x="212839" y="337629"/>
                </a:lnTo>
                <a:lnTo>
                  <a:pt x="212839" y="319862"/>
                </a:lnTo>
                <a:lnTo>
                  <a:pt x="230581" y="319862"/>
                </a:lnTo>
                <a:lnTo>
                  <a:pt x="230581" y="302082"/>
                </a:lnTo>
                <a:lnTo>
                  <a:pt x="248361" y="302082"/>
                </a:lnTo>
                <a:lnTo>
                  <a:pt x="248361" y="284314"/>
                </a:lnTo>
                <a:lnTo>
                  <a:pt x="266014" y="284314"/>
                </a:lnTo>
                <a:lnTo>
                  <a:pt x="266014" y="266547"/>
                </a:lnTo>
                <a:lnTo>
                  <a:pt x="283794" y="266547"/>
                </a:lnTo>
                <a:lnTo>
                  <a:pt x="283794" y="248780"/>
                </a:lnTo>
                <a:lnTo>
                  <a:pt x="301536" y="248780"/>
                </a:lnTo>
                <a:lnTo>
                  <a:pt x="301536" y="231000"/>
                </a:lnTo>
                <a:lnTo>
                  <a:pt x="319278" y="231000"/>
                </a:lnTo>
                <a:lnTo>
                  <a:pt x="319278" y="213233"/>
                </a:lnTo>
                <a:lnTo>
                  <a:pt x="337070" y="213233"/>
                </a:lnTo>
                <a:lnTo>
                  <a:pt x="337070" y="195465"/>
                </a:lnTo>
                <a:lnTo>
                  <a:pt x="354812" y="195465"/>
                </a:lnTo>
                <a:lnTo>
                  <a:pt x="354812" y="177698"/>
                </a:lnTo>
                <a:lnTo>
                  <a:pt x="372592" y="177698"/>
                </a:lnTo>
                <a:lnTo>
                  <a:pt x="372592" y="159931"/>
                </a:lnTo>
                <a:lnTo>
                  <a:pt x="390334" y="159931"/>
                </a:lnTo>
                <a:lnTo>
                  <a:pt x="390334" y="143421"/>
                </a:lnTo>
                <a:lnTo>
                  <a:pt x="390334" y="142151"/>
                </a:lnTo>
                <a:close/>
              </a:path>
              <a:path extrusionOk="0" h="337819" w="408305">
                <a:moveTo>
                  <a:pt x="390436" y="17767"/>
                </a:moveTo>
                <a:lnTo>
                  <a:pt x="372795" y="17767"/>
                </a:lnTo>
                <a:lnTo>
                  <a:pt x="372795" y="0"/>
                </a:lnTo>
                <a:lnTo>
                  <a:pt x="230873" y="0"/>
                </a:lnTo>
                <a:lnTo>
                  <a:pt x="230873" y="17767"/>
                </a:lnTo>
                <a:lnTo>
                  <a:pt x="212839" y="17767"/>
                </a:lnTo>
                <a:lnTo>
                  <a:pt x="212839" y="35534"/>
                </a:lnTo>
                <a:lnTo>
                  <a:pt x="390436" y="35534"/>
                </a:lnTo>
                <a:lnTo>
                  <a:pt x="390436" y="17767"/>
                </a:lnTo>
                <a:close/>
              </a:path>
              <a:path extrusionOk="0" h="337819" w="408305">
                <a:moveTo>
                  <a:pt x="408076" y="36004"/>
                </a:moveTo>
                <a:lnTo>
                  <a:pt x="391693" y="36004"/>
                </a:lnTo>
                <a:lnTo>
                  <a:pt x="391693" y="142519"/>
                </a:lnTo>
                <a:lnTo>
                  <a:pt x="408076" y="142519"/>
                </a:lnTo>
                <a:lnTo>
                  <a:pt x="408076" y="36004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"/>
          <p:cNvSpPr/>
          <p:nvPr/>
        </p:nvSpPr>
        <p:spPr>
          <a:xfrm>
            <a:off x="15722361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"/>
          <p:cNvSpPr/>
          <p:nvPr/>
        </p:nvSpPr>
        <p:spPr>
          <a:xfrm>
            <a:off x="15917702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1"/>
          <p:cNvSpPr/>
          <p:nvPr/>
        </p:nvSpPr>
        <p:spPr>
          <a:xfrm>
            <a:off x="15704573" y="741574"/>
            <a:ext cx="142240" cy="17780"/>
          </a:xfrm>
          <a:custGeom>
            <a:rect b="b" l="l" r="r" t="t"/>
            <a:pathLst>
              <a:path extrusionOk="0" h="17779" w="142240">
                <a:moveTo>
                  <a:pt x="141779" y="17769"/>
                </a:moveTo>
                <a:lnTo>
                  <a:pt x="0" y="17769"/>
                </a:lnTo>
                <a:lnTo>
                  <a:pt x="0" y="0"/>
                </a:lnTo>
                <a:lnTo>
                  <a:pt x="141779" y="0"/>
                </a:lnTo>
                <a:lnTo>
                  <a:pt x="141779" y="17769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"/>
          <p:cNvSpPr/>
          <p:nvPr/>
        </p:nvSpPr>
        <p:spPr>
          <a:xfrm>
            <a:off x="15669032" y="741069"/>
            <a:ext cx="408305" cy="337820"/>
          </a:xfrm>
          <a:custGeom>
            <a:rect b="b" l="l" r="r" t="t"/>
            <a:pathLst>
              <a:path extrusionOk="0" h="337819" w="408305">
                <a:moveTo>
                  <a:pt x="390347" y="142151"/>
                </a:moveTo>
                <a:lnTo>
                  <a:pt x="338188" y="142151"/>
                </a:lnTo>
                <a:lnTo>
                  <a:pt x="338188" y="36004"/>
                </a:lnTo>
                <a:lnTo>
                  <a:pt x="195110" y="36004"/>
                </a:lnTo>
                <a:lnTo>
                  <a:pt x="195110" y="18275"/>
                </a:lnTo>
                <a:lnTo>
                  <a:pt x="17792" y="18275"/>
                </a:lnTo>
                <a:lnTo>
                  <a:pt x="17792" y="36004"/>
                </a:lnTo>
                <a:lnTo>
                  <a:pt x="0" y="36004"/>
                </a:lnTo>
                <a:lnTo>
                  <a:pt x="0" y="142519"/>
                </a:lnTo>
                <a:lnTo>
                  <a:pt x="17792" y="142519"/>
                </a:lnTo>
                <a:lnTo>
                  <a:pt x="17792" y="143421"/>
                </a:lnTo>
                <a:lnTo>
                  <a:pt x="17792" y="159931"/>
                </a:lnTo>
                <a:lnTo>
                  <a:pt x="35534" y="159931"/>
                </a:lnTo>
                <a:lnTo>
                  <a:pt x="35534" y="177698"/>
                </a:lnTo>
                <a:lnTo>
                  <a:pt x="53327" y="177698"/>
                </a:lnTo>
                <a:lnTo>
                  <a:pt x="53327" y="195465"/>
                </a:lnTo>
                <a:lnTo>
                  <a:pt x="71069" y="195465"/>
                </a:lnTo>
                <a:lnTo>
                  <a:pt x="71069" y="213233"/>
                </a:lnTo>
                <a:lnTo>
                  <a:pt x="88811" y="213233"/>
                </a:lnTo>
                <a:lnTo>
                  <a:pt x="88811" y="231000"/>
                </a:lnTo>
                <a:lnTo>
                  <a:pt x="106502" y="231000"/>
                </a:lnTo>
                <a:lnTo>
                  <a:pt x="106502" y="248780"/>
                </a:lnTo>
                <a:lnTo>
                  <a:pt x="124244" y="248780"/>
                </a:lnTo>
                <a:lnTo>
                  <a:pt x="124244" y="266547"/>
                </a:lnTo>
                <a:lnTo>
                  <a:pt x="141973" y="266547"/>
                </a:lnTo>
                <a:lnTo>
                  <a:pt x="141973" y="284314"/>
                </a:lnTo>
                <a:lnTo>
                  <a:pt x="159677" y="284314"/>
                </a:lnTo>
                <a:lnTo>
                  <a:pt x="159677" y="302082"/>
                </a:lnTo>
                <a:lnTo>
                  <a:pt x="177406" y="302082"/>
                </a:lnTo>
                <a:lnTo>
                  <a:pt x="177406" y="319862"/>
                </a:lnTo>
                <a:lnTo>
                  <a:pt x="195199" y="319862"/>
                </a:lnTo>
                <a:lnTo>
                  <a:pt x="195199" y="337629"/>
                </a:lnTo>
                <a:lnTo>
                  <a:pt x="212839" y="337629"/>
                </a:lnTo>
                <a:lnTo>
                  <a:pt x="212839" y="319862"/>
                </a:lnTo>
                <a:lnTo>
                  <a:pt x="230581" y="319862"/>
                </a:lnTo>
                <a:lnTo>
                  <a:pt x="230581" y="302082"/>
                </a:lnTo>
                <a:lnTo>
                  <a:pt x="248373" y="302082"/>
                </a:lnTo>
                <a:lnTo>
                  <a:pt x="248373" y="284314"/>
                </a:lnTo>
                <a:lnTo>
                  <a:pt x="266014" y="284314"/>
                </a:lnTo>
                <a:lnTo>
                  <a:pt x="266014" y="266547"/>
                </a:lnTo>
                <a:lnTo>
                  <a:pt x="283806" y="266547"/>
                </a:lnTo>
                <a:lnTo>
                  <a:pt x="283806" y="248780"/>
                </a:lnTo>
                <a:lnTo>
                  <a:pt x="301548" y="248780"/>
                </a:lnTo>
                <a:lnTo>
                  <a:pt x="301548" y="231000"/>
                </a:lnTo>
                <a:lnTo>
                  <a:pt x="319290" y="231000"/>
                </a:lnTo>
                <a:lnTo>
                  <a:pt x="319290" y="213233"/>
                </a:lnTo>
                <a:lnTo>
                  <a:pt x="337083" y="213233"/>
                </a:lnTo>
                <a:lnTo>
                  <a:pt x="337083" y="195465"/>
                </a:lnTo>
                <a:lnTo>
                  <a:pt x="354812" y="195465"/>
                </a:lnTo>
                <a:lnTo>
                  <a:pt x="354812" y="177698"/>
                </a:lnTo>
                <a:lnTo>
                  <a:pt x="372605" y="177698"/>
                </a:lnTo>
                <a:lnTo>
                  <a:pt x="372605" y="159931"/>
                </a:lnTo>
                <a:lnTo>
                  <a:pt x="390347" y="159931"/>
                </a:lnTo>
                <a:lnTo>
                  <a:pt x="390347" y="143421"/>
                </a:lnTo>
                <a:lnTo>
                  <a:pt x="390347" y="142151"/>
                </a:lnTo>
                <a:close/>
              </a:path>
              <a:path extrusionOk="0" h="337819" w="408305">
                <a:moveTo>
                  <a:pt x="390448" y="17767"/>
                </a:moveTo>
                <a:lnTo>
                  <a:pt x="372795" y="17767"/>
                </a:lnTo>
                <a:lnTo>
                  <a:pt x="372795" y="0"/>
                </a:lnTo>
                <a:lnTo>
                  <a:pt x="230873" y="0"/>
                </a:lnTo>
                <a:lnTo>
                  <a:pt x="230873" y="17767"/>
                </a:lnTo>
                <a:lnTo>
                  <a:pt x="212839" y="17767"/>
                </a:lnTo>
                <a:lnTo>
                  <a:pt x="212839" y="35534"/>
                </a:lnTo>
                <a:lnTo>
                  <a:pt x="390448" y="35534"/>
                </a:lnTo>
                <a:lnTo>
                  <a:pt x="390448" y="17767"/>
                </a:lnTo>
                <a:close/>
              </a:path>
              <a:path extrusionOk="0" h="337819" w="408305">
                <a:moveTo>
                  <a:pt x="408089" y="36004"/>
                </a:moveTo>
                <a:lnTo>
                  <a:pt x="391706" y="36004"/>
                </a:lnTo>
                <a:lnTo>
                  <a:pt x="391706" y="142519"/>
                </a:lnTo>
                <a:lnTo>
                  <a:pt x="408089" y="142519"/>
                </a:lnTo>
                <a:lnTo>
                  <a:pt x="408089" y="36004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"/>
          <p:cNvSpPr/>
          <p:nvPr/>
        </p:nvSpPr>
        <p:spPr>
          <a:xfrm>
            <a:off x="16167086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"/>
          <p:cNvSpPr/>
          <p:nvPr/>
        </p:nvSpPr>
        <p:spPr>
          <a:xfrm>
            <a:off x="16362426" y="723853"/>
            <a:ext cx="106680" cy="17780"/>
          </a:xfrm>
          <a:custGeom>
            <a:rect b="b" l="l" r="r" t="t"/>
            <a:pathLst>
              <a:path extrusionOk="0" h="17779" w="106680">
                <a:moveTo>
                  <a:pt x="106347" y="17721"/>
                </a:moveTo>
                <a:lnTo>
                  <a:pt x="0" y="17721"/>
                </a:lnTo>
                <a:lnTo>
                  <a:pt x="0" y="0"/>
                </a:lnTo>
                <a:lnTo>
                  <a:pt x="106347" y="0"/>
                </a:lnTo>
                <a:lnTo>
                  <a:pt x="106347" y="1772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"/>
          <p:cNvSpPr/>
          <p:nvPr/>
        </p:nvSpPr>
        <p:spPr>
          <a:xfrm>
            <a:off x="16149296" y="741574"/>
            <a:ext cx="142240" cy="17780"/>
          </a:xfrm>
          <a:custGeom>
            <a:rect b="b" l="l" r="r" t="t"/>
            <a:pathLst>
              <a:path extrusionOk="0" h="17779" w="142240">
                <a:moveTo>
                  <a:pt x="141779" y="17769"/>
                </a:moveTo>
                <a:lnTo>
                  <a:pt x="0" y="17769"/>
                </a:lnTo>
                <a:lnTo>
                  <a:pt x="0" y="0"/>
                </a:lnTo>
                <a:lnTo>
                  <a:pt x="141779" y="0"/>
                </a:lnTo>
                <a:lnTo>
                  <a:pt x="141779" y="17769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"/>
          <p:cNvSpPr/>
          <p:nvPr/>
        </p:nvSpPr>
        <p:spPr>
          <a:xfrm>
            <a:off x="16113760" y="741069"/>
            <a:ext cx="408305" cy="337820"/>
          </a:xfrm>
          <a:custGeom>
            <a:rect b="b" l="l" r="r" t="t"/>
            <a:pathLst>
              <a:path extrusionOk="0" h="337819" w="408305">
                <a:moveTo>
                  <a:pt x="390347" y="142151"/>
                </a:moveTo>
                <a:lnTo>
                  <a:pt x="338188" y="142151"/>
                </a:lnTo>
                <a:lnTo>
                  <a:pt x="338188" y="36004"/>
                </a:lnTo>
                <a:lnTo>
                  <a:pt x="195097" y="36004"/>
                </a:lnTo>
                <a:lnTo>
                  <a:pt x="195097" y="18275"/>
                </a:lnTo>
                <a:lnTo>
                  <a:pt x="17792" y="18275"/>
                </a:lnTo>
                <a:lnTo>
                  <a:pt x="17792" y="36004"/>
                </a:lnTo>
                <a:lnTo>
                  <a:pt x="0" y="36004"/>
                </a:lnTo>
                <a:lnTo>
                  <a:pt x="0" y="142519"/>
                </a:lnTo>
                <a:lnTo>
                  <a:pt x="17792" y="142519"/>
                </a:lnTo>
                <a:lnTo>
                  <a:pt x="17792" y="143421"/>
                </a:lnTo>
                <a:lnTo>
                  <a:pt x="17792" y="159931"/>
                </a:lnTo>
                <a:lnTo>
                  <a:pt x="35534" y="159931"/>
                </a:lnTo>
                <a:lnTo>
                  <a:pt x="35534" y="177698"/>
                </a:lnTo>
                <a:lnTo>
                  <a:pt x="53314" y="177698"/>
                </a:lnTo>
                <a:lnTo>
                  <a:pt x="53314" y="195465"/>
                </a:lnTo>
                <a:lnTo>
                  <a:pt x="71056" y="195465"/>
                </a:lnTo>
                <a:lnTo>
                  <a:pt x="71056" y="213233"/>
                </a:lnTo>
                <a:lnTo>
                  <a:pt x="88798" y="213233"/>
                </a:lnTo>
                <a:lnTo>
                  <a:pt x="88798" y="231000"/>
                </a:lnTo>
                <a:lnTo>
                  <a:pt x="106489" y="231000"/>
                </a:lnTo>
                <a:lnTo>
                  <a:pt x="106489" y="248780"/>
                </a:lnTo>
                <a:lnTo>
                  <a:pt x="124231" y="248780"/>
                </a:lnTo>
                <a:lnTo>
                  <a:pt x="124231" y="266547"/>
                </a:lnTo>
                <a:lnTo>
                  <a:pt x="141973" y="266547"/>
                </a:lnTo>
                <a:lnTo>
                  <a:pt x="141973" y="284314"/>
                </a:lnTo>
                <a:lnTo>
                  <a:pt x="159664" y="284314"/>
                </a:lnTo>
                <a:lnTo>
                  <a:pt x="159664" y="302082"/>
                </a:lnTo>
                <a:lnTo>
                  <a:pt x="177406" y="302082"/>
                </a:lnTo>
                <a:lnTo>
                  <a:pt x="177406" y="319862"/>
                </a:lnTo>
                <a:lnTo>
                  <a:pt x="195199" y="319862"/>
                </a:lnTo>
                <a:lnTo>
                  <a:pt x="195199" y="337629"/>
                </a:lnTo>
                <a:lnTo>
                  <a:pt x="212839" y="337629"/>
                </a:lnTo>
                <a:lnTo>
                  <a:pt x="212839" y="319862"/>
                </a:lnTo>
                <a:lnTo>
                  <a:pt x="230581" y="319862"/>
                </a:lnTo>
                <a:lnTo>
                  <a:pt x="230581" y="302082"/>
                </a:lnTo>
                <a:lnTo>
                  <a:pt x="248373" y="302082"/>
                </a:lnTo>
                <a:lnTo>
                  <a:pt x="248373" y="284314"/>
                </a:lnTo>
                <a:lnTo>
                  <a:pt x="266014" y="284314"/>
                </a:lnTo>
                <a:lnTo>
                  <a:pt x="266014" y="266547"/>
                </a:lnTo>
                <a:lnTo>
                  <a:pt x="283806" y="266547"/>
                </a:lnTo>
                <a:lnTo>
                  <a:pt x="283806" y="248780"/>
                </a:lnTo>
                <a:lnTo>
                  <a:pt x="301548" y="248780"/>
                </a:lnTo>
                <a:lnTo>
                  <a:pt x="301548" y="231000"/>
                </a:lnTo>
                <a:lnTo>
                  <a:pt x="319278" y="231000"/>
                </a:lnTo>
                <a:lnTo>
                  <a:pt x="319278" y="213233"/>
                </a:lnTo>
                <a:lnTo>
                  <a:pt x="337070" y="213233"/>
                </a:lnTo>
                <a:lnTo>
                  <a:pt x="337070" y="195465"/>
                </a:lnTo>
                <a:lnTo>
                  <a:pt x="354812" y="195465"/>
                </a:lnTo>
                <a:lnTo>
                  <a:pt x="354812" y="177698"/>
                </a:lnTo>
                <a:lnTo>
                  <a:pt x="372605" y="177698"/>
                </a:lnTo>
                <a:lnTo>
                  <a:pt x="372605" y="159931"/>
                </a:lnTo>
                <a:lnTo>
                  <a:pt x="390347" y="159931"/>
                </a:lnTo>
                <a:lnTo>
                  <a:pt x="390347" y="143421"/>
                </a:lnTo>
                <a:lnTo>
                  <a:pt x="390347" y="142151"/>
                </a:lnTo>
                <a:close/>
              </a:path>
              <a:path extrusionOk="0" h="337819" w="408305">
                <a:moveTo>
                  <a:pt x="390448" y="17767"/>
                </a:moveTo>
                <a:lnTo>
                  <a:pt x="372795" y="17767"/>
                </a:lnTo>
                <a:lnTo>
                  <a:pt x="372795" y="0"/>
                </a:lnTo>
                <a:lnTo>
                  <a:pt x="230873" y="0"/>
                </a:lnTo>
                <a:lnTo>
                  <a:pt x="230873" y="17767"/>
                </a:lnTo>
                <a:lnTo>
                  <a:pt x="212839" y="17767"/>
                </a:lnTo>
                <a:lnTo>
                  <a:pt x="212839" y="35534"/>
                </a:lnTo>
                <a:lnTo>
                  <a:pt x="390448" y="35534"/>
                </a:lnTo>
                <a:lnTo>
                  <a:pt x="390448" y="17767"/>
                </a:lnTo>
                <a:close/>
              </a:path>
              <a:path extrusionOk="0" h="337819" w="408305">
                <a:moveTo>
                  <a:pt x="408089" y="36004"/>
                </a:moveTo>
                <a:lnTo>
                  <a:pt x="391693" y="36004"/>
                </a:lnTo>
                <a:lnTo>
                  <a:pt x="391693" y="142519"/>
                </a:lnTo>
                <a:lnTo>
                  <a:pt x="408089" y="142519"/>
                </a:lnTo>
                <a:lnTo>
                  <a:pt x="408089" y="36004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8" name="Google Shape;45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241141" y="741057"/>
            <a:ext cx="374873" cy="321132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1"/>
          <p:cNvSpPr/>
          <p:nvPr/>
        </p:nvSpPr>
        <p:spPr>
          <a:xfrm>
            <a:off x="14512712" y="775133"/>
            <a:ext cx="18415" cy="17780"/>
          </a:xfrm>
          <a:custGeom>
            <a:rect b="b" l="l" r="r" t="t"/>
            <a:pathLst>
              <a:path extrusionOk="0" h="17779" w="18415">
                <a:moveTo>
                  <a:pt x="17837" y="17672"/>
                </a:moveTo>
                <a:lnTo>
                  <a:pt x="0" y="17672"/>
                </a:lnTo>
                <a:lnTo>
                  <a:pt x="0" y="0"/>
                </a:lnTo>
                <a:lnTo>
                  <a:pt x="17837" y="0"/>
                </a:lnTo>
                <a:lnTo>
                  <a:pt x="17837" y="17672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"/>
          <p:cNvSpPr/>
          <p:nvPr/>
        </p:nvSpPr>
        <p:spPr>
          <a:xfrm>
            <a:off x="14673392" y="775133"/>
            <a:ext cx="53975" cy="107314"/>
          </a:xfrm>
          <a:custGeom>
            <a:rect b="b" l="l" r="r" t="t"/>
            <a:pathLst>
              <a:path extrusionOk="0" h="107315" w="53975">
                <a:moveTo>
                  <a:pt x="53560" y="106905"/>
                </a:moveTo>
                <a:lnTo>
                  <a:pt x="0" y="106905"/>
                </a:lnTo>
                <a:lnTo>
                  <a:pt x="0" y="0"/>
                </a:lnTo>
                <a:lnTo>
                  <a:pt x="53560" y="0"/>
                </a:lnTo>
                <a:lnTo>
                  <a:pt x="53560" y="106905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"/>
          <p:cNvSpPr/>
          <p:nvPr/>
        </p:nvSpPr>
        <p:spPr>
          <a:xfrm>
            <a:off x="14530550" y="792854"/>
            <a:ext cx="18415" cy="18415"/>
          </a:xfrm>
          <a:custGeom>
            <a:rect b="b" l="l" r="r" t="t"/>
            <a:pathLst>
              <a:path extrusionOk="0" h="18415" w="18415">
                <a:moveTo>
                  <a:pt x="0" y="17817"/>
                </a:moveTo>
                <a:lnTo>
                  <a:pt x="0" y="0"/>
                </a:lnTo>
                <a:lnTo>
                  <a:pt x="17837" y="0"/>
                </a:lnTo>
                <a:lnTo>
                  <a:pt x="17837" y="17769"/>
                </a:lnTo>
                <a:lnTo>
                  <a:pt x="0" y="17817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"/>
          <p:cNvSpPr/>
          <p:nvPr/>
        </p:nvSpPr>
        <p:spPr>
          <a:xfrm>
            <a:off x="14530540" y="881950"/>
            <a:ext cx="179070" cy="179070"/>
          </a:xfrm>
          <a:custGeom>
            <a:rect b="b" l="l" r="r" t="t"/>
            <a:pathLst>
              <a:path extrusionOk="0" h="179069" w="179069">
                <a:moveTo>
                  <a:pt x="89281" y="89230"/>
                </a:moveTo>
                <a:lnTo>
                  <a:pt x="53568" y="89230"/>
                </a:lnTo>
                <a:lnTo>
                  <a:pt x="53568" y="107099"/>
                </a:lnTo>
                <a:lnTo>
                  <a:pt x="35725" y="107099"/>
                </a:lnTo>
                <a:lnTo>
                  <a:pt x="35725" y="124396"/>
                </a:lnTo>
                <a:lnTo>
                  <a:pt x="17843" y="124396"/>
                </a:lnTo>
                <a:lnTo>
                  <a:pt x="17843" y="142163"/>
                </a:lnTo>
                <a:lnTo>
                  <a:pt x="0" y="142163"/>
                </a:lnTo>
                <a:lnTo>
                  <a:pt x="0" y="143433"/>
                </a:lnTo>
                <a:lnTo>
                  <a:pt x="0" y="161201"/>
                </a:lnTo>
                <a:lnTo>
                  <a:pt x="0" y="178981"/>
                </a:lnTo>
                <a:lnTo>
                  <a:pt x="17843" y="178981"/>
                </a:lnTo>
                <a:lnTo>
                  <a:pt x="17843" y="161201"/>
                </a:lnTo>
                <a:lnTo>
                  <a:pt x="35725" y="161201"/>
                </a:lnTo>
                <a:lnTo>
                  <a:pt x="35725" y="143433"/>
                </a:lnTo>
                <a:lnTo>
                  <a:pt x="53568" y="143433"/>
                </a:lnTo>
                <a:lnTo>
                  <a:pt x="53568" y="142163"/>
                </a:lnTo>
                <a:lnTo>
                  <a:pt x="53568" y="124955"/>
                </a:lnTo>
                <a:lnTo>
                  <a:pt x="71399" y="124955"/>
                </a:lnTo>
                <a:lnTo>
                  <a:pt x="71399" y="107099"/>
                </a:lnTo>
                <a:lnTo>
                  <a:pt x="89281" y="107099"/>
                </a:lnTo>
                <a:lnTo>
                  <a:pt x="89281" y="89230"/>
                </a:lnTo>
                <a:close/>
              </a:path>
              <a:path extrusionOk="0" h="179069" w="179069">
                <a:moveTo>
                  <a:pt x="178574" y="0"/>
                </a:moveTo>
                <a:lnTo>
                  <a:pt x="124955" y="0"/>
                </a:lnTo>
                <a:lnTo>
                  <a:pt x="124955" y="17780"/>
                </a:lnTo>
                <a:lnTo>
                  <a:pt x="107124" y="17780"/>
                </a:lnTo>
                <a:lnTo>
                  <a:pt x="107124" y="35547"/>
                </a:lnTo>
                <a:lnTo>
                  <a:pt x="107124" y="53314"/>
                </a:lnTo>
                <a:lnTo>
                  <a:pt x="89281" y="53314"/>
                </a:lnTo>
                <a:lnTo>
                  <a:pt x="89281" y="71081"/>
                </a:lnTo>
                <a:lnTo>
                  <a:pt x="71399" y="71081"/>
                </a:lnTo>
                <a:lnTo>
                  <a:pt x="71399" y="88861"/>
                </a:lnTo>
                <a:lnTo>
                  <a:pt x="107124" y="88861"/>
                </a:lnTo>
                <a:lnTo>
                  <a:pt x="107124" y="71081"/>
                </a:lnTo>
                <a:lnTo>
                  <a:pt x="124955" y="71081"/>
                </a:lnTo>
                <a:lnTo>
                  <a:pt x="124955" y="53314"/>
                </a:lnTo>
                <a:lnTo>
                  <a:pt x="142849" y="53314"/>
                </a:lnTo>
                <a:lnTo>
                  <a:pt x="142849" y="35547"/>
                </a:lnTo>
                <a:lnTo>
                  <a:pt x="160680" y="35547"/>
                </a:lnTo>
                <a:lnTo>
                  <a:pt x="160680" y="17780"/>
                </a:lnTo>
                <a:lnTo>
                  <a:pt x="178574" y="17780"/>
                </a:lnTo>
                <a:lnTo>
                  <a:pt x="178574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"/>
          <p:cNvSpPr/>
          <p:nvPr/>
        </p:nvSpPr>
        <p:spPr>
          <a:xfrm>
            <a:off x="14957097" y="776774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65"/>
                </a:moveTo>
                <a:lnTo>
                  <a:pt x="0" y="17865"/>
                </a:lnTo>
                <a:lnTo>
                  <a:pt x="0" y="0"/>
                </a:lnTo>
                <a:lnTo>
                  <a:pt x="17837" y="0"/>
                </a:lnTo>
                <a:lnTo>
                  <a:pt x="17837" y="17865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"/>
          <p:cNvSpPr/>
          <p:nvPr/>
        </p:nvSpPr>
        <p:spPr>
          <a:xfrm>
            <a:off x="15117778" y="776598"/>
            <a:ext cx="53975" cy="107950"/>
          </a:xfrm>
          <a:custGeom>
            <a:rect b="b" l="l" r="r" t="t"/>
            <a:pathLst>
              <a:path extrusionOk="0" h="107950" w="53975">
                <a:moveTo>
                  <a:pt x="0" y="0"/>
                </a:moveTo>
                <a:lnTo>
                  <a:pt x="53511" y="0"/>
                </a:lnTo>
                <a:lnTo>
                  <a:pt x="53511" y="107890"/>
                </a:lnTo>
                <a:lnTo>
                  <a:pt x="0" y="107890"/>
                </a:lnTo>
                <a:lnTo>
                  <a:pt x="0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"/>
          <p:cNvSpPr/>
          <p:nvPr/>
        </p:nvSpPr>
        <p:spPr>
          <a:xfrm>
            <a:off x="14974935" y="794688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17"/>
                </a:moveTo>
                <a:lnTo>
                  <a:pt x="0" y="17769"/>
                </a:lnTo>
                <a:lnTo>
                  <a:pt x="0" y="0"/>
                </a:lnTo>
                <a:lnTo>
                  <a:pt x="17837" y="0"/>
                </a:lnTo>
                <a:lnTo>
                  <a:pt x="17837" y="17817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"/>
          <p:cNvSpPr/>
          <p:nvPr/>
        </p:nvSpPr>
        <p:spPr>
          <a:xfrm>
            <a:off x="14974926" y="883881"/>
            <a:ext cx="179070" cy="178435"/>
          </a:xfrm>
          <a:custGeom>
            <a:rect b="b" l="l" r="r" t="t"/>
            <a:pathLst>
              <a:path extrusionOk="0" h="178434" w="179069">
                <a:moveTo>
                  <a:pt x="160680" y="18376"/>
                </a:moveTo>
                <a:lnTo>
                  <a:pt x="107124" y="18376"/>
                </a:lnTo>
                <a:lnTo>
                  <a:pt x="107124" y="36156"/>
                </a:lnTo>
                <a:lnTo>
                  <a:pt x="107124" y="53924"/>
                </a:lnTo>
                <a:lnTo>
                  <a:pt x="89281" y="53924"/>
                </a:lnTo>
                <a:lnTo>
                  <a:pt x="89281" y="71691"/>
                </a:lnTo>
                <a:lnTo>
                  <a:pt x="71399" y="71691"/>
                </a:lnTo>
                <a:lnTo>
                  <a:pt x="71399" y="89458"/>
                </a:lnTo>
                <a:lnTo>
                  <a:pt x="53568" y="89458"/>
                </a:lnTo>
                <a:lnTo>
                  <a:pt x="53568" y="107238"/>
                </a:lnTo>
                <a:lnTo>
                  <a:pt x="35725" y="107238"/>
                </a:lnTo>
                <a:lnTo>
                  <a:pt x="35725" y="125006"/>
                </a:lnTo>
                <a:lnTo>
                  <a:pt x="17843" y="125006"/>
                </a:lnTo>
                <a:lnTo>
                  <a:pt x="17843" y="142773"/>
                </a:lnTo>
                <a:lnTo>
                  <a:pt x="0" y="142773"/>
                </a:lnTo>
                <a:lnTo>
                  <a:pt x="0" y="160540"/>
                </a:lnTo>
                <a:lnTo>
                  <a:pt x="0" y="178320"/>
                </a:lnTo>
                <a:lnTo>
                  <a:pt x="17843" y="178320"/>
                </a:lnTo>
                <a:lnTo>
                  <a:pt x="17843" y="160540"/>
                </a:lnTo>
                <a:lnTo>
                  <a:pt x="35725" y="160540"/>
                </a:lnTo>
                <a:lnTo>
                  <a:pt x="35725" y="142773"/>
                </a:lnTo>
                <a:lnTo>
                  <a:pt x="53568" y="142773"/>
                </a:lnTo>
                <a:lnTo>
                  <a:pt x="53568" y="125006"/>
                </a:lnTo>
                <a:lnTo>
                  <a:pt x="71399" y="125006"/>
                </a:lnTo>
                <a:lnTo>
                  <a:pt x="71399" y="107238"/>
                </a:lnTo>
                <a:lnTo>
                  <a:pt x="89281" y="107238"/>
                </a:lnTo>
                <a:lnTo>
                  <a:pt x="89281" y="89458"/>
                </a:lnTo>
                <a:lnTo>
                  <a:pt x="107124" y="89458"/>
                </a:lnTo>
                <a:lnTo>
                  <a:pt x="107124" y="71691"/>
                </a:lnTo>
                <a:lnTo>
                  <a:pt x="124955" y="71691"/>
                </a:lnTo>
                <a:lnTo>
                  <a:pt x="124955" y="53924"/>
                </a:lnTo>
                <a:lnTo>
                  <a:pt x="142849" y="53924"/>
                </a:lnTo>
                <a:lnTo>
                  <a:pt x="142849" y="36156"/>
                </a:lnTo>
                <a:lnTo>
                  <a:pt x="160680" y="36156"/>
                </a:lnTo>
                <a:lnTo>
                  <a:pt x="160680" y="18376"/>
                </a:lnTo>
                <a:close/>
              </a:path>
              <a:path extrusionOk="0" h="178434" w="179069">
                <a:moveTo>
                  <a:pt x="178574" y="0"/>
                </a:moveTo>
                <a:lnTo>
                  <a:pt x="124955" y="0"/>
                </a:lnTo>
                <a:lnTo>
                  <a:pt x="124955" y="17818"/>
                </a:lnTo>
                <a:lnTo>
                  <a:pt x="178574" y="17818"/>
                </a:lnTo>
                <a:lnTo>
                  <a:pt x="178574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"/>
          <p:cNvSpPr/>
          <p:nvPr/>
        </p:nvSpPr>
        <p:spPr>
          <a:xfrm>
            <a:off x="15846545" y="776774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65"/>
                </a:moveTo>
                <a:lnTo>
                  <a:pt x="0" y="17865"/>
                </a:lnTo>
                <a:lnTo>
                  <a:pt x="0" y="0"/>
                </a:lnTo>
                <a:lnTo>
                  <a:pt x="17837" y="0"/>
                </a:lnTo>
                <a:lnTo>
                  <a:pt x="17837" y="17865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"/>
          <p:cNvSpPr/>
          <p:nvPr/>
        </p:nvSpPr>
        <p:spPr>
          <a:xfrm>
            <a:off x="16007227" y="776598"/>
            <a:ext cx="53975" cy="107950"/>
          </a:xfrm>
          <a:custGeom>
            <a:rect b="b" l="l" r="r" t="t"/>
            <a:pathLst>
              <a:path extrusionOk="0" h="107950" w="53975">
                <a:moveTo>
                  <a:pt x="0" y="0"/>
                </a:moveTo>
                <a:lnTo>
                  <a:pt x="53511" y="0"/>
                </a:lnTo>
                <a:lnTo>
                  <a:pt x="53511" y="107890"/>
                </a:lnTo>
                <a:lnTo>
                  <a:pt x="0" y="107890"/>
                </a:lnTo>
                <a:lnTo>
                  <a:pt x="0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"/>
          <p:cNvSpPr/>
          <p:nvPr/>
        </p:nvSpPr>
        <p:spPr>
          <a:xfrm>
            <a:off x="15864383" y="794688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17"/>
                </a:moveTo>
                <a:lnTo>
                  <a:pt x="0" y="17769"/>
                </a:lnTo>
                <a:lnTo>
                  <a:pt x="0" y="0"/>
                </a:lnTo>
                <a:lnTo>
                  <a:pt x="17837" y="0"/>
                </a:lnTo>
                <a:lnTo>
                  <a:pt x="17837" y="17817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"/>
          <p:cNvSpPr/>
          <p:nvPr/>
        </p:nvSpPr>
        <p:spPr>
          <a:xfrm>
            <a:off x="15864383" y="883881"/>
            <a:ext cx="179070" cy="178435"/>
          </a:xfrm>
          <a:custGeom>
            <a:rect b="b" l="l" r="r" t="t"/>
            <a:pathLst>
              <a:path extrusionOk="0" h="178434" w="179069">
                <a:moveTo>
                  <a:pt x="160680" y="18376"/>
                </a:moveTo>
                <a:lnTo>
                  <a:pt x="107111" y="18376"/>
                </a:lnTo>
                <a:lnTo>
                  <a:pt x="107111" y="36156"/>
                </a:lnTo>
                <a:lnTo>
                  <a:pt x="107111" y="53924"/>
                </a:lnTo>
                <a:lnTo>
                  <a:pt x="89281" y="53924"/>
                </a:lnTo>
                <a:lnTo>
                  <a:pt x="89281" y="71691"/>
                </a:lnTo>
                <a:lnTo>
                  <a:pt x="71386" y="71691"/>
                </a:lnTo>
                <a:lnTo>
                  <a:pt x="71386" y="89458"/>
                </a:lnTo>
                <a:lnTo>
                  <a:pt x="53555" y="89458"/>
                </a:lnTo>
                <a:lnTo>
                  <a:pt x="53555" y="107238"/>
                </a:lnTo>
                <a:lnTo>
                  <a:pt x="35712" y="107238"/>
                </a:lnTo>
                <a:lnTo>
                  <a:pt x="35712" y="125006"/>
                </a:lnTo>
                <a:lnTo>
                  <a:pt x="17830" y="125006"/>
                </a:lnTo>
                <a:lnTo>
                  <a:pt x="17830" y="142773"/>
                </a:lnTo>
                <a:lnTo>
                  <a:pt x="0" y="142773"/>
                </a:lnTo>
                <a:lnTo>
                  <a:pt x="0" y="160540"/>
                </a:lnTo>
                <a:lnTo>
                  <a:pt x="0" y="178320"/>
                </a:lnTo>
                <a:lnTo>
                  <a:pt x="17830" y="178320"/>
                </a:lnTo>
                <a:lnTo>
                  <a:pt x="17830" y="160540"/>
                </a:lnTo>
                <a:lnTo>
                  <a:pt x="35712" y="160540"/>
                </a:lnTo>
                <a:lnTo>
                  <a:pt x="35712" y="142773"/>
                </a:lnTo>
                <a:lnTo>
                  <a:pt x="53555" y="142773"/>
                </a:lnTo>
                <a:lnTo>
                  <a:pt x="53555" y="125006"/>
                </a:lnTo>
                <a:lnTo>
                  <a:pt x="71386" y="125006"/>
                </a:lnTo>
                <a:lnTo>
                  <a:pt x="71386" y="107238"/>
                </a:lnTo>
                <a:lnTo>
                  <a:pt x="89281" y="107238"/>
                </a:lnTo>
                <a:lnTo>
                  <a:pt x="89281" y="89458"/>
                </a:lnTo>
                <a:lnTo>
                  <a:pt x="107111" y="89458"/>
                </a:lnTo>
                <a:lnTo>
                  <a:pt x="107111" y="71691"/>
                </a:lnTo>
                <a:lnTo>
                  <a:pt x="124955" y="71691"/>
                </a:lnTo>
                <a:lnTo>
                  <a:pt x="124955" y="53924"/>
                </a:lnTo>
                <a:lnTo>
                  <a:pt x="142836" y="53924"/>
                </a:lnTo>
                <a:lnTo>
                  <a:pt x="142836" y="36156"/>
                </a:lnTo>
                <a:lnTo>
                  <a:pt x="160680" y="36156"/>
                </a:lnTo>
                <a:lnTo>
                  <a:pt x="160680" y="18376"/>
                </a:lnTo>
                <a:close/>
              </a:path>
              <a:path extrusionOk="0" h="178434" w="179069">
                <a:moveTo>
                  <a:pt x="178562" y="0"/>
                </a:moveTo>
                <a:lnTo>
                  <a:pt x="124955" y="0"/>
                </a:lnTo>
                <a:lnTo>
                  <a:pt x="124955" y="17818"/>
                </a:lnTo>
                <a:lnTo>
                  <a:pt x="178562" y="17818"/>
                </a:lnTo>
                <a:lnTo>
                  <a:pt x="178562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"/>
          <p:cNvSpPr/>
          <p:nvPr/>
        </p:nvSpPr>
        <p:spPr>
          <a:xfrm>
            <a:off x="16291270" y="776774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65"/>
                </a:moveTo>
                <a:lnTo>
                  <a:pt x="0" y="17865"/>
                </a:lnTo>
                <a:lnTo>
                  <a:pt x="0" y="0"/>
                </a:lnTo>
                <a:lnTo>
                  <a:pt x="17837" y="0"/>
                </a:lnTo>
                <a:lnTo>
                  <a:pt x="17837" y="17865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1"/>
          <p:cNvSpPr/>
          <p:nvPr/>
        </p:nvSpPr>
        <p:spPr>
          <a:xfrm>
            <a:off x="16451950" y="776598"/>
            <a:ext cx="53975" cy="107950"/>
          </a:xfrm>
          <a:custGeom>
            <a:rect b="b" l="l" r="r" t="t"/>
            <a:pathLst>
              <a:path extrusionOk="0" h="107950" w="53975">
                <a:moveTo>
                  <a:pt x="0" y="0"/>
                </a:moveTo>
                <a:lnTo>
                  <a:pt x="53511" y="0"/>
                </a:lnTo>
                <a:lnTo>
                  <a:pt x="53511" y="107890"/>
                </a:lnTo>
                <a:lnTo>
                  <a:pt x="0" y="107890"/>
                </a:lnTo>
                <a:lnTo>
                  <a:pt x="0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"/>
          <p:cNvSpPr/>
          <p:nvPr/>
        </p:nvSpPr>
        <p:spPr>
          <a:xfrm>
            <a:off x="16309108" y="794688"/>
            <a:ext cx="18415" cy="18415"/>
          </a:xfrm>
          <a:custGeom>
            <a:rect b="b" l="l" r="r" t="t"/>
            <a:pathLst>
              <a:path extrusionOk="0" h="18415" w="18415">
                <a:moveTo>
                  <a:pt x="17837" y="17817"/>
                </a:moveTo>
                <a:lnTo>
                  <a:pt x="0" y="17769"/>
                </a:lnTo>
                <a:lnTo>
                  <a:pt x="0" y="0"/>
                </a:lnTo>
                <a:lnTo>
                  <a:pt x="17837" y="0"/>
                </a:lnTo>
                <a:lnTo>
                  <a:pt x="17837" y="17817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"/>
          <p:cNvSpPr/>
          <p:nvPr/>
        </p:nvSpPr>
        <p:spPr>
          <a:xfrm>
            <a:off x="16309100" y="883881"/>
            <a:ext cx="179070" cy="178435"/>
          </a:xfrm>
          <a:custGeom>
            <a:rect b="b" l="l" r="r" t="t"/>
            <a:pathLst>
              <a:path extrusionOk="0" h="178434" w="179069">
                <a:moveTo>
                  <a:pt x="160680" y="18376"/>
                </a:moveTo>
                <a:lnTo>
                  <a:pt x="107124" y="18376"/>
                </a:lnTo>
                <a:lnTo>
                  <a:pt x="107124" y="36156"/>
                </a:lnTo>
                <a:lnTo>
                  <a:pt x="107124" y="53924"/>
                </a:lnTo>
                <a:lnTo>
                  <a:pt x="89281" y="53924"/>
                </a:lnTo>
                <a:lnTo>
                  <a:pt x="89281" y="71691"/>
                </a:lnTo>
                <a:lnTo>
                  <a:pt x="71399" y="71691"/>
                </a:lnTo>
                <a:lnTo>
                  <a:pt x="71399" y="89458"/>
                </a:lnTo>
                <a:lnTo>
                  <a:pt x="53568" y="89458"/>
                </a:lnTo>
                <a:lnTo>
                  <a:pt x="53568" y="107238"/>
                </a:lnTo>
                <a:lnTo>
                  <a:pt x="35725" y="107238"/>
                </a:lnTo>
                <a:lnTo>
                  <a:pt x="35725" y="125006"/>
                </a:lnTo>
                <a:lnTo>
                  <a:pt x="17843" y="125006"/>
                </a:lnTo>
                <a:lnTo>
                  <a:pt x="17843" y="142773"/>
                </a:lnTo>
                <a:lnTo>
                  <a:pt x="0" y="142773"/>
                </a:lnTo>
                <a:lnTo>
                  <a:pt x="0" y="160540"/>
                </a:lnTo>
                <a:lnTo>
                  <a:pt x="0" y="178320"/>
                </a:lnTo>
                <a:lnTo>
                  <a:pt x="17843" y="178320"/>
                </a:lnTo>
                <a:lnTo>
                  <a:pt x="17843" y="160540"/>
                </a:lnTo>
                <a:lnTo>
                  <a:pt x="35725" y="160540"/>
                </a:lnTo>
                <a:lnTo>
                  <a:pt x="35725" y="142773"/>
                </a:lnTo>
                <a:lnTo>
                  <a:pt x="53568" y="142773"/>
                </a:lnTo>
                <a:lnTo>
                  <a:pt x="53568" y="125006"/>
                </a:lnTo>
                <a:lnTo>
                  <a:pt x="71399" y="125006"/>
                </a:lnTo>
                <a:lnTo>
                  <a:pt x="71399" y="107238"/>
                </a:lnTo>
                <a:lnTo>
                  <a:pt x="89281" y="107238"/>
                </a:lnTo>
                <a:lnTo>
                  <a:pt x="89281" y="89458"/>
                </a:lnTo>
                <a:lnTo>
                  <a:pt x="107124" y="89458"/>
                </a:lnTo>
                <a:lnTo>
                  <a:pt x="107124" y="71691"/>
                </a:lnTo>
                <a:lnTo>
                  <a:pt x="124955" y="71691"/>
                </a:lnTo>
                <a:lnTo>
                  <a:pt x="124955" y="53924"/>
                </a:lnTo>
                <a:lnTo>
                  <a:pt x="142849" y="53924"/>
                </a:lnTo>
                <a:lnTo>
                  <a:pt x="142849" y="36156"/>
                </a:lnTo>
                <a:lnTo>
                  <a:pt x="160680" y="36156"/>
                </a:lnTo>
                <a:lnTo>
                  <a:pt x="160680" y="18376"/>
                </a:lnTo>
                <a:close/>
              </a:path>
              <a:path extrusionOk="0" h="178434" w="179069">
                <a:moveTo>
                  <a:pt x="178574" y="0"/>
                </a:moveTo>
                <a:lnTo>
                  <a:pt x="124955" y="0"/>
                </a:lnTo>
                <a:lnTo>
                  <a:pt x="124955" y="17818"/>
                </a:lnTo>
                <a:lnTo>
                  <a:pt x="178574" y="17818"/>
                </a:lnTo>
                <a:lnTo>
                  <a:pt x="178574" y="0"/>
                </a:lnTo>
                <a:close/>
              </a:path>
            </a:pathLst>
          </a:custGeom>
          <a:solidFill>
            <a:srgbClr val="CB33A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"/>
          <p:cNvSpPr/>
          <p:nvPr/>
        </p:nvSpPr>
        <p:spPr>
          <a:xfrm>
            <a:off x="14369869" y="757170"/>
            <a:ext cx="2082164" cy="162560"/>
          </a:xfrm>
          <a:custGeom>
            <a:rect b="b" l="l" r="r" t="t"/>
            <a:pathLst>
              <a:path extrusionOk="0" h="162559" w="2082165">
                <a:moveTo>
                  <a:pt x="71494" y="160503"/>
                </a:moveTo>
                <a:lnTo>
                  <a:pt x="53560" y="160503"/>
                </a:lnTo>
                <a:lnTo>
                  <a:pt x="53560" y="142685"/>
                </a:lnTo>
                <a:lnTo>
                  <a:pt x="71494" y="142685"/>
                </a:lnTo>
                <a:lnTo>
                  <a:pt x="71494" y="160503"/>
                </a:lnTo>
                <a:close/>
              </a:path>
              <a:path extrusionOk="0" h="162559" w="2082165">
                <a:moveTo>
                  <a:pt x="53560" y="17962"/>
                </a:moveTo>
                <a:lnTo>
                  <a:pt x="35722" y="17962"/>
                </a:lnTo>
                <a:lnTo>
                  <a:pt x="35722" y="0"/>
                </a:lnTo>
                <a:lnTo>
                  <a:pt x="53560" y="0"/>
                </a:lnTo>
                <a:lnTo>
                  <a:pt x="53560" y="17962"/>
                </a:lnTo>
                <a:close/>
              </a:path>
              <a:path extrusionOk="0" h="162559" w="2082165">
                <a:moveTo>
                  <a:pt x="35722" y="107002"/>
                </a:moveTo>
                <a:lnTo>
                  <a:pt x="17837" y="107002"/>
                </a:lnTo>
                <a:lnTo>
                  <a:pt x="17837" y="89184"/>
                </a:lnTo>
                <a:lnTo>
                  <a:pt x="0" y="89184"/>
                </a:lnTo>
                <a:lnTo>
                  <a:pt x="0" y="35780"/>
                </a:lnTo>
                <a:lnTo>
                  <a:pt x="17837" y="35780"/>
                </a:lnTo>
                <a:lnTo>
                  <a:pt x="17837" y="17962"/>
                </a:lnTo>
                <a:lnTo>
                  <a:pt x="35722" y="17962"/>
                </a:lnTo>
                <a:lnTo>
                  <a:pt x="35722" y="107002"/>
                </a:lnTo>
                <a:close/>
              </a:path>
              <a:path extrusionOk="0" h="162559" w="2082165">
                <a:moveTo>
                  <a:pt x="303524" y="17865"/>
                </a:moveTo>
                <a:lnTo>
                  <a:pt x="285590" y="17865"/>
                </a:lnTo>
                <a:lnTo>
                  <a:pt x="285638" y="0"/>
                </a:lnTo>
                <a:lnTo>
                  <a:pt x="303524" y="0"/>
                </a:lnTo>
                <a:lnTo>
                  <a:pt x="303524" y="17865"/>
                </a:lnTo>
                <a:close/>
              </a:path>
              <a:path extrusionOk="0" h="162559" w="2082165">
                <a:moveTo>
                  <a:pt x="53560" y="142685"/>
                </a:moveTo>
                <a:lnTo>
                  <a:pt x="35722" y="142685"/>
                </a:lnTo>
                <a:lnTo>
                  <a:pt x="35722" y="124867"/>
                </a:lnTo>
                <a:lnTo>
                  <a:pt x="53560" y="124867"/>
                </a:lnTo>
                <a:lnTo>
                  <a:pt x="53560" y="142685"/>
                </a:lnTo>
                <a:close/>
              </a:path>
              <a:path extrusionOk="0" h="162559" w="2082165">
                <a:moveTo>
                  <a:pt x="515783" y="162337"/>
                </a:moveTo>
                <a:lnTo>
                  <a:pt x="497946" y="162337"/>
                </a:lnTo>
                <a:lnTo>
                  <a:pt x="497946" y="144520"/>
                </a:lnTo>
                <a:lnTo>
                  <a:pt x="515783" y="144520"/>
                </a:lnTo>
                <a:lnTo>
                  <a:pt x="515783" y="162337"/>
                </a:lnTo>
                <a:close/>
              </a:path>
              <a:path extrusionOk="0" h="162559" w="2082165">
                <a:moveTo>
                  <a:pt x="497946" y="19652"/>
                </a:moveTo>
                <a:lnTo>
                  <a:pt x="480108" y="19652"/>
                </a:lnTo>
                <a:lnTo>
                  <a:pt x="480108" y="1834"/>
                </a:lnTo>
                <a:lnTo>
                  <a:pt x="497946" y="1834"/>
                </a:lnTo>
                <a:lnTo>
                  <a:pt x="497946" y="19652"/>
                </a:lnTo>
                <a:close/>
              </a:path>
              <a:path extrusionOk="0" h="162559" w="2082165">
                <a:moveTo>
                  <a:pt x="747861" y="19652"/>
                </a:moveTo>
                <a:lnTo>
                  <a:pt x="729976" y="19652"/>
                </a:lnTo>
                <a:lnTo>
                  <a:pt x="729976" y="1834"/>
                </a:lnTo>
                <a:lnTo>
                  <a:pt x="747861" y="1834"/>
                </a:lnTo>
                <a:lnTo>
                  <a:pt x="747861" y="19652"/>
                </a:lnTo>
                <a:close/>
              </a:path>
              <a:path extrusionOk="0" h="162559" w="2082165">
                <a:moveTo>
                  <a:pt x="480060" y="108836"/>
                </a:moveTo>
                <a:lnTo>
                  <a:pt x="462223" y="108836"/>
                </a:lnTo>
                <a:lnTo>
                  <a:pt x="462223" y="91019"/>
                </a:lnTo>
                <a:lnTo>
                  <a:pt x="444385" y="91019"/>
                </a:lnTo>
                <a:lnTo>
                  <a:pt x="444385" y="37518"/>
                </a:lnTo>
                <a:lnTo>
                  <a:pt x="462174" y="37518"/>
                </a:lnTo>
                <a:lnTo>
                  <a:pt x="462174" y="19652"/>
                </a:lnTo>
                <a:lnTo>
                  <a:pt x="480060" y="19652"/>
                </a:lnTo>
                <a:lnTo>
                  <a:pt x="480060" y="108836"/>
                </a:lnTo>
                <a:close/>
              </a:path>
              <a:path extrusionOk="0" h="162559" w="2082165">
                <a:moveTo>
                  <a:pt x="497897" y="144520"/>
                </a:moveTo>
                <a:lnTo>
                  <a:pt x="480060" y="144520"/>
                </a:lnTo>
                <a:lnTo>
                  <a:pt x="480060" y="126702"/>
                </a:lnTo>
                <a:lnTo>
                  <a:pt x="497897" y="126702"/>
                </a:lnTo>
                <a:lnTo>
                  <a:pt x="497897" y="144520"/>
                </a:lnTo>
                <a:close/>
              </a:path>
              <a:path extrusionOk="0" h="162559" w="2082165">
                <a:moveTo>
                  <a:pt x="960459" y="162337"/>
                </a:moveTo>
                <a:lnTo>
                  <a:pt x="942621" y="162337"/>
                </a:lnTo>
                <a:lnTo>
                  <a:pt x="942621" y="144520"/>
                </a:lnTo>
                <a:lnTo>
                  <a:pt x="960459" y="144520"/>
                </a:lnTo>
                <a:lnTo>
                  <a:pt x="960459" y="162337"/>
                </a:lnTo>
                <a:close/>
              </a:path>
              <a:path extrusionOk="0" h="162559" w="2082165">
                <a:moveTo>
                  <a:pt x="942621" y="19652"/>
                </a:moveTo>
                <a:lnTo>
                  <a:pt x="924784" y="19652"/>
                </a:lnTo>
                <a:lnTo>
                  <a:pt x="924784" y="1834"/>
                </a:lnTo>
                <a:lnTo>
                  <a:pt x="942621" y="1834"/>
                </a:lnTo>
                <a:lnTo>
                  <a:pt x="942621" y="19652"/>
                </a:lnTo>
                <a:close/>
              </a:path>
              <a:path extrusionOk="0" h="162559" w="2082165">
                <a:moveTo>
                  <a:pt x="1192537" y="19652"/>
                </a:moveTo>
                <a:lnTo>
                  <a:pt x="1174651" y="19652"/>
                </a:lnTo>
                <a:lnTo>
                  <a:pt x="1174651" y="1834"/>
                </a:lnTo>
                <a:lnTo>
                  <a:pt x="1192537" y="1834"/>
                </a:lnTo>
                <a:lnTo>
                  <a:pt x="1192537" y="19652"/>
                </a:lnTo>
                <a:close/>
              </a:path>
              <a:path extrusionOk="0" h="162559" w="2082165">
                <a:moveTo>
                  <a:pt x="924736" y="108836"/>
                </a:moveTo>
                <a:lnTo>
                  <a:pt x="906850" y="108836"/>
                </a:lnTo>
                <a:lnTo>
                  <a:pt x="906850" y="91019"/>
                </a:lnTo>
                <a:lnTo>
                  <a:pt x="889013" y="91019"/>
                </a:lnTo>
                <a:lnTo>
                  <a:pt x="889013" y="37518"/>
                </a:lnTo>
                <a:lnTo>
                  <a:pt x="906850" y="37518"/>
                </a:lnTo>
                <a:lnTo>
                  <a:pt x="906850" y="19652"/>
                </a:lnTo>
                <a:lnTo>
                  <a:pt x="924736" y="19652"/>
                </a:lnTo>
                <a:lnTo>
                  <a:pt x="924736" y="108836"/>
                </a:lnTo>
                <a:close/>
              </a:path>
              <a:path extrusionOk="0" h="162559" w="2082165">
                <a:moveTo>
                  <a:pt x="942573" y="144520"/>
                </a:moveTo>
                <a:lnTo>
                  <a:pt x="924736" y="144520"/>
                </a:lnTo>
                <a:lnTo>
                  <a:pt x="924736" y="126702"/>
                </a:lnTo>
                <a:lnTo>
                  <a:pt x="942573" y="126702"/>
                </a:lnTo>
                <a:lnTo>
                  <a:pt x="942573" y="144520"/>
                </a:lnTo>
                <a:close/>
              </a:path>
              <a:path extrusionOk="0" h="162559" w="2082165">
                <a:moveTo>
                  <a:pt x="1405135" y="162337"/>
                </a:moveTo>
                <a:lnTo>
                  <a:pt x="1387297" y="162337"/>
                </a:lnTo>
                <a:lnTo>
                  <a:pt x="1387297" y="144520"/>
                </a:lnTo>
                <a:lnTo>
                  <a:pt x="1405135" y="144520"/>
                </a:lnTo>
                <a:lnTo>
                  <a:pt x="1405135" y="162337"/>
                </a:lnTo>
                <a:close/>
              </a:path>
              <a:path extrusionOk="0" h="162559" w="2082165">
                <a:moveTo>
                  <a:pt x="1387297" y="19652"/>
                </a:moveTo>
                <a:lnTo>
                  <a:pt x="1369460" y="19652"/>
                </a:lnTo>
                <a:lnTo>
                  <a:pt x="1369460" y="1834"/>
                </a:lnTo>
                <a:lnTo>
                  <a:pt x="1387297" y="1834"/>
                </a:lnTo>
                <a:lnTo>
                  <a:pt x="1387297" y="19652"/>
                </a:lnTo>
                <a:close/>
              </a:path>
              <a:path extrusionOk="0" h="162559" w="2082165">
                <a:moveTo>
                  <a:pt x="1637213" y="19652"/>
                </a:moveTo>
                <a:lnTo>
                  <a:pt x="1619327" y="19652"/>
                </a:lnTo>
                <a:lnTo>
                  <a:pt x="1619327" y="1834"/>
                </a:lnTo>
                <a:lnTo>
                  <a:pt x="1637213" y="1834"/>
                </a:lnTo>
                <a:lnTo>
                  <a:pt x="1637213" y="19652"/>
                </a:lnTo>
                <a:close/>
              </a:path>
              <a:path extrusionOk="0" h="162559" w="2082165">
                <a:moveTo>
                  <a:pt x="1369412" y="108836"/>
                </a:moveTo>
                <a:lnTo>
                  <a:pt x="1351526" y="108836"/>
                </a:lnTo>
                <a:lnTo>
                  <a:pt x="1351526" y="91019"/>
                </a:lnTo>
                <a:lnTo>
                  <a:pt x="1333689" y="91019"/>
                </a:lnTo>
                <a:lnTo>
                  <a:pt x="1333689" y="37518"/>
                </a:lnTo>
                <a:lnTo>
                  <a:pt x="1351526" y="37518"/>
                </a:lnTo>
                <a:lnTo>
                  <a:pt x="1351526" y="19652"/>
                </a:lnTo>
                <a:lnTo>
                  <a:pt x="1369412" y="19652"/>
                </a:lnTo>
                <a:lnTo>
                  <a:pt x="1369412" y="108836"/>
                </a:lnTo>
                <a:close/>
              </a:path>
              <a:path extrusionOk="0" h="162559" w="2082165">
                <a:moveTo>
                  <a:pt x="1387249" y="144520"/>
                </a:moveTo>
                <a:lnTo>
                  <a:pt x="1369412" y="144520"/>
                </a:lnTo>
                <a:lnTo>
                  <a:pt x="1369412" y="126702"/>
                </a:lnTo>
                <a:lnTo>
                  <a:pt x="1387249" y="126702"/>
                </a:lnTo>
                <a:lnTo>
                  <a:pt x="1387249" y="144520"/>
                </a:lnTo>
                <a:close/>
              </a:path>
              <a:path extrusionOk="0" h="162559" w="2082165">
                <a:moveTo>
                  <a:pt x="1849810" y="162337"/>
                </a:moveTo>
                <a:lnTo>
                  <a:pt x="1831973" y="162337"/>
                </a:lnTo>
                <a:lnTo>
                  <a:pt x="1831973" y="144520"/>
                </a:lnTo>
                <a:lnTo>
                  <a:pt x="1849810" y="144520"/>
                </a:lnTo>
                <a:lnTo>
                  <a:pt x="1849810" y="162337"/>
                </a:lnTo>
                <a:close/>
              </a:path>
              <a:path extrusionOk="0" h="162559" w="2082165">
                <a:moveTo>
                  <a:pt x="1831973" y="19652"/>
                </a:moveTo>
                <a:lnTo>
                  <a:pt x="1814136" y="19652"/>
                </a:lnTo>
                <a:lnTo>
                  <a:pt x="1814136" y="1834"/>
                </a:lnTo>
                <a:lnTo>
                  <a:pt x="1831973" y="1834"/>
                </a:lnTo>
                <a:lnTo>
                  <a:pt x="1831973" y="19652"/>
                </a:lnTo>
                <a:close/>
              </a:path>
              <a:path extrusionOk="0" h="162559" w="2082165">
                <a:moveTo>
                  <a:pt x="2081889" y="19652"/>
                </a:moveTo>
                <a:lnTo>
                  <a:pt x="2064003" y="19652"/>
                </a:lnTo>
                <a:lnTo>
                  <a:pt x="2064003" y="1834"/>
                </a:lnTo>
                <a:lnTo>
                  <a:pt x="2081889" y="1834"/>
                </a:lnTo>
                <a:lnTo>
                  <a:pt x="2081889" y="19652"/>
                </a:lnTo>
                <a:close/>
              </a:path>
              <a:path extrusionOk="0" h="162559" w="2082165">
                <a:moveTo>
                  <a:pt x="1814087" y="108836"/>
                </a:moveTo>
                <a:lnTo>
                  <a:pt x="1796202" y="108836"/>
                </a:lnTo>
                <a:lnTo>
                  <a:pt x="1796202" y="91019"/>
                </a:lnTo>
                <a:lnTo>
                  <a:pt x="1778364" y="91019"/>
                </a:lnTo>
                <a:lnTo>
                  <a:pt x="1778364" y="37518"/>
                </a:lnTo>
                <a:lnTo>
                  <a:pt x="1796202" y="37518"/>
                </a:lnTo>
                <a:lnTo>
                  <a:pt x="1796202" y="19652"/>
                </a:lnTo>
                <a:lnTo>
                  <a:pt x="1814087" y="19652"/>
                </a:lnTo>
                <a:lnTo>
                  <a:pt x="1814087" y="108836"/>
                </a:lnTo>
                <a:close/>
              </a:path>
              <a:path extrusionOk="0" h="162559" w="2082165">
                <a:moveTo>
                  <a:pt x="1831925" y="144520"/>
                </a:moveTo>
                <a:lnTo>
                  <a:pt x="1814087" y="144520"/>
                </a:lnTo>
                <a:lnTo>
                  <a:pt x="1814087" y="126702"/>
                </a:lnTo>
                <a:lnTo>
                  <a:pt x="1831925" y="126702"/>
                </a:lnTo>
                <a:lnTo>
                  <a:pt x="1831925" y="1445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"/>
          <p:cNvSpPr/>
          <p:nvPr/>
        </p:nvSpPr>
        <p:spPr>
          <a:xfrm>
            <a:off x="14352029" y="739355"/>
            <a:ext cx="1939289" cy="305435"/>
          </a:xfrm>
          <a:custGeom>
            <a:rect b="b" l="l" r="r" t="t"/>
            <a:pathLst>
              <a:path extrusionOk="0" h="305434" w="1939290">
                <a:moveTo>
                  <a:pt x="53555" y="124828"/>
                </a:moveTo>
                <a:lnTo>
                  <a:pt x="35674" y="124828"/>
                </a:lnTo>
                <a:lnTo>
                  <a:pt x="35674" y="107061"/>
                </a:lnTo>
                <a:lnTo>
                  <a:pt x="17830" y="107061"/>
                </a:lnTo>
                <a:lnTo>
                  <a:pt x="17830" y="53746"/>
                </a:lnTo>
                <a:lnTo>
                  <a:pt x="35674" y="53746"/>
                </a:lnTo>
                <a:lnTo>
                  <a:pt x="35674" y="35979"/>
                </a:lnTo>
                <a:lnTo>
                  <a:pt x="0" y="35979"/>
                </a:lnTo>
                <a:lnTo>
                  <a:pt x="0" y="53746"/>
                </a:lnTo>
                <a:lnTo>
                  <a:pt x="0" y="107061"/>
                </a:lnTo>
                <a:lnTo>
                  <a:pt x="0" y="124828"/>
                </a:lnTo>
                <a:lnTo>
                  <a:pt x="0" y="142595"/>
                </a:lnTo>
                <a:lnTo>
                  <a:pt x="17830" y="142595"/>
                </a:lnTo>
                <a:lnTo>
                  <a:pt x="17830" y="160375"/>
                </a:lnTo>
                <a:lnTo>
                  <a:pt x="53555" y="160375"/>
                </a:lnTo>
                <a:lnTo>
                  <a:pt x="53555" y="142595"/>
                </a:lnTo>
                <a:lnTo>
                  <a:pt x="53555" y="124828"/>
                </a:lnTo>
                <a:close/>
              </a:path>
              <a:path extrusionOk="0" h="305434" w="1939290">
                <a:moveTo>
                  <a:pt x="142786" y="0"/>
                </a:moveTo>
                <a:lnTo>
                  <a:pt x="35674" y="0"/>
                </a:lnTo>
                <a:lnTo>
                  <a:pt x="35674" y="17818"/>
                </a:lnTo>
                <a:lnTo>
                  <a:pt x="17830" y="17818"/>
                </a:lnTo>
                <a:lnTo>
                  <a:pt x="17830" y="35788"/>
                </a:lnTo>
                <a:lnTo>
                  <a:pt x="53555" y="35788"/>
                </a:lnTo>
                <a:lnTo>
                  <a:pt x="53555" y="17818"/>
                </a:lnTo>
                <a:lnTo>
                  <a:pt x="142786" y="17818"/>
                </a:lnTo>
                <a:lnTo>
                  <a:pt x="142786" y="0"/>
                </a:lnTo>
                <a:close/>
              </a:path>
              <a:path extrusionOk="0" h="305434" w="1939290">
                <a:moveTo>
                  <a:pt x="160680" y="18211"/>
                </a:moveTo>
                <a:lnTo>
                  <a:pt x="71399" y="18211"/>
                </a:lnTo>
                <a:lnTo>
                  <a:pt x="71399" y="35979"/>
                </a:lnTo>
                <a:lnTo>
                  <a:pt x="142786" y="35979"/>
                </a:lnTo>
                <a:lnTo>
                  <a:pt x="142786" y="53746"/>
                </a:lnTo>
                <a:lnTo>
                  <a:pt x="160680" y="53746"/>
                </a:lnTo>
                <a:lnTo>
                  <a:pt x="160680" y="35979"/>
                </a:lnTo>
                <a:lnTo>
                  <a:pt x="160680" y="18211"/>
                </a:lnTo>
                <a:close/>
              </a:path>
              <a:path extrusionOk="0" h="305434" w="1939290">
                <a:moveTo>
                  <a:pt x="178511" y="266992"/>
                </a:moveTo>
                <a:lnTo>
                  <a:pt x="160680" y="266992"/>
                </a:lnTo>
                <a:lnTo>
                  <a:pt x="160769" y="249694"/>
                </a:lnTo>
                <a:lnTo>
                  <a:pt x="142887" y="249694"/>
                </a:lnTo>
                <a:lnTo>
                  <a:pt x="142887" y="231825"/>
                </a:lnTo>
                <a:lnTo>
                  <a:pt x="125056" y="231825"/>
                </a:lnTo>
                <a:lnTo>
                  <a:pt x="125056" y="214007"/>
                </a:lnTo>
                <a:lnTo>
                  <a:pt x="107213" y="214007"/>
                </a:lnTo>
                <a:lnTo>
                  <a:pt x="107213" y="196189"/>
                </a:lnTo>
                <a:lnTo>
                  <a:pt x="89331" y="196189"/>
                </a:lnTo>
                <a:lnTo>
                  <a:pt x="89331" y="178320"/>
                </a:lnTo>
                <a:lnTo>
                  <a:pt x="71399" y="178320"/>
                </a:lnTo>
                <a:lnTo>
                  <a:pt x="71399" y="160502"/>
                </a:lnTo>
                <a:lnTo>
                  <a:pt x="35674" y="160502"/>
                </a:lnTo>
                <a:lnTo>
                  <a:pt x="35674" y="178320"/>
                </a:lnTo>
                <a:lnTo>
                  <a:pt x="53555" y="178320"/>
                </a:lnTo>
                <a:lnTo>
                  <a:pt x="53555" y="196189"/>
                </a:lnTo>
                <a:lnTo>
                  <a:pt x="71399" y="196189"/>
                </a:lnTo>
                <a:lnTo>
                  <a:pt x="71399" y="214007"/>
                </a:lnTo>
                <a:lnTo>
                  <a:pt x="89331" y="214007"/>
                </a:lnTo>
                <a:lnTo>
                  <a:pt x="89331" y="231825"/>
                </a:lnTo>
                <a:lnTo>
                  <a:pt x="107111" y="231825"/>
                </a:lnTo>
                <a:lnTo>
                  <a:pt x="107111" y="249694"/>
                </a:lnTo>
                <a:lnTo>
                  <a:pt x="124955" y="249694"/>
                </a:lnTo>
                <a:lnTo>
                  <a:pt x="124955" y="267550"/>
                </a:lnTo>
                <a:lnTo>
                  <a:pt x="142786" y="267550"/>
                </a:lnTo>
                <a:lnTo>
                  <a:pt x="142786" y="284759"/>
                </a:lnTo>
                <a:lnTo>
                  <a:pt x="160680" y="284759"/>
                </a:lnTo>
                <a:lnTo>
                  <a:pt x="160680" y="303796"/>
                </a:lnTo>
                <a:lnTo>
                  <a:pt x="178511" y="303796"/>
                </a:lnTo>
                <a:lnTo>
                  <a:pt x="178511" y="284759"/>
                </a:lnTo>
                <a:lnTo>
                  <a:pt x="178511" y="266992"/>
                </a:lnTo>
                <a:close/>
              </a:path>
              <a:path extrusionOk="0" h="305434" w="1939290">
                <a:moveTo>
                  <a:pt x="339191" y="444"/>
                </a:moveTo>
                <a:lnTo>
                  <a:pt x="232079" y="444"/>
                </a:lnTo>
                <a:lnTo>
                  <a:pt x="232079" y="17818"/>
                </a:lnTo>
                <a:lnTo>
                  <a:pt x="214236" y="17818"/>
                </a:lnTo>
                <a:lnTo>
                  <a:pt x="214236" y="35788"/>
                </a:lnTo>
                <a:lnTo>
                  <a:pt x="196354" y="35788"/>
                </a:lnTo>
                <a:lnTo>
                  <a:pt x="196354" y="53606"/>
                </a:lnTo>
                <a:lnTo>
                  <a:pt x="232079" y="53606"/>
                </a:lnTo>
                <a:lnTo>
                  <a:pt x="232079" y="35788"/>
                </a:lnTo>
                <a:lnTo>
                  <a:pt x="303466" y="35788"/>
                </a:lnTo>
                <a:lnTo>
                  <a:pt x="303466" y="18211"/>
                </a:lnTo>
                <a:lnTo>
                  <a:pt x="321360" y="18211"/>
                </a:lnTo>
                <a:lnTo>
                  <a:pt x="321360" y="35979"/>
                </a:lnTo>
                <a:lnTo>
                  <a:pt x="339191" y="35979"/>
                </a:lnTo>
                <a:lnTo>
                  <a:pt x="339191" y="18211"/>
                </a:lnTo>
                <a:lnTo>
                  <a:pt x="339191" y="444"/>
                </a:lnTo>
                <a:close/>
              </a:path>
              <a:path extrusionOk="0" h="305434" w="1939290">
                <a:moveTo>
                  <a:pt x="569341" y="215836"/>
                </a:moveTo>
                <a:lnTo>
                  <a:pt x="551497" y="215836"/>
                </a:lnTo>
                <a:lnTo>
                  <a:pt x="551497" y="198450"/>
                </a:lnTo>
                <a:lnTo>
                  <a:pt x="533615" y="198450"/>
                </a:lnTo>
                <a:lnTo>
                  <a:pt x="533615" y="180682"/>
                </a:lnTo>
                <a:lnTo>
                  <a:pt x="497941" y="180682"/>
                </a:lnTo>
                <a:lnTo>
                  <a:pt x="497941" y="198450"/>
                </a:lnTo>
                <a:lnTo>
                  <a:pt x="515785" y="198450"/>
                </a:lnTo>
                <a:lnTo>
                  <a:pt x="515785" y="216217"/>
                </a:lnTo>
                <a:lnTo>
                  <a:pt x="533615" y="216217"/>
                </a:lnTo>
                <a:lnTo>
                  <a:pt x="533615" y="233756"/>
                </a:lnTo>
                <a:lnTo>
                  <a:pt x="569341" y="233756"/>
                </a:lnTo>
                <a:lnTo>
                  <a:pt x="569341" y="215836"/>
                </a:lnTo>
                <a:close/>
              </a:path>
              <a:path extrusionOk="0" h="305434" w="1939290">
                <a:moveTo>
                  <a:pt x="605116" y="19481"/>
                </a:moveTo>
                <a:lnTo>
                  <a:pt x="587222" y="19481"/>
                </a:lnTo>
                <a:lnTo>
                  <a:pt x="587222" y="1981"/>
                </a:lnTo>
                <a:lnTo>
                  <a:pt x="480060" y="1981"/>
                </a:lnTo>
                <a:lnTo>
                  <a:pt x="480060" y="19659"/>
                </a:lnTo>
                <a:lnTo>
                  <a:pt x="462216" y="19659"/>
                </a:lnTo>
                <a:lnTo>
                  <a:pt x="462216" y="37249"/>
                </a:lnTo>
                <a:lnTo>
                  <a:pt x="444385" y="37249"/>
                </a:lnTo>
                <a:lnTo>
                  <a:pt x="444385" y="55016"/>
                </a:lnTo>
                <a:lnTo>
                  <a:pt x="444385" y="108331"/>
                </a:lnTo>
                <a:lnTo>
                  <a:pt x="444385" y="126098"/>
                </a:lnTo>
                <a:lnTo>
                  <a:pt x="444385" y="145135"/>
                </a:lnTo>
                <a:lnTo>
                  <a:pt x="462216" y="145135"/>
                </a:lnTo>
                <a:lnTo>
                  <a:pt x="462216" y="162902"/>
                </a:lnTo>
                <a:lnTo>
                  <a:pt x="480060" y="162902"/>
                </a:lnTo>
                <a:lnTo>
                  <a:pt x="480060" y="180162"/>
                </a:lnTo>
                <a:lnTo>
                  <a:pt x="515785" y="180162"/>
                </a:lnTo>
                <a:lnTo>
                  <a:pt x="515785" y="162344"/>
                </a:lnTo>
                <a:lnTo>
                  <a:pt x="497941" y="162344"/>
                </a:lnTo>
                <a:lnTo>
                  <a:pt x="497941" y="145135"/>
                </a:lnTo>
                <a:lnTo>
                  <a:pt x="497941" y="126098"/>
                </a:lnTo>
                <a:lnTo>
                  <a:pt x="480060" y="126098"/>
                </a:lnTo>
                <a:lnTo>
                  <a:pt x="480060" y="108331"/>
                </a:lnTo>
                <a:lnTo>
                  <a:pt x="462216" y="108331"/>
                </a:lnTo>
                <a:lnTo>
                  <a:pt x="462216" y="55016"/>
                </a:lnTo>
                <a:lnTo>
                  <a:pt x="480060" y="55016"/>
                </a:lnTo>
                <a:lnTo>
                  <a:pt x="480060" y="37477"/>
                </a:lnTo>
                <a:lnTo>
                  <a:pt x="497941" y="37477"/>
                </a:lnTo>
                <a:lnTo>
                  <a:pt x="497941" y="19659"/>
                </a:lnTo>
                <a:lnTo>
                  <a:pt x="515785" y="19659"/>
                </a:lnTo>
                <a:lnTo>
                  <a:pt x="515785" y="37249"/>
                </a:lnTo>
                <a:lnTo>
                  <a:pt x="587222" y="37249"/>
                </a:lnTo>
                <a:lnTo>
                  <a:pt x="587222" y="55016"/>
                </a:lnTo>
                <a:lnTo>
                  <a:pt x="605116" y="55016"/>
                </a:lnTo>
                <a:lnTo>
                  <a:pt x="605116" y="37249"/>
                </a:lnTo>
                <a:lnTo>
                  <a:pt x="605116" y="19481"/>
                </a:lnTo>
                <a:close/>
              </a:path>
              <a:path extrusionOk="0" h="305434" w="1939290">
                <a:moveTo>
                  <a:pt x="622947" y="269532"/>
                </a:moveTo>
                <a:lnTo>
                  <a:pt x="605091" y="269532"/>
                </a:lnTo>
                <a:lnTo>
                  <a:pt x="605091" y="251764"/>
                </a:lnTo>
                <a:lnTo>
                  <a:pt x="587222" y="251764"/>
                </a:lnTo>
                <a:lnTo>
                  <a:pt x="587222" y="233984"/>
                </a:lnTo>
                <a:lnTo>
                  <a:pt x="551497" y="233984"/>
                </a:lnTo>
                <a:lnTo>
                  <a:pt x="551497" y="251764"/>
                </a:lnTo>
                <a:lnTo>
                  <a:pt x="569341" y="251764"/>
                </a:lnTo>
                <a:lnTo>
                  <a:pt x="569341" y="269532"/>
                </a:lnTo>
                <a:lnTo>
                  <a:pt x="587222" y="269532"/>
                </a:lnTo>
                <a:lnTo>
                  <a:pt x="587222" y="287299"/>
                </a:lnTo>
                <a:lnTo>
                  <a:pt x="605116" y="287299"/>
                </a:lnTo>
                <a:lnTo>
                  <a:pt x="605116" y="305066"/>
                </a:lnTo>
                <a:lnTo>
                  <a:pt x="622947" y="305066"/>
                </a:lnTo>
                <a:lnTo>
                  <a:pt x="622947" y="287299"/>
                </a:lnTo>
                <a:lnTo>
                  <a:pt x="622947" y="269532"/>
                </a:lnTo>
                <a:close/>
              </a:path>
              <a:path extrusionOk="0" h="305434" w="1939290">
                <a:moveTo>
                  <a:pt x="747852" y="19659"/>
                </a:moveTo>
                <a:lnTo>
                  <a:pt x="658622" y="19659"/>
                </a:lnTo>
                <a:lnTo>
                  <a:pt x="658622" y="37477"/>
                </a:lnTo>
                <a:lnTo>
                  <a:pt x="640740" y="37477"/>
                </a:lnTo>
                <a:lnTo>
                  <a:pt x="640740" y="55333"/>
                </a:lnTo>
                <a:lnTo>
                  <a:pt x="676465" y="55333"/>
                </a:lnTo>
                <a:lnTo>
                  <a:pt x="676465" y="37477"/>
                </a:lnTo>
                <a:lnTo>
                  <a:pt x="747852" y="37477"/>
                </a:lnTo>
                <a:lnTo>
                  <a:pt x="747852" y="19659"/>
                </a:lnTo>
                <a:close/>
              </a:path>
              <a:path extrusionOk="0" h="305434" w="1939290">
                <a:moveTo>
                  <a:pt x="783577" y="1714"/>
                </a:moveTo>
                <a:lnTo>
                  <a:pt x="676465" y="1714"/>
                </a:lnTo>
                <a:lnTo>
                  <a:pt x="676465" y="19481"/>
                </a:lnTo>
                <a:lnTo>
                  <a:pt x="765746" y="19481"/>
                </a:lnTo>
                <a:lnTo>
                  <a:pt x="765746" y="37249"/>
                </a:lnTo>
                <a:lnTo>
                  <a:pt x="783577" y="37249"/>
                </a:lnTo>
                <a:lnTo>
                  <a:pt x="783577" y="19481"/>
                </a:lnTo>
                <a:lnTo>
                  <a:pt x="783577" y="1714"/>
                </a:lnTo>
                <a:close/>
              </a:path>
              <a:path extrusionOk="0" h="305434" w="1939290">
                <a:moveTo>
                  <a:pt x="1458785" y="215836"/>
                </a:moveTo>
                <a:lnTo>
                  <a:pt x="1440954" y="215836"/>
                </a:lnTo>
                <a:lnTo>
                  <a:pt x="1440954" y="198450"/>
                </a:lnTo>
                <a:lnTo>
                  <a:pt x="1423060" y="198450"/>
                </a:lnTo>
                <a:lnTo>
                  <a:pt x="1423060" y="180682"/>
                </a:lnTo>
                <a:lnTo>
                  <a:pt x="1387386" y="180682"/>
                </a:lnTo>
                <a:lnTo>
                  <a:pt x="1387386" y="198450"/>
                </a:lnTo>
                <a:lnTo>
                  <a:pt x="1405229" y="198450"/>
                </a:lnTo>
                <a:lnTo>
                  <a:pt x="1405229" y="216217"/>
                </a:lnTo>
                <a:lnTo>
                  <a:pt x="1423060" y="216217"/>
                </a:lnTo>
                <a:lnTo>
                  <a:pt x="1423060" y="233756"/>
                </a:lnTo>
                <a:lnTo>
                  <a:pt x="1458785" y="233756"/>
                </a:lnTo>
                <a:lnTo>
                  <a:pt x="1458785" y="215836"/>
                </a:lnTo>
                <a:close/>
              </a:path>
              <a:path extrusionOk="0" h="305434" w="1939290">
                <a:moveTo>
                  <a:pt x="1494561" y="19481"/>
                </a:moveTo>
                <a:lnTo>
                  <a:pt x="1476679" y="19481"/>
                </a:lnTo>
                <a:lnTo>
                  <a:pt x="1476679" y="1981"/>
                </a:lnTo>
                <a:lnTo>
                  <a:pt x="1369504" y="1981"/>
                </a:lnTo>
                <a:lnTo>
                  <a:pt x="1369504" y="19659"/>
                </a:lnTo>
                <a:lnTo>
                  <a:pt x="1351673" y="19659"/>
                </a:lnTo>
                <a:lnTo>
                  <a:pt x="1351673" y="37249"/>
                </a:lnTo>
                <a:lnTo>
                  <a:pt x="1333830" y="37249"/>
                </a:lnTo>
                <a:lnTo>
                  <a:pt x="1333830" y="55016"/>
                </a:lnTo>
                <a:lnTo>
                  <a:pt x="1333830" y="108331"/>
                </a:lnTo>
                <a:lnTo>
                  <a:pt x="1333830" y="126098"/>
                </a:lnTo>
                <a:lnTo>
                  <a:pt x="1333830" y="145135"/>
                </a:lnTo>
                <a:lnTo>
                  <a:pt x="1351673" y="145135"/>
                </a:lnTo>
                <a:lnTo>
                  <a:pt x="1351673" y="162902"/>
                </a:lnTo>
                <a:lnTo>
                  <a:pt x="1369504" y="162902"/>
                </a:lnTo>
                <a:lnTo>
                  <a:pt x="1369504" y="180162"/>
                </a:lnTo>
                <a:lnTo>
                  <a:pt x="1405229" y="180162"/>
                </a:lnTo>
                <a:lnTo>
                  <a:pt x="1405229" y="162344"/>
                </a:lnTo>
                <a:lnTo>
                  <a:pt x="1387386" y="162344"/>
                </a:lnTo>
                <a:lnTo>
                  <a:pt x="1387386" y="145135"/>
                </a:lnTo>
                <a:lnTo>
                  <a:pt x="1387386" y="126098"/>
                </a:lnTo>
                <a:lnTo>
                  <a:pt x="1369504" y="126098"/>
                </a:lnTo>
                <a:lnTo>
                  <a:pt x="1369504" y="108331"/>
                </a:lnTo>
                <a:lnTo>
                  <a:pt x="1351673" y="108331"/>
                </a:lnTo>
                <a:lnTo>
                  <a:pt x="1351673" y="55016"/>
                </a:lnTo>
                <a:lnTo>
                  <a:pt x="1369504" y="55016"/>
                </a:lnTo>
                <a:lnTo>
                  <a:pt x="1369504" y="37477"/>
                </a:lnTo>
                <a:lnTo>
                  <a:pt x="1387386" y="37477"/>
                </a:lnTo>
                <a:lnTo>
                  <a:pt x="1387386" y="19659"/>
                </a:lnTo>
                <a:lnTo>
                  <a:pt x="1405229" y="19659"/>
                </a:lnTo>
                <a:lnTo>
                  <a:pt x="1405229" y="37249"/>
                </a:lnTo>
                <a:lnTo>
                  <a:pt x="1476679" y="37249"/>
                </a:lnTo>
                <a:lnTo>
                  <a:pt x="1476679" y="55016"/>
                </a:lnTo>
                <a:lnTo>
                  <a:pt x="1494561" y="55016"/>
                </a:lnTo>
                <a:lnTo>
                  <a:pt x="1494561" y="37249"/>
                </a:lnTo>
                <a:lnTo>
                  <a:pt x="1494561" y="19481"/>
                </a:lnTo>
                <a:close/>
              </a:path>
              <a:path extrusionOk="0" h="305434" w="1939290">
                <a:moveTo>
                  <a:pt x="1512392" y="269532"/>
                </a:moveTo>
                <a:lnTo>
                  <a:pt x="1494536" y="269532"/>
                </a:lnTo>
                <a:lnTo>
                  <a:pt x="1494536" y="251764"/>
                </a:lnTo>
                <a:lnTo>
                  <a:pt x="1476679" y="251764"/>
                </a:lnTo>
                <a:lnTo>
                  <a:pt x="1476679" y="233984"/>
                </a:lnTo>
                <a:lnTo>
                  <a:pt x="1440954" y="233984"/>
                </a:lnTo>
                <a:lnTo>
                  <a:pt x="1440954" y="251764"/>
                </a:lnTo>
                <a:lnTo>
                  <a:pt x="1458785" y="251764"/>
                </a:lnTo>
                <a:lnTo>
                  <a:pt x="1458785" y="269532"/>
                </a:lnTo>
                <a:lnTo>
                  <a:pt x="1476679" y="269532"/>
                </a:lnTo>
                <a:lnTo>
                  <a:pt x="1476679" y="287299"/>
                </a:lnTo>
                <a:lnTo>
                  <a:pt x="1494561" y="287299"/>
                </a:lnTo>
                <a:lnTo>
                  <a:pt x="1494561" y="305066"/>
                </a:lnTo>
                <a:lnTo>
                  <a:pt x="1512392" y="305066"/>
                </a:lnTo>
                <a:lnTo>
                  <a:pt x="1512392" y="287299"/>
                </a:lnTo>
                <a:lnTo>
                  <a:pt x="1512392" y="269532"/>
                </a:lnTo>
                <a:close/>
              </a:path>
              <a:path extrusionOk="0" h="305434" w="1939290">
                <a:moveTo>
                  <a:pt x="1637309" y="19659"/>
                </a:moveTo>
                <a:lnTo>
                  <a:pt x="1548066" y="19659"/>
                </a:lnTo>
                <a:lnTo>
                  <a:pt x="1548066" y="37477"/>
                </a:lnTo>
                <a:lnTo>
                  <a:pt x="1530184" y="37477"/>
                </a:lnTo>
                <a:lnTo>
                  <a:pt x="1530184" y="55333"/>
                </a:lnTo>
                <a:lnTo>
                  <a:pt x="1565910" y="55333"/>
                </a:lnTo>
                <a:lnTo>
                  <a:pt x="1565910" y="37477"/>
                </a:lnTo>
                <a:lnTo>
                  <a:pt x="1637309" y="37477"/>
                </a:lnTo>
                <a:lnTo>
                  <a:pt x="1637309" y="19659"/>
                </a:lnTo>
                <a:close/>
              </a:path>
              <a:path extrusionOk="0" h="305434" w="1939290">
                <a:moveTo>
                  <a:pt x="1673034" y="1714"/>
                </a:moveTo>
                <a:lnTo>
                  <a:pt x="1565910" y="1714"/>
                </a:lnTo>
                <a:lnTo>
                  <a:pt x="1565910" y="19481"/>
                </a:lnTo>
                <a:lnTo>
                  <a:pt x="1655191" y="19481"/>
                </a:lnTo>
                <a:lnTo>
                  <a:pt x="1655191" y="37249"/>
                </a:lnTo>
                <a:lnTo>
                  <a:pt x="1673034" y="37249"/>
                </a:lnTo>
                <a:lnTo>
                  <a:pt x="1673034" y="19481"/>
                </a:lnTo>
                <a:lnTo>
                  <a:pt x="1673034" y="1714"/>
                </a:lnTo>
                <a:close/>
              </a:path>
              <a:path extrusionOk="0" h="305434" w="1939290">
                <a:moveTo>
                  <a:pt x="1939290" y="19481"/>
                </a:moveTo>
                <a:lnTo>
                  <a:pt x="1921395" y="19481"/>
                </a:lnTo>
                <a:lnTo>
                  <a:pt x="1921395" y="1981"/>
                </a:lnTo>
                <a:lnTo>
                  <a:pt x="1814233" y="1981"/>
                </a:lnTo>
                <a:lnTo>
                  <a:pt x="1814233" y="19659"/>
                </a:lnTo>
                <a:lnTo>
                  <a:pt x="1796389" y="19659"/>
                </a:lnTo>
                <a:lnTo>
                  <a:pt x="1796389" y="37249"/>
                </a:lnTo>
                <a:lnTo>
                  <a:pt x="1778558" y="37249"/>
                </a:lnTo>
                <a:lnTo>
                  <a:pt x="1778558" y="55016"/>
                </a:lnTo>
                <a:lnTo>
                  <a:pt x="1778558" y="108331"/>
                </a:lnTo>
                <a:lnTo>
                  <a:pt x="1778558" y="126098"/>
                </a:lnTo>
                <a:lnTo>
                  <a:pt x="1778558" y="145135"/>
                </a:lnTo>
                <a:lnTo>
                  <a:pt x="1832114" y="145135"/>
                </a:lnTo>
                <a:lnTo>
                  <a:pt x="1832114" y="126098"/>
                </a:lnTo>
                <a:lnTo>
                  <a:pt x="1814233" y="126098"/>
                </a:lnTo>
                <a:lnTo>
                  <a:pt x="1814233" y="108331"/>
                </a:lnTo>
                <a:lnTo>
                  <a:pt x="1796389" y="108331"/>
                </a:lnTo>
                <a:lnTo>
                  <a:pt x="1796389" y="55016"/>
                </a:lnTo>
                <a:lnTo>
                  <a:pt x="1814233" y="55016"/>
                </a:lnTo>
                <a:lnTo>
                  <a:pt x="1814233" y="37477"/>
                </a:lnTo>
                <a:lnTo>
                  <a:pt x="1832114" y="37477"/>
                </a:lnTo>
                <a:lnTo>
                  <a:pt x="1832114" y="19659"/>
                </a:lnTo>
                <a:lnTo>
                  <a:pt x="1849958" y="19659"/>
                </a:lnTo>
                <a:lnTo>
                  <a:pt x="1849958" y="37249"/>
                </a:lnTo>
                <a:lnTo>
                  <a:pt x="1921395" y="37249"/>
                </a:lnTo>
                <a:lnTo>
                  <a:pt x="1921395" y="55016"/>
                </a:lnTo>
                <a:lnTo>
                  <a:pt x="1939290" y="55016"/>
                </a:lnTo>
                <a:lnTo>
                  <a:pt x="1939290" y="37249"/>
                </a:lnTo>
                <a:lnTo>
                  <a:pt x="1939290" y="19481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"/>
          <p:cNvSpPr/>
          <p:nvPr/>
        </p:nvSpPr>
        <p:spPr>
          <a:xfrm>
            <a:off x="16130588" y="741069"/>
            <a:ext cx="339725" cy="303530"/>
          </a:xfrm>
          <a:custGeom>
            <a:rect b="b" l="l" r="r" t="t"/>
            <a:pathLst>
              <a:path extrusionOk="0" h="303530" w="339725">
                <a:moveTo>
                  <a:pt x="71399" y="160629"/>
                </a:moveTo>
                <a:lnTo>
                  <a:pt x="53555" y="160629"/>
                </a:lnTo>
                <a:lnTo>
                  <a:pt x="53555" y="143421"/>
                </a:lnTo>
                <a:lnTo>
                  <a:pt x="53555" y="124383"/>
                </a:lnTo>
                <a:lnTo>
                  <a:pt x="0" y="124383"/>
                </a:lnTo>
                <a:lnTo>
                  <a:pt x="0" y="143421"/>
                </a:lnTo>
                <a:lnTo>
                  <a:pt x="17830" y="143421"/>
                </a:lnTo>
                <a:lnTo>
                  <a:pt x="17830" y="161188"/>
                </a:lnTo>
                <a:lnTo>
                  <a:pt x="35674" y="161188"/>
                </a:lnTo>
                <a:lnTo>
                  <a:pt x="35674" y="178447"/>
                </a:lnTo>
                <a:lnTo>
                  <a:pt x="71399" y="178447"/>
                </a:lnTo>
                <a:lnTo>
                  <a:pt x="71399" y="160629"/>
                </a:lnTo>
                <a:close/>
              </a:path>
              <a:path extrusionOk="0" h="303530" w="339725">
                <a:moveTo>
                  <a:pt x="124955" y="214122"/>
                </a:moveTo>
                <a:lnTo>
                  <a:pt x="107111" y="214122"/>
                </a:lnTo>
                <a:lnTo>
                  <a:pt x="107111" y="196735"/>
                </a:lnTo>
                <a:lnTo>
                  <a:pt x="89230" y="196735"/>
                </a:lnTo>
                <a:lnTo>
                  <a:pt x="89230" y="178968"/>
                </a:lnTo>
                <a:lnTo>
                  <a:pt x="53555" y="178968"/>
                </a:lnTo>
                <a:lnTo>
                  <a:pt x="53555" y="196735"/>
                </a:lnTo>
                <a:lnTo>
                  <a:pt x="71399" y="196735"/>
                </a:lnTo>
                <a:lnTo>
                  <a:pt x="71399" y="214503"/>
                </a:lnTo>
                <a:lnTo>
                  <a:pt x="89230" y="214503"/>
                </a:lnTo>
                <a:lnTo>
                  <a:pt x="89230" y="232041"/>
                </a:lnTo>
                <a:lnTo>
                  <a:pt x="124955" y="232041"/>
                </a:lnTo>
                <a:lnTo>
                  <a:pt x="124955" y="214122"/>
                </a:lnTo>
                <a:close/>
              </a:path>
              <a:path extrusionOk="0" h="303530" w="339725">
                <a:moveTo>
                  <a:pt x="178562" y="267817"/>
                </a:moveTo>
                <a:lnTo>
                  <a:pt x="160705" y="267817"/>
                </a:lnTo>
                <a:lnTo>
                  <a:pt x="160705" y="250050"/>
                </a:lnTo>
                <a:lnTo>
                  <a:pt x="142836" y="250050"/>
                </a:lnTo>
                <a:lnTo>
                  <a:pt x="142836" y="232270"/>
                </a:lnTo>
                <a:lnTo>
                  <a:pt x="107111" y="232270"/>
                </a:lnTo>
                <a:lnTo>
                  <a:pt x="107111" y="250050"/>
                </a:lnTo>
                <a:lnTo>
                  <a:pt x="124955" y="250050"/>
                </a:lnTo>
                <a:lnTo>
                  <a:pt x="124955" y="267817"/>
                </a:lnTo>
                <a:lnTo>
                  <a:pt x="142836" y="267817"/>
                </a:lnTo>
                <a:lnTo>
                  <a:pt x="142836" y="285584"/>
                </a:lnTo>
                <a:lnTo>
                  <a:pt x="160731" y="285584"/>
                </a:lnTo>
                <a:lnTo>
                  <a:pt x="160731" y="303352"/>
                </a:lnTo>
                <a:lnTo>
                  <a:pt x="178562" y="303352"/>
                </a:lnTo>
                <a:lnTo>
                  <a:pt x="178562" y="285584"/>
                </a:lnTo>
                <a:lnTo>
                  <a:pt x="178562" y="267817"/>
                </a:lnTo>
                <a:close/>
              </a:path>
              <a:path extrusionOk="0" h="303530" w="339725">
                <a:moveTo>
                  <a:pt x="303466" y="17945"/>
                </a:moveTo>
                <a:lnTo>
                  <a:pt x="214236" y="17945"/>
                </a:lnTo>
                <a:lnTo>
                  <a:pt x="214236" y="35763"/>
                </a:lnTo>
                <a:lnTo>
                  <a:pt x="196354" y="35763"/>
                </a:lnTo>
                <a:lnTo>
                  <a:pt x="196354" y="53619"/>
                </a:lnTo>
                <a:lnTo>
                  <a:pt x="232079" y="53619"/>
                </a:lnTo>
                <a:lnTo>
                  <a:pt x="232079" y="35763"/>
                </a:lnTo>
                <a:lnTo>
                  <a:pt x="303466" y="35763"/>
                </a:lnTo>
                <a:lnTo>
                  <a:pt x="303466" y="17945"/>
                </a:lnTo>
                <a:close/>
              </a:path>
              <a:path extrusionOk="0" h="303530" w="339725">
                <a:moveTo>
                  <a:pt x="339191" y="0"/>
                </a:moveTo>
                <a:lnTo>
                  <a:pt x="232079" y="0"/>
                </a:lnTo>
                <a:lnTo>
                  <a:pt x="232079" y="17767"/>
                </a:lnTo>
                <a:lnTo>
                  <a:pt x="321360" y="17767"/>
                </a:lnTo>
                <a:lnTo>
                  <a:pt x="321360" y="35534"/>
                </a:lnTo>
                <a:lnTo>
                  <a:pt x="339191" y="35534"/>
                </a:lnTo>
                <a:lnTo>
                  <a:pt x="339191" y="17767"/>
                </a:lnTo>
                <a:lnTo>
                  <a:pt x="339191" y="0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"/>
          <p:cNvSpPr/>
          <p:nvPr/>
        </p:nvSpPr>
        <p:spPr>
          <a:xfrm>
            <a:off x="14333411" y="720813"/>
            <a:ext cx="624840" cy="358775"/>
          </a:xfrm>
          <a:custGeom>
            <a:rect b="b" l="l" r="r" t="t"/>
            <a:pathLst>
              <a:path extrusionOk="0" h="358775" w="624840">
                <a:moveTo>
                  <a:pt x="215747" y="340372"/>
                </a:moveTo>
                <a:lnTo>
                  <a:pt x="196405" y="340372"/>
                </a:lnTo>
                <a:lnTo>
                  <a:pt x="196405" y="358241"/>
                </a:lnTo>
                <a:lnTo>
                  <a:pt x="215747" y="358241"/>
                </a:lnTo>
                <a:lnTo>
                  <a:pt x="215747" y="340372"/>
                </a:lnTo>
                <a:close/>
              </a:path>
              <a:path extrusionOk="0" h="358775" w="624840">
                <a:moveTo>
                  <a:pt x="215747" y="54952"/>
                </a:moveTo>
                <a:lnTo>
                  <a:pt x="196405" y="54952"/>
                </a:lnTo>
                <a:lnTo>
                  <a:pt x="196405" y="72771"/>
                </a:lnTo>
                <a:lnTo>
                  <a:pt x="215747" y="72771"/>
                </a:lnTo>
                <a:lnTo>
                  <a:pt x="215747" y="54952"/>
                </a:lnTo>
                <a:close/>
              </a:path>
              <a:path extrusionOk="0" h="358775" w="624840">
                <a:moveTo>
                  <a:pt x="412153" y="53251"/>
                </a:moveTo>
                <a:lnTo>
                  <a:pt x="394258" y="53251"/>
                </a:lnTo>
                <a:lnTo>
                  <a:pt x="394258" y="36753"/>
                </a:lnTo>
                <a:lnTo>
                  <a:pt x="394258" y="35483"/>
                </a:lnTo>
                <a:lnTo>
                  <a:pt x="392811" y="35483"/>
                </a:lnTo>
                <a:lnTo>
                  <a:pt x="392811" y="54521"/>
                </a:lnTo>
                <a:lnTo>
                  <a:pt x="392811" y="161137"/>
                </a:lnTo>
                <a:lnTo>
                  <a:pt x="374980" y="161137"/>
                </a:lnTo>
                <a:lnTo>
                  <a:pt x="374980" y="162407"/>
                </a:lnTo>
                <a:lnTo>
                  <a:pt x="374980" y="178917"/>
                </a:lnTo>
                <a:lnTo>
                  <a:pt x="357085" y="178917"/>
                </a:lnTo>
                <a:lnTo>
                  <a:pt x="357085" y="180187"/>
                </a:lnTo>
                <a:lnTo>
                  <a:pt x="357085" y="196684"/>
                </a:lnTo>
                <a:lnTo>
                  <a:pt x="339255" y="196684"/>
                </a:lnTo>
                <a:lnTo>
                  <a:pt x="339255" y="197954"/>
                </a:lnTo>
                <a:lnTo>
                  <a:pt x="339255" y="214452"/>
                </a:lnTo>
                <a:lnTo>
                  <a:pt x="321360" y="214452"/>
                </a:lnTo>
                <a:lnTo>
                  <a:pt x="321360" y="215722"/>
                </a:lnTo>
                <a:lnTo>
                  <a:pt x="321360" y="232219"/>
                </a:lnTo>
                <a:lnTo>
                  <a:pt x="303530" y="232219"/>
                </a:lnTo>
                <a:lnTo>
                  <a:pt x="303530" y="233489"/>
                </a:lnTo>
                <a:lnTo>
                  <a:pt x="303530" y="249999"/>
                </a:lnTo>
                <a:lnTo>
                  <a:pt x="285686" y="249999"/>
                </a:lnTo>
                <a:lnTo>
                  <a:pt x="285686" y="251256"/>
                </a:lnTo>
                <a:lnTo>
                  <a:pt x="285686" y="267766"/>
                </a:lnTo>
                <a:lnTo>
                  <a:pt x="267804" y="267766"/>
                </a:lnTo>
                <a:lnTo>
                  <a:pt x="267804" y="269036"/>
                </a:lnTo>
                <a:lnTo>
                  <a:pt x="267804" y="285534"/>
                </a:lnTo>
                <a:lnTo>
                  <a:pt x="249974" y="285534"/>
                </a:lnTo>
                <a:lnTo>
                  <a:pt x="249974" y="286804"/>
                </a:lnTo>
                <a:lnTo>
                  <a:pt x="249974" y="303301"/>
                </a:lnTo>
                <a:lnTo>
                  <a:pt x="232130" y="303301"/>
                </a:lnTo>
                <a:lnTo>
                  <a:pt x="232130" y="304571"/>
                </a:lnTo>
                <a:lnTo>
                  <a:pt x="232130" y="321068"/>
                </a:lnTo>
                <a:lnTo>
                  <a:pt x="214287" y="321068"/>
                </a:lnTo>
                <a:lnTo>
                  <a:pt x="214287" y="322338"/>
                </a:lnTo>
                <a:lnTo>
                  <a:pt x="214287" y="338848"/>
                </a:lnTo>
                <a:lnTo>
                  <a:pt x="197853" y="338848"/>
                </a:lnTo>
                <a:lnTo>
                  <a:pt x="197853" y="322338"/>
                </a:lnTo>
                <a:lnTo>
                  <a:pt x="197853" y="321068"/>
                </a:lnTo>
                <a:lnTo>
                  <a:pt x="180022" y="321068"/>
                </a:lnTo>
                <a:lnTo>
                  <a:pt x="180022" y="304571"/>
                </a:lnTo>
                <a:lnTo>
                  <a:pt x="180022" y="303301"/>
                </a:lnTo>
                <a:lnTo>
                  <a:pt x="162140" y="303301"/>
                </a:lnTo>
                <a:lnTo>
                  <a:pt x="162140" y="286804"/>
                </a:lnTo>
                <a:lnTo>
                  <a:pt x="162140" y="285534"/>
                </a:lnTo>
                <a:lnTo>
                  <a:pt x="144297" y="285534"/>
                </a:lnTo>
                <a:lnTo>
                  <a:pt x="144297" y="269036"/>
                </a:lnTo>
                <a:lnTo>
                  <a:pt x="144297" y="267766"/>
                </a:lnTo>
                <a:lnTo>
                  <a:pt x="126453" y="267766"/>
                </a:lnTo>
                <a:lnTo>
                  <a:pt x="126453" y="251256"/>
                </a:lnTo>
                <a:lnTo>
                  <a:pt x="126453" y="249999"/>
                </a:lnTo>
                <a:lnTo>
                  <a:pt x="108572" y="249999"/>
                </a:lnTo>
                <a:lnTo>
                  <a:pt x="108572" y="233489"/>
                </a:lnTo>
                <a:lnTo>
                  <a:pt x="108572" y="232219"/>
                </a:lnTo>
                <a:lnTo>
                  <a:pt x="90741" y="232219"/>
                </a:lnTo>
                <a:lnTo>
                  <a:pt x="90741" y="215722"/>
                </a:lnTo>
                <a:lnTo>
                  <a:pt x="90741" y="214452"/>
                </a:lnTo>
                <a:lnTo>
                  <a:pt x="72898" y="214452"/>
                </a:lnTo>
                <a:lnTo>
                  <a:pt x="72898" y="197954"/>
                </a:lnTo>
                <a:lnTo>
                  <a:pt x="72898" y="196684"/>
                </a:lnTo>
                <a:lnTo>
                  <a:pt x="55016" y="196684"/>
                </a:lnTo>
                <a:lnTo>
                  <a:pt x="55016" y="180187"/>
                </a:lnTo>
                <a:lnTo>
                  <a:pt x="55016" y="178917"/>
                </a:lnTo>
                <a:lnTo>
                  <a:pt x="37172" y="178917"/>
                </a:lnTo>
                <a:lnTo>
                  <a:pt x="37172" y="162407"/>
                </a:lnTo>
                <a:lnTo>
                  <a:pt x="37172" y="161137"/>
                </a:lnTo>
                <a:lnTo>
                  <a:pt x="19342" y="161137"/>
                </a:lnTo>
                <a:lnTo>
                  <a:pt x="19342" y="54521"/>
                </a:lnTo>
                <a:lnTo>
                  <a:pt x="37172" y="54521"/>
                </a:lnTo>
                <a:lnTo>
                  <a:pt x="37172" y="53251"/>
                </a:lnTo>
                <a:lnTo>
                  <a:pt x="37172" y="36753"/>
                </a:lnTo>
                <a:lnTo>
                  <a:pt x="55016" y="36753"/>
                </a:lnTo>
                <a:lnTo>
                  <a:pt x="55016" y="35483"/>
                </a:lnTo>
                <a:lnTo>
                  <a:pt x="55016" y="18986"/>
                </a:lnTo>
                <a:lnTo>
                  <a:pt x="160680" y="18986"/>
                </a:lnTo>
                <a:lnTo>
                  <a:pt x="160680" y="35483"/>
                </a:lnTo>
                <a:lnTo>
                  <a:pt x="160680" y="36753"/>
                </a:lnTo>
                <a:lnTo>
                  <a:pt x="178574" y="36753"/>
                </a:lnTo>
                <a:lnTo>
                  <a:pt x="178574" y="53251"/>
                </a:lnTo>
                <a:lnTo>
                  <a:pt x="178574" y="54521"/>
                </a:lnTo>
                <a:lnTo>
                  <a:pt x="233629" y="54521"/>
                </a:lnTo>
                <a:lnTo>
                  <a:pt x="233629" y="53251"/>
                </a:lnTo>
                <a:lnTo>
                  <a:pt x="233629" y="36753"/>
                </a:lnTo>
                <a:lnTo>
                  <a:pt x="251460" y="36753"/>
                </a:lnTo>
                <a:lnTo>
                  <a:pt x="251460" y="35483"/>
                </a:lnTo>
                <a:lnTo>
                  <a:pt x="251460" y="18986"/>
                </a:lnTo>
                <a:lnTo>
                  <a:pt x="357085" y="18986"/>
                </a:lnTo>
                <a:lnTo>
                  <a:pt x="357085" y="35483"/>
                </a:lnTo>
                <a:lnTo>
                  <a:pt x="357085" y="36753"/>
                </a:lnTo>
                <a:lnTo>
                  <a:pt x="374980" y="36753"/>
                </a:lnTo>
                <a:lnTo>
                  <a:pt x="374980" y="53251"/>
                </a:lnTo>
                <a:lnTo>
                  <a:pt x="374980" y="54521"/>
                </a:lnTo>
                <a:lnTo>
                  <a:pt x="392811" y="54521"/>
                </a:lnTo>
                <a:lnTo>
                  <a:pt x="392811" y="35483"/>
                </a:lnTo>
                <a:lnTo>
                  <a:pt x="376428" y="35483"/>
                </a:lnTo>
                <a:lnTo>
                  <a:pt x="376428" y="18986"/>
                </a:lnTo>
                <a:lnTo>
                  <a:pt x="376428" y="17716"/>
                </a:lnTo>
                <a:lnTo>
                  <a:pt x="358533" y="17716"/>
                </a:lnTo>
                <a:lnTo>
                  <a:pt x="358533" y="0"/>
                </a:lnTo>
                <a:lnTo>
                  <a:pt x="249974" y="0"/>
                </a:lnTo>
                <a:lnTo>
                  <a:pt x="249974" y="17716"/>
                </a:lnTo>
                <a:lnTo>
                  <a:pt x="232130" y="17716"/>
                </a:lnTo>
                <a:lnTo>
                  <a:pt x="232130" y="18986"/>
                </a:lnTo>
                <a:lnTo>
                  <a:pt x="232130" y="35483"/>
                </a:lnTo>
                <a:lnTo>
                  <a:pt x="214287" y="35483"/>
                </a:lnTo>
                <a:lnTo>
                  <a:pt x="214287" y="36753"/>
                </a:lnTo>
                <a:lnTo>
                  <a:pt x="214287" y="53251"/>
                </a:lnTo>
                <a:lnTo>
                  <a:pt x="197853" y="53251"/>
                </a:lnTo>
                <a:lnTo>
                  <a:pt x="197853" y="36753"/>
                </a:lnTo>
                <a:lnTo>
                  <a:pt x="197853" y="35483"/>
                </a:lnTo>
                <a:lnTo>
                  <a:pt x="180022" y="35483"/>
                </a:lnTo>
                <a:lnTo>
                  <a:pt x="180022" y="18986"/>
                </a:lnTo>
                <a:lnTo>
                  <a:pt x="180022" y="17716"/>
                </a:lnTo>
                <a:lnTo>
                  <a:pt x="162140" y="17716"/>
                </a:lnTo>
                <a:lnTo>
                  <a:pt x="162140" y="0"/>
                </a:lnTo>
                <a:lnTo>
                  <a:pt x="53568" y="0"/>
                </a:lnTo>
                <a:lnTo>
                  <a:pt x="53568" y="17716"/>
                </a:lnTo>
                <a:lnTo>
                  <a:pt x="35725" y="17716"/>
                </a:lnTo>
                <a:lnTo>
                  <a:pt x="35725" y="18986"/>
                </a:lnTo>
                <a:lnTo>
                  <a:pt x="35725" y="35483"/>
                </a:lnTo>
                <a:lnTo>
                  <a:pt x="17894" y="35483"/>
                </a:lnTo>
                <a:lnTo>
                  <a:pt x="17894" y="36753"/>
                </a:lnTo>
                <a:lnTo>
                  <a:pt x="17894" y="53251"/>
                </a:lnTo>
                <a:lnTo>
                  <a:pt x="0" y="53251"/>
                </a:lnTo>
                <a:lnTo>
                  <a:pt x="0" y="54521"/>
                </a:lnTo>
                <a:lnTo>
                  <a:pt x="0" y="161137"/>
                </a:lnTo>
                <a:lnTo>
                  <a:pt x="0" y="162407"/>
                </a:lnTo>
                <a:lnTo>
                  <a:pt x="17894" y="162407"/>
                </a:lnTo>
                <a:lnTo>
                  <a:pt x="17894" y="178917"/>
                </a:lnTo>
                <a:lnTo>
                  <a:pt x="17894" y="180187"/>
                </a:lnTo>
                <a:lnTo>
                  <a:pt x="35725" y="180187"/>
                </a:lnTo>
                <a:lnTo>
                  <a:pt x="35725" y="196684"/>
                </a:lnTo>
                <a:lnTo>
                  <a:pt x="35725" y="197954"/>
                </a:lnTo>
                <a:lnTo>
                  <a:pt x="53568" y="197954"/>
                </a:lnTo>
                <a:lnTo>
                  <a:pt x="53568" y="214452"/>
                </a:lnTo>
                <a:lnTo>
                  <a:pt x="53568" y="215722"/>
                </a:lnTo>
                <a:lnTo>
                  <a:pt x="71450" y="215722"/>
                </a:lnTo>
                <a:lnTo>
                  <a:pt x="71450" y="232219"/>
                </a:lnTo>
                <a:lnTo>
                  <a:pt x="71450" y="233489"/>
                </a:lnTo>
                <a:lnTo>
                  <a:pt x="89281" y="233489"/>
                </a:lnTo>
                <a:lnTo>
                  <a:pt x="89281" y="249999"/>
                </a:lnTo>
                <a:lnTo>
                  <a:pt x="89281" y="251256"/>
                </a:lnTo>
                <a:lnTo>
                  <a:pt x="107124" y="251256"/>
                </a:lnTo>
                <a:lnTo>
                  <a:pt x="107124" y="267766"/>
                </a:lnTo>
                <a:lnTo>
                  <a:pt x="107124" y="269036"/>
                </a:lnTo>
                <a:lnTo>
                  <a:pt x="125006" y="269036"/>
                </a:lnTo>
                <a:lnTo>
                  <a:pt x="125006" y="285534"/>
                </a:lnTo>
                <a:lnTo>
                  <a:pt x="125006" y="286804"/>
                </a:lnTo>
                <a:lnTo>
                  <a:pt x="142849" y="286804"/>
                </a:lnTo>
                <a:lnTo>
                  <a:pt x="142849" y="303301"/>
                </a:lnTo>
                <a:lnTo>
                  <a:pt x="142849" y="304571"/>
                </a:lnTo>
                <a:lnTo>
                  <a:pt x="160680" y="304571"/>
                </a:lnTo>
                <a:lnTo>
                  <a:pt x="160680" y="321068"/>
                </a:lnTo>
                <a:lnTo>
                  <a:pt x="160680" y="322338"/>
                </a:lnTo>
                <a:lnTo>
                  <a:pt x="178574" y="322338"/>
                </a:lnTo>
                <a:lnTo>
                  <a:pt x="178574" y="338848"/>
                </a:lnTo>
                <a:lnTo>
                  <a:pt x="178574" y="340118"/>
                </a:lnTo>
                <a:lnTo>
                  <a:pt x="233629" y="340118"/>
                </a:lnTo>
                <a:lnTo>
                  <a:pt x="233629" y="338848"/>
                </a:lnTo>
                <a:lnTo>
                  <a:pt x="233629" y="322338"/>
                </a:lnTo>
                <a:lnTo>
                  <a:pt x="251460" y="322338"/>
                </a:lnTo>
                <a:lnTo>
                  <a:pt x="251460" y="321068"/>
                </a:lnTo>
                <a:lnTo>
                  <a:pt x="251460" y="304571"/>
                </a:lnTo>
                <a:lnTo>
                  <a:pt x="269303" y="304571"/>
                </a:lnTo>
                <a:lnTo>
                  <a:pt x="269303" y="303301"/>
                </a:lnTo>
                <a:lnTo>
                  <a:pt x="269303" y="286804"/>
                </a:lnTo>
                <a:lnTo>
                  <a:pt x="287185" y="286804"/>
                </a:lnTo>
                <a:lnTo>
                  <a:pt x="287185" y="285534"/>
                </a:lnTo>
                <a:lnTo>
                  <a:pt x="287185" y="269036"/>
                </a:lnTo>
                <a:lnTo>
                  <a:pt x="305028" y="269036"/>
                </a:lnTo>
                <a:lnTo>
                  <a:pt x="305028" y="267766"/>
                </a:lnTo>
                <a:lnTo>
                  <a:pt x="305028" y="251256"/>
                </a:lnTo>
                <a:lnTo>
                  <a:pt x="322859" y="251256"/>
                </a:lnTo>
                <a:lnTo>
                  <a:pt x="322859" y="249999"/>
                </a:lnTo>
                <a:lnTo>
                  <a:pt x="322859" y="233489"/>
                </a:lnTo>
                <a:lnTo>
                  <a:pt x="340753" y="233489"/>
                </a:lnTo>
                <a:lnTo>
                  <a:pt x="340753" y="232219"/>
                </a:lnTo>
                <a:lnTo>
                  <a:pt x="340753" y="215722"/>
                </a:lnTo>
                <a:lnTo>
                  <a:pt x="358584" y="215722"/>
                </a:lnTo>
                <a:lnTo>
                  <a:pt x="358584" y="214452"/>
                </a:lnTo>
                <a:lnTo>
                  <a:pt x="358584" y="197954"/>
                </a:lnTo>
                <a:lnTo>
                  <a:pt x="376478" y="197954"/>
                </a:lnTo>
                <a:lnTo>
                  <a:pt x="376478" y="196684"/>
                </a:lnTo>
                <a:lnTo>
                  <a:pt x="376478" y="180187"/>
                </a:lnTo>
                <a:lnTo>
                  <a:pt x="394309" y="180187"/>
                </a:lnTo>
                <a:lnTo>
                  <a:pt x="394309" y="178917"/>
                </a:lnTo>
                <a:lnTo>
                  <a:pt x="394309" y="162407"/>
                </a:lnTo>
                <a:lnTo>
                  <a:pt x="412153" y="162407"/>
                </a:lnTo>
                <a:lnTo>
                  <a:pt x="412153" y="161137"/>
                </a:lnTo>
                <a:lnTo>
                  <a:pt x="412153" y="54521"/>
                </a:lnTo>
                <a:lnTo>
                  <a:pt x="412153" y="53251"/>
                </a:lnTo>
                <a:close/>
              </a:path>
              <a:path extrusionOk="0" h="358775" w="624840">
                <a:moveTo>
                  <a:pt x="624408" y="20256"/>
                </a:moveTo>
                <a:lnTo>
                  <a:pt x="606564" y="20256"/>
                </a:lnTo>
                <a:lnTo>
                  <a:pt x="606564" y="1206"/>
                </a:lnTo>
                <a:lnTo>
                  <a:pt x="497954" y="1206"/>
                </a:lnTo>
                <a:lnTo>
                  <a:pt x="497954" y="20256"/>
                </a:lnTo>
                <a:lnTo>
                  <a:pt x="480161" y="20256"/>
                </a:lnTo>
                <a:lnTo>
                  <a:pt x="480161" y="21513"/>
                </a:lnTo>
                <a:lnTo>
                  <a:pt x="480161" y="38023"/>
                </a:lnTo>
                <a:lnTo>
                  <a:pt x="462280" y="38023"/>
                </a:lnTo>
                <a:lnTo>
                  <a:pt x="462280" y="39293"/>
                </a:lnTo>
                <a:lnTo>
                  <a:pt x="462280" y="55791"/>
                </a:lnTo>
                <a:lnTo>
                  <a:pt x="444385" y="55791"/>
                </a:lnTo>
                <a:lnTo>
                  <a:pt x="444385" y="57061"/>
                </a:lnTo>
                <a:lnTo>
                  <a:pt x="444385" y="162407"/>
                </a:lnTo>
                <a:lnTo>
                  <a:pt x="463727" y="162407"/>
                </a:lnTo>
                <a:lnTo>
                  <a:pt x="463727" y="57061"/>
                </a:lnTo>
                <a:lnTo>
                  <a:pt x="481558" y="57061"/>
                </a:lnTo>
                <a:lnTo>
                  <a:pt x="481558" y="55791"/>
                </a:lnTo>
                <a:lnTo>
                  <a:pt x="481558" y="39293"/>
                </a:lnTo>
                <a:lnTo>
                  <a:pt x="499491" y="39293"/>
                </a:lnTo>
                <a:lnTo>
                  <a:pt x="499491" y="38023"/>
                </a:lnTo>
                <a:lnTo>
                  <a:pt x="499491" y="21513"/>
                </a:lnTo>
                <a:lnTo>
                  <a:pt x="624408" y="21513"/>
                </a:lnTo>
                <a:lnTo>
                  <a:pt x="624408" y="20256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"/>
          <p:cNvSpPr/>
          <p:nvPr/>
        </p:nvSpPr>
        <p:spPr>
          <a:xfrm>
            <a:off x="14777797" y="722019"/>
            <a:ext cx="624840" cy="358775"/>
          </a:xfrm>
          <a:custGeom>
            <a:rect b="b" l="l" r="r" t="t"/>
            <a:pathLst>
              <a:path extrusionOk="0" h="358775" w="624840">
                <a:moveTo>
                  <a:pt x="412102" y="54584"/>
                </a:moveTo>
                <a:lnTo>
                  <a:pt x="394258" y="54584"/>
                </a:lnTo>
                <a:lnTo>
                  <a:pt x="394258" y="38087"/>
                </a:lnTo>
                <a:lnTo>
                  <a:pt x="394258" y="36817"/>
                </a:lnTo>
                <a:lnTo>
                  <a:pt x="376428" y="36817"/>
                </a:lnTo>
                <a:lnTo>
                  <a:pt x="376428" y="20307"/>
                </a:lnTo>
                <a:lnTo>
                  <a:pt x="376428" y="19050"/>
                </a:lnTo>
                <a:lnTo>
                  <a:pt x="358533" y="19050"/>
                </a:lnTo>
                <a:lnTo>
                  <a:pt x="358533" y="0"/>
                </a:lnTo>
                <a:lnTo>
                  <a:pt x="249974" y="0"/>
                </a:lnTo>
                <a:lnTo>
                  <a:pt x="249974" y="19050"/>
                </a:lnTo>
                <a:lnTo>
                  <a:pt x="232130" y="19050"/>
                </a:lnTo>
                <a:lnTo>
                  <a:pt x="232130" y="20307"/>
                </a:lnTo>
                <a:lnTo>
                  <a:pt x="232130" y="36817"/>
                </a:lnTo>
                <a:lnTo>
                  <a:pt x="214249" y="36817"/>
                </a:lnTo>
                <a:lnTo>
                  <a:pt x="214249" y="38087"/>
                </a:lnTo>
                <a:lnTo>
                  <a:pt x="214249" y="54584"/>
                </a:lnTo>
                <a:lnTo>
                  <a:pt x="197853" y="54584"/>
                </a:lnTo>
                <a:lnTo>
                  <a:pt x="197853" y="38087"/>
                </a:lnTo>
                <a:lnTo>
                  <a:pt x="197853" y="36817"/>
                </a:lnTo>
                <a:lnTo>
                  <a:pt x="180022" y="36817"/>
                </a:lnTo>
                <a:lnTo>
                  <a:pt x="180022" y="20307"/>
                </a:lnTo>
                <a:lnTo>
                  <a:pt x="160782" y="20307"/>
                </a:lnTo>
                <a:lnTo>
                  <a:pt x="160782" y="36817"/>
                </a:lnTo>
                <a:lnTo>
                  <a:pt x="160782" y="38087"/>
                </a:lnTo>
                <a:lnTo>
                  <a:pt x="178663" y="38087"/>
                </a:lnTo>
                <a:lnTo>
                  <a:pt x="178663" y="54584"/>
                </a:lnTo>
                <a:lnTo>
                  <a:pt x="178663" y="55854"/>
                </a:lnTo>
                <a:lnTo>
                  <a:pt x="196507" y="55854"/>
                </a:lnTo>
                <a:lnTo>
                  <a:pt x="196507" y="73393"/>
                </a:lnTo>
                <a:lnTo>
                  <a:pt x="215836" y="73393"/>
                </a:lnTo>
                <a:lnTo>
                  <a:pt x="215836" y="55854"/>
                </a:lnTo>
                <a:lnTo>
                  <a:pt x="233680" y="55854"/>
                </a:lnTo>
                <a:lnTo>
                  <a:pt x="233680" y="54584"/>
                </a:lnTo>
                <a:lnTo>
                  <a:pt x="233680" y="38087"/>
                </a:lnTo>
                <a:lnTo>
                  <a:pt x="251510" y="38087"/>
                </a:lnTo>
                <a:lnTo>
                  <a:pt x="251510" y="36817"/>
                </a:lnTo>
                <a:lnTo>
                  <a:pt x="251510" y="20307"/>
                </a:lnTo>
                <a:lnTo>
                  <a:pt x="357187" y="20307"/>
                </a:lnTo>
                <a:lnTo>
                  <a:pt x="357187" y="36817"/>
                </a:lnTo>
                <a:lnTo>
                  <a:pt x="357187" y="38087"/>
                </a:lnTo>
                <a:lnTo>
                  <a:pt x="375069" y="38087"/>
                </a:lnTo>
                <a:lnTo>
                  <a:pt x="375069" y="54584"/>
                </a:lnTo>
                <a:lnTo>
                  <a:pt x="375069" y="55854"/>
                </a:lnTo>
                <a:lnTo>
                  <a:pt x="392861" y="55854"/>
                </a:lnTo>
                <a:lnTo>
                  <a:pt x="392861" y="161201"/>
                </a:lnTo>
                <a:lnTo>
                  <a:pt x="374980" y="161201"/>
                </a:lnTo>
                <a:lnTo>
                  <a:pt x="374980" y="162471"/>
                </a:lnTo>
                <a:lnTo>
                  <a:pt x="374980" y="178981"/>
                </a:lnTo>
                <a:lnTo>
                  <a:pt x="357085" y="178981"/>
                </a:lnTo>
                <a:lnTo>
                  <a:pt x="357085" y="180238"/>
                </a:lnTo>
                <a:lnTo>
                  <a:pt x="357085" y="196748"/>
                </a:lnTo>
                <a:lnTo>
                  <a:pt x="339255" y="196748"/>
                </a:lnTo>
                <a:lnTo>
                  <a:pt x="339255" y="198018"/>
                </a:lnTo>
                <a:lnTo>
                  <a:pt x="339255" y="214515"/>
                </a:lnTo>
                <a:lnTo>
                  <a:pt x="321360" y="214515"/>
                </a:lnTo>
                <a:lnTo>
                  <a:pt x="321360" y="215785"/>
                </a:lnTo>
                <a:lnTo>
                  <a:pt x="321360" y="232283"/>
                </a:lnTo>
                <a:lnTo>
                  <a:pt x="303530" y="232283"/>
                </a:lnTo>
                <a:lnTo>
                  <a:pt x="303530" y="233553"/>
                </a:lnTo>
                <a:lnTo>
                  <a:pt x="303530" y="250050"/>
                </a:lnTo>
                <a:lnTo>
                  <a:pt x="285686" y="250050"/>
                </a:lnTo>
                <a:lnTo>
                  <a:pt x="285686" y="251320"/>
                </a:lnTo>
                <a:lnTo>
                  <a:pt x="285686" y="267830"/>
                </a:lnTo>
                <a:lnTo>
                  <a:pt x="267804" y="267830"/>
                </a:lnTo>
                <a:lnTo>
                  <a:pt x="267804" y="269100"/>
                </a:lnTo>
                <a:lnTo>
                  <a:pt x="267804" y="285597"/>
                </a:lnTo>
                <a:lnTo>
                  <a:pt x="249974" y="285597"/>
                </a:lnTo>
                <a:lnTo>
                  <a:pt x="249974" y="286867"/>
                </a:lnTo>
                <a:lnTo>
                  <a:pt x="249974" y="303364"/>
                </a:lnTo>
                <a:lnTo>
                  <a:pt x="232130" y="303364"/>
                </a:lnTo>
                <a:lnTo>
                  <a:pt x="232130" y="304634"/>
                </a:lnTo>
                <a:lnTo>
                  <a:pt x="232130" y="321132"/>
                </a:lnTo>
                <a:lnTo>
                  <a:pt x="214249" y="321132"/>
                </a:lnTo>
                <a:lnTo>
                  <a:pt x="214249" y="323672"/>
                </a:lnTo>
                <a:lnTo>
                  <a:pt x="214249" y="338912"/>
                </a:lnTo>
                <a:lnTo>
                  <a:pt x="197853" y="338912"/>
                </a:lnTo>
                <a:lnTo>
                  <a:pt x="197853" y="323672"/>
                </a:lnTo>
                <a:lnTo>
                  <a:pt x="197853" y="321132"/>
                </a:lnTo>
                <a:lnTo>
                  <a:pt x="180022" y="321132"/>
                </a:lnTo>
                <a:lnTo>
                  <a:pt x="180022" y="304634"/>
                </a:lnTo>
                <a:lnTo>
                  <a:pt x="180022" y="303364"/>
                </a:lnTo>
                <a:lnTo>
                  <a:pt x="162179" y="303364"/>
                </a:lnTo>
                <a:lnTo>
                  <a:pt x="162179" y="286867"/>
                </a:lnTo>
                <a:lnTo>
                  <a:pt x="162179" y="285597"/>
                </a:lnTo>
                <a:lnTo>
                  <a:pt x="144297" y="285597"/>
                </a:lnTo>
                <a:lnTo>
                  <a:pt x="144297" y="269100"/>
                </a:lnTo>
                <a:lnTo>
                  <a:pt x="144297" y="267830"/>
                </a:lnTo>
                <a:lnTo>
                  <a:pt x="126466" y="267830"/>
                </a:lnTo>
                <a:lnTo>
                  <a:pt x="126466" y="251320"/>
                </a:lnTo>
                <a:lnTo>
                  <a:pt x="126466" y="250050"/>
                </a:lnTo>
                <a:lnTo>
                  <a:pt x="108572" y="250050"/>
                </a:lnTo>
                <a:lnTo>
                  <a:pt x="108572" y="233553"/>
                </a:lnTo>
                <a:lnTo>
                  <a:pt x="108572" y="232283"/>
                </a:lnTo>
                <a:lnTo>
                  <a:pt x="90741" y="232283"/>
                </a:lnTo>
                <a:lnTo>
                  <a:pt x="90741" y="215785"/>
                </a:lnTo>
                <a:lnTo>
                  <a:pt x="90741" y="214515"/>
                </a:lnTo>
                <a:lnTo>
                  <a:pt x="72898" y="214515"/>
                </a:lnTo>
                <a:lnTo>
                  <a:pt x="72898" y="198018"/>
                </a:lnTo>
                <a:lnTo>
                  <a:pt x="72898" y="196748"/>
                </a:lnTo>
                <a:lnTo>
                  <a:pt x="55105" y="196748"/>
                </a:lnTo>
                <a:lnTo>
                  <a:pt x="55105" y="180238"/>
                </a:lnTo>
                <a:lnTo>
                  <a:pt x="55105" y="178981"/>
                </a:lnTo>
                <a:lnTo>
                  <a:pt x="37172" y="178981"/>
                </a:lnTo>
                <a:lnTo>
                  <a:pt x="37172" y="162471"/>
                </a:lnTo>
                <a:lnTo>
                  <a:pt x="37172" y="161201"/>
                </a:lnTo>
                <a:lnTo>
                  <a:pt x="19342" y="161201"/>
                </a:lnTo>
                <a:lnTo>
                  <a:pt x="19342" y="55854"/>
                </a:lnTo>
                <a:lnTo>
                  <a:pt x="0" y="55854"/>
                </a:lnTo>
                <a:lnTo>
                  <a:pt x="0" y="161201"/>
                </a:lnTo>
                <a:lnTo>
                  <a:pt x="0" y="162471"/>
                </a:lnTo>
                <a:lnTo>
                  <a:pt x="17894" y="162471"/>
                </a:lnTo>
                <a:lnTo>
                  <a:pt x="17894" y="178981"/>
                </a:lnTo>
                <a:lnTo>
                  <a:pt x="17894" y="180238"/>
                </a:lnTo>
                <a:lnTo>
                  <a:pt x="35775" y="180238"/>
                </a:lnTo>
                <a:lnTo>
                  <a:pt x="35775" y="196748"/>
                </a:lnTo>
                <a:lnTo>
                  <a:pt x="35775" y="198018"/>
                </a:lnTo>
                <a:lnTo>
                  <a:pt x="53606" y="198018"/>
                </a:lnTo>
                <a:lnTo>
                  <a:pt x="53606" y="214515"/>
                </a:lnTo>
                <a:lnTo>
                  <a:pt x="53606" y="215785"/>
                </a:lnTo>
                <a:lnTo>
                  <a:pt x="71501" y="215785"/>
                </a:lnTo>
                <a:lnTo>
                  <a:pt x="71501" y="232283"/>
                </a:lnTo>
                <a:lnTo>
                  <a:pt x="71501" y="233553"/>
                </a:lnTo>
                <a:lnTo>
                  <a:pt x="89331" y="233553"/>
                </a:lnTo>
                <a:lnTo>
                  <a:pt x="89331" y="250050"/>
                </a:lnTo>
                <a:lnTo>
                  <a:pt x="89331" y="251320"/>
                </a:lnTo>
                <a:lnTo>
                  <a:pt x="107175" y="251320"/>
                </a:lnTo>
                <a:lnTo>
                  <a:pt x="107175" y="267830"/>
                </a:lnTo>
                <a:lnTo>
                  <a:pt x="107175" y="269100"/>
                </a:lnTo>
                <a:lnTo>
                  <a:pt x="125056" y="269100"/>
                </a:lnTo>
                <a:lnTo>
                  <a:pt x="125056" y="285597"/>
                </a:lnTo>
                <a:lnTo>
                  <a:pt x="125056" y="286867"/>
                </a:lnTo>
                <a:lnTo>
                  <a:pt x="142900" y="286867"/>
                </a:lnTo>
                <a:lnTo>
                  <a:pt x="142900" y="303364"/>
                </a:lnTo>
                <a:lnTo>
                  <a:pt x="142900" y="304634"/>
                </a:lnTo>
                <a:lnTo>
                  <a:pt x="160731" y="304634"/>
                </a:lnTo>
                <a:lnTo>
                  <a:pt x="160731" y="321132"/>
                </a:lnTo>
                <a:lnTo>
                  <a:pt x="160731" y="323672"/>
                </a:lnTo>
                <a:lnTo>
                  <a:pt x="178612" y="323672"/>
                </a:lnTo>
                <a:lnTo>
                  <a:pt x="178612" y="338912"/>
                </a:lnTo>
                <a:lnTo>
                  <a:pt x="178612" y="341439"/>
                </a:lnTo>
                <a:lnTo>
                  <a:pt x="196456" y="341439"/>
                </a:lnTo>
                <a:lnTo>
                  <a:pt x="196456" y="358775"/>
                </a:lnTo>
                <a:lnTo>
                  <a:pt x="215785" y="358775"/>
                </a:lnTo>
                <a:lnTo>
                  <a:pt x="215785" y="341439"/>
                </a:lnTo>
                <a:lnTo>
                  <a:pt x="233629" y="341439"/>
                </a:lnTo>
                <a:lnTo>
                  <a:pt x="233629" y="338912"/>
                </a:lnTo>
                <a:lnTo>
                  <a:pt x="233629" y="323672"/>
                </a:lnTo>
                <a:lnTo>
                  <a:pt x="251472" y="323672"/>
                </a:lnTo>
                <a:lnTo>
                  <a:pt x="251472" y="321132"/>
                </a:lnTo>
                <a:lnTo>
                  <a:pt x="251472" y="304634"/>
                </a:lnTo>
                <a:lnTo>
                  <a:pt x="269354" y="304634"/>
                </a:lnTo>
                <a:lnTo>
                  <a:pt x="269354" y="303364"/>
                </a:lnTo>
                <a:lnTo>
                  <a:pt x="269354" y="286867"/>
                </a:lnTo>
                <a:lnTo>
                  <a:pt x="287147" y="286867"/>
                </a:lnTo>
                <a:lnTo>
                  <a:pt x="287147" y="285597"/>
                </a:lnTo>
                <a:lnTo>
                  <a:pt x="287147" y="269100"/>
                </a:lnTo>
                <a:lnTo>
                  <a:pt x="304977" y="269100"/>
                </a:lnTo>
                <a:lnTo>
                  <a:pt x="304977" y="267830"/>
                </a:lnTo>
                <a:lnTo>
                  <a:pt x="304977" y="251320"/>
                </a:lnTo>
                <a:lnTo>
                  <a:pt x="322821" y="251320"/>
                </a:lnTo>
                <a:lnTo>
                  <a:pt x="322821" y="250050"/>
                </a:lnTo>
                <a:lnTo>
                  <a:pt x="322821" y="233553"/>
                </a:lnTo>
                <a:lnTo>
                  <a:pt x="340702" y="233553"/>
                </a:lnTo>
                <a:lnTo>
                  <a:pt x="340702" y="232283"/>
                </a:lnTo>
                <a:lnTo>
                  <a:pt x="340702" y="215785"/>
                </a:lnTo>
                <a:lnTo>
                  <a:pt x="358533" y="215785"/>
                </a:lnTo>
                <a:lnTo>
                  <a:pt x="358533" y="214515"/>
                </a:lnTo>
                <a:lnTo>
                  <a:pt x="358533" y="198018"/>
                </a:lnTo>
                <a:lnTo>
                  <a:pt x="376428" y="198018"/>
                </a:lnTo>
                <a:lnTo>
                  <a:pt x="376428" y="196748"/>
                </a:lnTo>
                <a:lnTo>
                  <a:pt x="376428" y="180238"/>
                </a:lnTo>
                <a:lnTo>
                  <a:pt x="394258" y="180238"/>
                </a:lnTo>
                <a:lnTo>
                  <a:pt x="394258" y="178981"/>
                </a:lnTo>
                <a:lnTo>
                  <a:pt x="394258" y="162471"/>
                </a:lnTo>
                <a:lnTo>
                  <a:pt x="412102" y="162471"/>
                </a:lnTo>
                <a:lnTo>
                  <a:pt x="412102" y="161201"/>
                </a:lnTo>
                <a:lnTo>
                  <a:pt x="412102" y="55854"/>
                </a:lnTo>
                <a:lnTo>
                  <a:pt x="412102" y="54584"/>
                </a:lnTo>
                <a:close/>
              </a:path>
              <a:path extrusionOk="0" h="358775" w="624840">
                <a:moveTo>
                  <a:pt x="624738" y="19050"/>
                </a:moveTo>
                <a:lnTo>
                  <a:pt x="606907" y="19050"/>
                </a:lnTo>
                <a:lnTo>
                  <a:pt x="606907" y="0"/>
                </a:lnTo>
                <a:lnTo>
                  <a:pt x="498284" y="0"/>
                </a:lnTo>
                <a:lnTo>
                  <a:pt x="498284" y="19050"/>
                </a:lnTo>
                <a:lnTo>
                  <a:pt x="480504" y="19050"/>
                </a:lnTo>
                <a:lnTo>
                  <a:pt x="480504" y="20307"/>
                </a:lnTo>
                <a:lnTo>
                  <a:pt x="480504" y="36817"/>
                </a:lnTo>
                <a:lnTo>
                  <a:pt x="462610" y="36817"/>
                </a:lnTo>
                <a:lnTo>
                  <a:pt x="462610" y="38087"/>
                </a:lnTo>
                <a:lnTo>
                  <a:pt x="462610" y="54584"/>
                </a:lnTo>
                <a:lnTo>
                  <a:pt x="444728" y="54584"/>
                </a:lnTo>
                <a:lnTo>
                  <a:pt x="444728" y="55854"/>
                </a:lnTo>
                <a:lnTo>
                  <a:pt x="444728" y="161201"/>
                </a:lnTo>
                <a:lnTo>
                  <a:pt x="444728" y="162471"/>
                </a:lnTo>
                <a:lnTo>
                  <a:pt x="462610" y="162471"/>
                </a:lnTo>
                <a:lnTo>
                  <a:pt x="462610" y="178981"/>
                </a:lnTo>
                <a:lnTo>
                  <a:pt x="462610" y="180238"/>
                </a:lnTo>
                <a:lnTo>
                  <a:pt x="480504" y="180238"/>
                </a:lnTo>
                <a:lnTo>
                  <a:pt x="480504" y="196748"/>
                </a:lnTo>
                <a:lnTo>
                  <a:pt x="480504" y="198018"/>
                </a:lnTo>
                <a:lnTo>
                  <a:pt x="498335" y="198018"/>
                </a:lnTo>
                <a:lnTo>
                  <a:pt x="498335" y="214515"/>
                </a:lnTo>
                <a:lnTo>
                  <a:pt x="517626" y="214515"/>
                </a:lnTo>
                <a:lnTo>
                  <a:pt x="517626" y="198018"/>
                </a:lnTo>
                <a:lnTo>
                  <a:pt x="517626" y="196748"/>
                </a:lnTo>
                <a:lnTo>
                  <a:pt x="499833" y="196748"/>
                </a:lnTo>
                <a:lnTo>
                  <a:pt x="499833" y="180238"/>
                </a:lnTo>
                <a:lnTo>
                  <a:pt x="499833" y="178981"/>
                </a:lnTo>
                <a:lnTo>
                  <a:pt x="482003" y="178981"/>
                </a:lnTo>
                <a:lnTo>
                  <a:pt x="482003" y="162471"/>
                </a:lnTo>
                <a:lnTo>
                  <a:pt x="482003" y="161201"/>
                </a:lnTo>
                <a:lnTo>
                  <a:pt x="464058" y="161201"/>
                </a:lnTo>
                <a:lnTo>
                  <a:pt x="464058" y="55854"/>
                </a:lnTo>
                <a:lnTo>
                  <a:pt x="481901" y="55854"/>
                </a:lnTo>
                <a:lnTo>
                  <a:pt x="481901" y="54584"/>
                </a:lnTo>
                <a:lnTo>
                  <a:pt x="481901" y="38087"/>
                </a:lnTo>
                <a:lnTo>
                  <a:pt x="499833" y="38087"/>
                </a:lnTo>
                <a:lnTo>
                  <a:pt x="499833" y="36817"/>
                </a:lnTo>
                <a:lnTo>
                  <a:pt x="499833" y="20307"/>
                </a:lnTo>
                <a:lnTo>
                  <a:pt x="624738" y="20307"/>
                </a:lnTo>
                <a:lnTo>
                  <a:pt x="624738" y="19050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"/>
          <p:cNvSpPr/>
          <p:nvPr/>
        </p:nvSpPr>
        <p:spPr>
          <a:xfrm>
            <a:off x="15276132" y="722019"/>
            <a:ext cx="571500" cy="358775"/>
          </a:xfrm>
          <a:custGeom>
            <a:rect b="b" l="l" r="r" t="t"/>
            <a:pathLst>
              <a:path extrusionOk="0" h="358775" w="571500">
                <a:moveTo>
                  <a:pt x="358482" y="54584"/>
                </a:moveTo>
                <a:lnTo>
                  <a:pt x="340652" y="54584"/>
                </a:lnTo>
                <a:lnTo>
                  <a:pt x="340652" y="38087"/>
                </a:lnTo>
                <a:lnTo>
                  <a:pt x="340652" y="36817"/>
                </a:lnTo>
                <a:lnTo>
                  <a:pt x="322808" y="36817"/>
                </a:lnTo>
                <a:lnTo>
                  <a:pt x="322808" y="20307"/>
                </a:lnTo>
                <a:lnTo>
                  <a:pt x="322808" y="19050"/>
                </a:lnTo>
                <a:lnTo>
                  <a:pt x="304927" y="19050"/>
                </a:lnTo>
                <a:lnTo>
                  <a:pt x="304927" y="0"/>
                </a:lnTo>
                <a:lnTo>
                  <a:pt x="196354" y="0"/>
                </a:lnTo>
                <a:lnTo>
                  <a:pt x="196354" y="19050"/>
                </a:lnTo>
                <a:lnTo>
                  <a:pt x="178523" y="19050"/>
                </a:lnTo>
                <a:lnTo>
                  <a:pt x="178523" y="20307"/>
                </a:lnTo>
                <a:lnTo>
                  <a:pt x="178523" y="36817"/>
                </a:lnTo>
                <a:lnTo>
                  <a:pt x="160629" y="36817"/>
                </a:lnTo>
                <a:lnTo>
                  <a:pt x="160629" y="38087"/>
                </a:lnTo>
                <a:lnTo>
                  <a:pt x="160629" y="54584"/>
                </a:lnTo>
                <a:lnTo>
                  <a:pt x="144246" y="54584"/>
                </a:lnTo>
                <a:lnTo>
                  <a:pt x="144246" y="38087"/>
                </a:lnTo>
                <a:lnTo>
                  <a:pt x="144246" y="36817"/>
                </a:lnTo>
                <a:lnTo>
                  <a:pt x="126403" y="36817"/>
                </a:lnTo>
                <a:lnTo>
                  <a:pt x="126403" y="20307"/>
                </a:lnTo>
                <a:lnTo>
                  <a:pt x="107175" y="20307"/>
                </a:lnTo>
                <a:lnTo>
                  <a:pt x="107175" y="36817"/>
                </a:lnTo>
                <a:lnTo>
                  <a:pt x="107175" y="38087"/>
                </a:lnTo>
                <a:lnTo>
                  <a:pt x="125056" y="38087"/>
                </a:lnTo>
                <a:lnTo>
                  <a:pt x="125056" y="54584"/>
                </a:lnTo>
                <a:lnTo>
                  <a:pt x="125056" y="55854"/>
                </a:lnTo>
                <a:lnTo>
                  <a:pt x="142887" y="55854"/>
                </a:lnTo>
                <a:lnTo>
                  <a:pt x="142887" y="73393"/>
                </a:lnTo>
                <a:lnTo>
                  <a:pt x="162229" y="73393"/>
                </a:lnTo>
                <a:lnTo>
                  <a:pt x="162229" y="55854"/>
                </a:lnTo>
                <a:lnTo>
                  <a:pt x="180060" y="55854"/>
                </a:lnTo>
                <a:lnTo>
                  <a:pt x="180060" y="54584"/>
                </a:lnTo>
                <a:lnTo>
                  <a:pt x="180060" y="38087"/>
                </a:lnTo>
                <a:lnTo>
                  <a:pt x="197904" y="38087"/>
                </a:lnTo>
                <a:lnTo>
                  <a:pt x="197904" y="36817"/>
                </a:lnTo>
                <a:lnTo>
                  <a:pt x="197904" y="20307"/>
                </a:lnTo>
                <a:lnTo>
                  <a:pt x="303568" y="20307"/>
                </a:lnTo>
                <a:lnTo>
                  <a:pt x="303568" y="36817"/>
                </a:lnTo>
                <a:lnTo>
                  <a:pt x="303568" y="38087"/>
                </a:lnTo>
                <a:lnTo>
                  <a:pt x="321462" y="38087"/>
                </a:lnTo>
                <a:lnTo>
                  <a:pt x="321462" y="54584"/>
                </a:lnTo>
                <a:lnTo>
                  <a:pt x="321462" y="55854"/>
                </a:lnTo>
                <a:lnTo>
                  <a:pt x="339242" y="55854"/>
                </a:lnTo>
                <a:lnTo>
                  <a:pt x="339242" y="161201"/>
                </a:lnTo>
                <a:lnTo>
                  <a:pt x="321360" y="161201"/>
                </a:lnTo>
                <a:lnTo>
                  <a:pt x="321360" y="162471"/>
                </a:lnTo>
                <a:lnTo>
                  <a:pt x="321360" y="178981"/>
                </a:lnTo>
                <a:lnTo>
                  <a:pt x="303479" y="178981"/>
                </a:lnTo>
                <a:lnTo>
                  <a:pt x="303479" y="180238"/>
                </a:lnTo>
                <a:lnTo>
                  <a:pt x="303479" y="196748"/>
                </a:lnTo>
                <a:lnTo>
                  <a:pt x="285635" y="196748"/>
                </a:lnTo>
                <a:lnTo>
                  <a:pt x="285635" y="198018"/>
                </a:lnTo>
                <a:lnTo>
                  <a:pt x="285635" y="214515"/>
                </a:lnTo>
                <a:lnTo>
                  <a:pt x="267754" y="214515"/>
                </a:lnTo>
                <a:lnTo>
                  <a:pt x="267754" y="215785"/>
                </a:lnTo>
                <a:lnTo>
                  <a:pt x="267754" y="232283"/>
                </a:lnTo>
                <a:lnTo>
                  <a:pt x="249923" y="232283"/>
                </a:lnTo>
                <a:lnTo>
                  <a:pt x="249923" y="233553"/>
                </a:lnTo>
                <a:lnTo>
                  <a:pt x="249923" y="250050"/>
                </a:lnTo>
                <a:lnTo>
                  <a:pt x="232079" y="250050"/>
                </a:lnTo>
                <a:lnTo>
                  <a:pt x="232079" y="251320"/>
                </a:lnTo>
                <a:lnTo>
                  <a:pt x="232079" y="267830"/>
                </a:lnTo>
                <a:lnTo>
                  <a:pt x="214198" y="267830"/>
                </a:lnTo>
                <a:lnTo>
                  <a:pt x="214198" y="269100"/>
                </a:lnTo>
                <a:lnTo>
                  <a:pt x="214198" y="285597"/>
                </a:lnTo>
                <a:lnTo>
                  <a:pt x="196354" y="285597"/>
                </a:lnTo>
                <a:lnTo>
                  <a:pt x="196354" y="286867"/>
                </a:lnTo>
                <a:lnTo>
                  <a:pt x="196354" y="303364"/>
                </a:lnTo>
                <a:lnTo>
                  <a:pt x="178523" y="303364"/>
                </a:lnTo>
                <a:lnTo>
                  <a:pt x="178523" y="304634"/>
                </a:lnTo>
                <a:lnTo>
                  <a:pt x="178523" y="321132"/>
                </a:lnTo>
                <a:lnTo>
                  <a:pt x="160629" y="321132"/>
                </a:lnTo>
                <a:lnTo>
                  <a:pt x="160629" y="323672"/>
                </a:lnTo>
                <a:lnTo>
                  <a:pt x="160629" y="338912"/>
                </a:lnTo>
                <a:lnTo>
                  <a:pt x="144246" y="338912"/>
                </a:lnTo>
                <a:lnTo>
                  <a:pt x="144246" y="323672"/>
                </a:lnTo>
                <a:lnTo>
                  <a:pt x="144246" y="321132"/>
                </a:lnTo>
                <a:lnTo>
                  <a:pt x="126403" y="321132"/>
                </a:lnTo>
                <a:lnTo>
                  <a:pt x="126403" y="304634"/>
                </a:lnTo>
                <a:lnTo>
                  <a:pt x="126403" y="303364"/>
                </a:lnTo>
                <a:lnTo>
                  <a:pt x="108572" y="303364"/>
                </a:lnTo>
                <a:lnTo>
                  <a:pt x="108572" y="286867"/>
                </a:lnTo>
                <a:lnTo>
                  <a:pt x="108572" y="285597"/>
                </a:lnTo>
                <a:lnTo>
                  <a:pt x="90690" y="285597"/>
                </a:lnTo>
                <a:lnTo>
                  <a:pt x="90690" y="269100"/>
                </a:lnTo>
                <a:lnTo>
                  <a:pt x="90690" y="267830"/>
                </a:lnTo>
                <a:lnTo>
                  <a:pt x="72847" y="267830"/>
                </a:lnTo>
                <a:lnTo>
                  <a:pt x="72847" y="251320"/>
                </a:lnTo>
                <a:lnTo>
                  <a:pt x="72847" y="250050"/>
                </a:lnTo>
                <a:lnTo>
                  <a:pt x="54965" y="250050"/>
                </a:lnTo>
                <a:lnTo>
                  <a:pt x="54965" y="233553"/>
                </a:lnTo>
                <a:lnTo>
                  <a:pt x="54965" y="232283"/>
                </a:lnTo>
                <a:lnTo>
                  <a:pt x="37122" y="232283"/>
                </a:lnTo>
                <a:lnTo>
                  <a:pt x="37122" y="215785"/>
                </a:lnTo>
                <a:lnTo>
                  <a:pt x="37122" y="214515"/>
                </a:lnTo>
                <a:lnTo>
                  <a:pt x="19291" y="214515"/>
                </a:lnTo>
                <a:lnTo>
                  <a:pt x="19291" y="198018"/>
                </a:lnTo>
                <a:lnTo>
                  <a:pt x="0" y="198018"/>
                </a:lnTo>
                <a:lnTo>
                  <a:pt x="0" y="214515"/>
                </a:lnTo>
                <a:lnTo>
                  <a:pt x="0" y="215785"/>
                </a:lnTo>
                <a:lnTo>
                  <a:pt x="17881" y="215785"/>
                </a:lnTo>
                <a:lnTo>
                  <a:pt x="17881" y="232283"/>
                </a:lnTo>
                <a:lnTo>
                  <a:pt x="17881" y="233553"/>
                </a:lnTo>
                <a:lnTo>
                  <a:pt x="35725" y="233553"/>
                </a:lnTo>
                <a:lnTo>
                  <a:pt x="35725" y="250050"/>
                </a:lnTo>
                <a:lnTo>
                  <a:pt x="35725" y="251320"/>
                </a:lnTo>
                <a:lnTo>
                  <a:pt x="53555" y="251320"/>
                </a:lnTo>
                <a:lnTo>
                  <a:pt x="53555" y="267830"/>
                </a:lnTo>
                <a:lnTo>
                  <a:pt x="53555" y="269100"/>
                </a:lnTo>
                <a:lnTo>
                  <a:pt x="71450" y="269100"/>
                </a:lnTo>
                <a:lnTo>
                  <a:pt x="71450" y="285597"/>
                </a:lnTo>
                <a:lnTo>
                  <a:pt x="71450" y="286867"/>
                </a:lnTo>
                <a:lnTo>
                  <a:pt x="89281" y="286867"/>
                </a:lnTo>
                <a:lnTo>
                  <a:pt x="89281" y="303364"/>
                </a:lnTo>
                <a:lnTo>
                  <a:pt x="89281" y="304634"/>
                </a:lnTo>
                <a:lnTo>
                  <a:pt x="107124" y="304634"/>
                </a:lnTo>
                <a:lnTo>
                  <a:pt x="107124" y="321132"/>
                </a:lnTo>
                <a:lnTo>
                  <a:pt x="107124" y="323672"/>
                </a:lnTo>
                <a:lnTo>
                  <a:pt x="125006" y="323672"/>
                </a:lnTo>
                <a:lnTo>
                  <a:pt x="125006" y="338912"/>
                </a:lnTo>
                <a:lnTo>
                  <a:pt x="125006" y="341439"/>
                </a:lnTo>
                <a:lnTo>
                  <a:pt x="142849" y="341439"/>
                </a:lnTo>
                <a:lnTo>
                  <a:pt x="142849" y="358775"/>
                </a:lnTo>
                <a:lnTo>
                  <a:pt x="162179" y="358775"/>
                </a:lnTo>
                <a:lnTo>
                  <a:pt x="162179" y="341439"/>
                </a:lnTo>
                <a:lnTo>
                  <a:pt x="180022" y="341439"/>
                </a:lnTo>
                <a:lnTo>
                  <a:pt x="180022" y="338912"/>
                </a:lnTo>
                <a:lnTo>
                  <a:pt x="180022" y="323672"/>
                </a:lnTo>
                <a:lnTo>
                  <a:pt x="197853" y="323672"/>
                </a:lnTo>
                <a:lnTo>
                  <a:pt x="197853" y="321132"/>
                </a:lnTo>
                <a:lnTo>
                  <a:pt x="197853" y="304634"/>
                </a:lnTo>
                <a:lnTo>
                  <a:pt x="215734" y="304634"/>
                </a:lnTo>
                <a:lnTo>
                  <a:pt x="215734" y="303364"/>
                </a:lnTo>
                <a:lnTo>
                  <a:pt x="215734" y="286867"/>
                </a:lnTo>
                <a:lnTo>
                  <a:pt x="233527" y="286867"/>
                </a:lnTo>
                <a:lnTo>
                  <a:pt x="233527" y="285597"/>
                </a:lnTo>
                <a:lnTo>
                  <a:pt x="233527" y="269100"/>
                </a:lnTo>
                <a:lnTo>
                  <a:pt x="251371" y="269100"/>
                </a:lnTo>
                <a:lnTo>
                  <a:pt x="251371" y="267830"/>
                </a:lnTo>
                <a:lnTo>
                  <a:pt x="251371" y="251320"/>
                </a:lnTo>
                <a:lnTo>
                  <a:pt x="269201" y="251320"/>
                </a:lnTo>
                <a:lnTo>
                  <a:pt x="269201" y="250050"/>
                </a:lnTo>
                <a:lnTo>
                  <a:pt x="269201" y="233553"/>
                </a:lnTo>
                <a:lnTo>
                  <a:pt x="287096" y="233553"/>
                </a:lnTo>
                <a:lnTo>
                  <a:pt x="287096" y="232283"/>
                </a:lnTo>
                <a:lnTo>
                  <a:pt x="287096" y="215785"/>
                </a:lnTo>
                <a:lnTo>
                  <a:pt x="304927" y="215785"/>
                </a:lnTo>
                <a:lnTo>
                  <a:pt x="304927" y="214515"/>
                </a:lnTo>
                <a:lnTo>
                  <a:pt x="304927" y="198018"/>
                </a:lnTo>
                <a:lnTo>
                  <a:pt x="322808" y="198018"/>
                </a:lnTo>
                <a:lnTo>
                  <a:pt x="322808" y="196748"/>
                </a:lnTo>
                <a:lnTo>
                  <a:pt x="322808" y="180238"/>
                </a:lnTo>
                <a:lnTo>
                  <a:pt x="340652" y="180238"/>
                </a:lnTo>
                <a:lnTo>
                  <a:pt x="340652" y="178981"/>
                </a:lnTo>
                <a:lnTo>
                  <a:pt x="340652" y="162471"/>
                </a:lnTo>
                <a:lnTo>
                  <a:pt x="358482" y="162471"/>
                </a:lnTo>
                <a:lnTo>
                  <a:pt x="358482" y="161201"/>
                </a:lnTo>
                <a:lnTo>
                  <a:pt x="358482" y="55854"/>
                </a:lnTo>
                <a:lnTo>
                  <a:pt x="358482" y="54584"/>
                </a:lnTo>
                <a:close/>
              </a:path>
              <a:path extrusionOk="0" h="358775" w="571500">
                <a:moveTo>
                  <a:pt x="571131" y="19050"/>
                </a:moveTo>
                <a:lnTo>
                  <a:pt x="553300" y="19050"/>
                </a:lnTo>
                <a:lnTo>
                  <a:pt x="553300" y="0"/>
                </a:lnTo>
                <a:lnTo>
                  <a:pt x="444677" y="0"/>
                </a:lnTo>
                <a:lnTo>
                  <a:pt x="444677" y="19050"/>
                </a:lnTo>
                <a:lnTo>
                  <a:pt x="426885" y="19050"/>
                </a:lnTo>
                <a:lnTo>
                  <a:pt x="426885" y="20307"/>
                </a:lnTo>
                <a:lnTo>
                  <a:pt x="426885" y="36817"/>
                </a:lnTo>
                <a:lnTo>
                  <a:pt x="409003" y="36817"/>
                </a:lnTo>
                <a:lnTo>
                  <a:pt x="409003" y="38087"/>
                </a:lnTo>
                <a:lnTo>
                  <a:pt x="409003" y="54584"/>
                </a:lnTo>
                <a:lnTo>
                  <a:pt x="391121" y="54584"/>
                </a:lnTo>
                <a:lnTo>
                  <a:pt x="391121" y="55854"/>
                </a:lnTo>
                <a:lnTo>
                  <a:pt x="391121" y="161201"/>
                </a:lnTo>
                <a:lnTo>
                  <a:pt x="391121" y="162471"/>
                </a:lnTo>
                <a:lnTo>
                  <a:pt x="409003" y="162471"/>
                </a:lnTo>
                <a:lnTo>
                  <a:pt x="409003" y="178981"/>
                </a:lnTo>
                <a:lnTo>
                  <a:pt x="409003" y="180238"/>
                </a:lnTo>
                <a:lnTo>
                  <a:pt x="426885" y="180238"/>
                </a:lnTo>
                <a:lnTo>
                  <a:pt x="426885" y="196748"/>
                </a:lnTo>
                <a:lnTo>
                  <a:pt x="426885" y="198018"/>
                </a:lnTo>
                <a:lnTo>
                  <a:pt x="444728" y="198018"/>
                </a:lnTo>
                <a:lnTo>
                  <a:pt x="444728" y="214515"/>
                </a:lnTo>
                <a:lnTo>
                  <a:pt x="444728" y="215785"/>
                </a:lnTo>
                <a:lnTo>
                  <a:pt x="462610" y="215785"/>
                </a:lnTo>
                <a:lnTo>
                  <a:pt x="462610" y="232283"/>
                </a:lnTo>
                <a:lnTo>
                  <a:pt x="462610" y="233553"/>
                </a:lnTo>
                <a:lnTo>
                  <a:pt x="480453" y="233553"/>
                </a:lnTo>
                <a:lnTo>
                  <a:pt x="480453" y="250050"/>
                </a:lnTo>
                <a:lnTo>
                  <a:pt x="480453" y="251320"/>
                </a:lnTo>
                <a:lnTo>
                  <a:pt x="498284" y="251320"/>
                </a:lnTo>
                <a:lnTo>
                  <a:pt x="498284" y="267830"/>
                </a:lnTo>
                <a:lnTo>
                  <a:pt x="517575" y="267830"/>
                </a:lnTo>
                <a:lnTo>
                  <a:pt x="517575" y="251320"/>
                </a:lnTo>
                <a:lnTo>
                  <a:pt x="517575" y="250050"/>
                </a:lnTo>
                <a:lnTo>
                  <a:pt x="499681" y="250050"/>
                </a:lnTo>
                <a:lnTo>
                  <a:pt x="499681" y="233553"/>
                </a:lnTo>
                <a:lnTo>
                  <a:pt x="499681" y="232283"/>
                </a:lnTo>
                <a:lnTo>
                  <a:pt x="481850" y="232283"/>
                </a:lnTo>
                <a:lnTo>
                  <a:pt x="481850" y="215785"/>
                </a:lnTo>
                <a:lnTo>
                  <a:pt x="481850" y="214515"/>
                </a:lnTo>
                <a:lnTo>
                  <a:pt x="464007" y="214515"/>
                </a:lnTo>
                <a:lnTo>
                  <a:pt x="464007" y="198018"/>
                </a:lnTo>
                <a:lnTo>
                  <a:pt x="464007" y="196748"/>
                </a:lnTo>
                <a:lnTo>
                  <a:pt x="446227" y="196748"/>
                </a:lnTo>
                <a:lnTo>
                  <a:pt x="446227" y="180238"/>
                </a:lnTo>
                <a:lnTo>
                  <a:pt x="446227" y="178981"/>
                </a:lnTo>
                <a:lnTo>
                  <a:pt x="428383" y="178981"/>
                </a:lnTo>
                <a:lnTo>
                  <a:pt x="428383" y="162471"/>
                </a:lnTo>
                <a:lnTo>
                  <a:pt x="428383" y="161201"/>
                </a:lnTo>
                <a:lnTo>
                  <a:pt x="410451" y="161201"/>
                </a:lnTo>
                <a:lnTo>
                  <a:pt x="410451" y="55854"/>
                </a:lnTo>
                <a:lnTo>
                  <a:pt x="428294" y="55854"/>
                </a:lnTo>
                <a:lnTo>
                  <a:pt x="428294" y="54584"/>
                </a:lnTo>
                <a:lnTo>
                  <a:pt x="428294" y="38087"/>
                </a:lnTo>
                <a:lnTo>
                  <a:pt x="446227" y="38087"/>
                </a:lnTo>
                <a:lnTo>
                  <a:pt x="446227" y="36817"/>
                </a:lnTo>
                <a:lnTo>
                  <a:pt x="446227" y="20307"/>
                </a:lnTo>
                <a:lnTo>
                  <a:pt x="571131" y="20307"/>
                </a:lnTo>
                <a:lnTo>
                  <a:pt x="571131" y="19050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"/>
          <p:cNvSpPr/>
          <p:nvPr/>
        </p:nvSpPr>
        <p:spPr>
          <a:xfrm>
            <a:off x="15774417" y="722019"/>
            <a:ext cx="518159" cy="358775"/>
          </a:xfrm>
          <a:custGeom>
            <a:rect b="b" l="l" r="r" t="t"/>
            <a:pathLst>
              <a:path extrusionOk="0" h="358775" w="518159">
                <a:moveTo>
                  <a:pt x="304927" y="54584"/>
                </a:moveTo>
                <a:lnTo>
                  <a:pt x="287096" y="54584"/>
                </a:lnTo>
                <a:lnTo>
                  <a:pt x="287096" y="38087"/>
                </a:lnTo>
                <a:lnTo>
                  <a:pt x="287096" y="36817"/>
                </a:lnTo>
                <a:lnTo>
                  <a:pt x="269252" y="36817"/>
                </a:lnTo>
                <a:lnTo>
                  <a:pt x="269252" y="20307"/>
                </a:lnTo>
                <a:lnTo>
                  <a:pt x="269252" y="19050"/>
                </a:lnTo>
                <a:lnTo>
                  <a:pt x="251371" y="19050"/>
                </a:lnTo>
                <a:lnTo>
                  <a:pt x="251371" y="0"/>
                </a:lnTo>
                <a:lnTo>
                  <a:pt x="142798" y="0"/>
                </a:lnTo>
                <a:lnTo>
                  <a:pt x="142798" y="19050"/>
                </a:lnTo>
                <a:lnTo>
                  <a:pt x="124955" y="19050"/>
                </a:lnTo>
                <a:lnTo>
                  <a:pt x="124955" y="20307"/>
                </a:lnTo>
                <a:lnTo>
                  <a:pt x="124955" y="36817"/>
                </a:lnTo>
                <a:lnTo>
                  <a:pt x="107073" y="36817"/>
                </a:lnTo>
                <a:lnTo>
                  <a:pt x="107073" y="38087"/>
                </a:lnTo>
                <a:lnTo>
                  <a:pt x="107073" y="54584"/>
                </a:lnTo>
                <a:lnTo>
                  <a:pt x="90690" y="54584"/>
                </a:lnTo>
                <a:lnTo>
                  <a:pt x="90690" y="38087"/>
                </a:lnTo>
                <a:lnTo>
                  <a:pt x="90690" y="36817"/>
                </a:lnTo>
                <a:lnTo>
                  <a:pt x="72847" y="36817"/>
                </a:lnTo>
                <a:lnTo>
                  <a:pt x="72847" y="20307"/>
                </a:lnTo>
                <a:lnTo>
                  <a:pt x="53606" y="20307"/>
                </a:lnTo>
                <a:lnTo>
                  <a:pt x="53606" y="36817"/>
                </a:lnTo>
                <a:lnTo>
                  <a:pt x="53606" y="38087"/>
                </a:lnTo>
                <a:lnTo>
                  <a:pt x="71501" y="38087"/>
                </a:lnTo>
                <a:lnTo>
                  <a:pt x="71501" y="54584"/>
                </a:lnTo>
                <a:lnTo>
                  <a:pt x="71501" y="55854"/>
                </a:lnTo>
                <a:lnTo>
                  <a:pt x="89331" y="55854"/>
                </a:lnTo>
                <a:lnTo>
                  <a:pt x="89331" y="73393"/>
                </a:lnTo>
                <a:lnTo>
                  <a:pt x="108673" y="73393"/>
                </a:lnTo>
                <a:lnTo>
                  <a:pt x="108673" y="55854"/>
                </a:lnTo>
                <a:lnTo>
                  <a:pt x="126504" y="55854"/>
                </a:lnTo>
                <a:lnTo>
                  <a:pt x="126504" y="54584"/>
                </a:lnTo>
                <a:lnTo>
                  <a:pt x="126504" y="38087"/>
                </a:lnTo>
                <a:lnTo>
                  <a:pt x="144348" y="38087"/>
                </a:lnTo>
                <a:lnTo>
                  <a:pt x="144348" y="36817"/>
                </a:lnTo>
                <a:lnTo>
                  <a:pt x="144348" y="20307"/>
                </a:lnTo>
                <a:lnTo>
                  <a:pt x="250012" y="20307"/>
                </a:lnTo>
                <a:lnTo>
                  <a:pt x="250012" y="36817"/>
                </a:lnTo>
                <a:lnTo>
                  <a:pt x="250012" y="38087"/>
                </a:lnTo>
                <a:lnTo>
                  <a:pt x="267893" y="38087"/>
                </a:lnTo>
                <a:lnTo>
                  <a:pt x="267893" y="54584"/>
                </a:lnTo>
                <a:lnTo>
                  <a:pt x="267893" y="55854"/>
                </a:lnTo>
                <a:lnTo>
                  <a:pt x="285686" y="55854"/>
                </a:lnTo>
                <a:lnTo>
                  <a:pt x="285686" y="161201"/>
                </a:lnTo>
                <a:lnTo>
                  <a:pt x="267804" y="161201"/>
                </a:lnTo>
                <a:lnTo>
                  <a:pt x="267804" y="162471"/>
                </a:lnTo>
                <a:lnTo>
                  <a:pt x="267804" y="178981"/>
                </a:lnTo>
                <a:lnTo>
                  <a:pt x="249923" y="178981"/>
                </a:lnTo>
                <a:lnTo>
                  <a:pt x="249923" y="180238"/>
                </a:lnTo>
                <a:lnTo>
                  <a:pt x="249923" y="196748"/>
                </a:lnTo>
                <a:lnTo>
                  <a:pt x="232079" y="196748"/>
                </a:lnTo>
                <a:lnTo>
                  <a:pt x="232079" y="198018"/>
                </a:lnTo>
                <a:lnTo>
                  <a:pt x="232079" y="214515"/>
                </a:lnTo>
                <a:lnTo>
                  <a:pt x="214198" y="214515"/>
                </a:lnTo>
                <a:lnTo>
                  <a:pt x="214198" y="215785"/>
                </a:lnTo>
                <a:lnTo>
                  <a:pt x="214198" y="232283"/>
                </a:lnTo>
                <a:lnTo>
                  <a:pt x="196354" y="232283"/>
                </a:lnTo>
                <a:lnTo>
                  <a:pt x="196354" y="233553"/>
                </a:lnTo>
                <a:lnTo>
                  <a:pt x="196354" y="250050"/>
                </a:lnTo>
                <a:lnTo>
                  <a:pt x="178523" y="250050"/>
                </a:lnTo>
                <a:lnTo>
                  <a:pt x="178523" y="251320"/>
                </a:lnTo>
                <a:lnTo>
                  <a:pt x="178523" y="267830"/>
                </a:lnTo>
                <a:lnTo>
                  <a:pt x="160629" y="267830"/>
                </a:lnTo>
                <a:lnTo>
                  <a:pt x="160629" y="269100"/>
                </a:lnTo>
                <a:lnTo>
                  <a:pt x="160629" y="285597"/>
                </a:lnTo>
                <a:lnTo>
                  <a:pt x="142798" y="285597"/>
                </a:lnTo>
                <a:lnTo>
                  <a:pt x="142798" y="286867"/>
                </a:lnTo>
                <a:lnTo>
                  <a:pt x="142798" y="303364"/>
                </a:lnTo>
                <a:lnTo>
                  <a:pt x="124955" y="303364"/>
                </a:lnTo>
                <a:lnTo>
                  <a:pt x="124955" y="304634"/>
                </a:lnTo>
                <a:lnTo>
                  <a:pt x="124955" y="321132"/>
                </a:lnTo>
                <a:lnTo>
                  <a:pt x="107073" y="321132"/>
                </a:lnTo>
                <a:lnTo>
                  <a:pt x="107073" y="323672"/>
                </a:lnTo>
                <a:lnTo>
                  <a:pt x="107073" y="338912"/>
                </a:lnTo>
                <a:lnTo>
                  <a:pt x="90690" y="338912"/>
                </a:lnTo>
                <a:lnTo>
                  <a:pt x="90690" y="323672"/>
                </a:lnTo>
                <a:lnTo>
                  <a:pt x="90690" y="321132"/>
                </a:lnTo>
                <a:lnTo>
                  <a:pt x="72847" y="321132"/>
                </a:lnTo>
                <a:lnTo>
                  <a:pt x="72847" y="304634"/>
                </a:lnTo>
                <a:lnTo>
                  <a:pt x="72847" y="303364"/>
                </a:lnTo>
                <a:lnTo>
                  <a:pt x="55016" y="303364"/>
                </a:lnTo>
                <a:lnTo>
                  <a:pt x="55016" y="286867"/>
                </a:lnTo>
                <a:lnTo>
                  <a:pt x="55016" y="285597"/>
                </a:lnTo>
                <a:lnTo>
                  <a:pt x="37122" y="285597"/>
                </a:lnTo>
                <a:lnTo>
                  <a:pt x="37122" y="269100"/>
                </a:lnTo>
                <a:lnTo>
                  <a:pt x="37122" y="267830"/>
                </a:lnTo>
                <a:lnTo>
                  <a:pt x="19291" y="267830"/>
                </a:lnTo>
                <a:lnTo>
                  <a:pt x="19291" y="251320"/>
                </a:lnTo>
                <a:lnTo>
                  <a:pt x="0" y="251320"/>
                </a:lnTo>
                <a:lnTo>
                  <a:pt x="0" y="267830"/>
                </a:lnTo>
                <a:lnTo>
                  <a:pt x="0" y="269100"/>
                </a:lnTo>
                <a:lnTo>
                  <a:pt x="17881" y="269100"/>
                </a:lnTo>
                <a:lnTo>
                  <a:pt x="17881" y="285597"/>
                </a:lnTo>
                <a:lnTo>
                  <a:pt x="17881" y="286867"/>
                </a:lnTo>
                <a:lnTo>
                  <a:pt x="35725" y="286867"/>
                </a:lnTo>
                <a:lnTo>
                  <a:pt x="35725" y="303364"/>
                </a:lnTo>
                <a:lnTo>
                  <a:pt x="35725" y="304634"/>
                </a:lnTo>
                <a:lnTo>
                  <a:pt x="53555" y="304634"/>
                </a:lnTo>
                <a:lnTo>
                  <a:pt x="53555" y="321132"/>
                </a:lnTo>
                <a:lnTo>
                  <a:pt x="53555" y="323672"/>
                </a:lnTo>
                <a:lnTo>
                  <a:pt x="71450" y="323672"/>
                </a:lnTo>
                <a:lnTo>
                  <a:pt x="71450" y="338912"/>
                </a:lnTo>
                <a:lnTo>
                  <a:pt x="71450" y="341439"/>
                </a:lnTo>
                <a:lnTo>
                  <a:pt x="89281" y="341439"/>
                </a:lnTo>
                <a:lnTo>
                  <a:pt x="89281" y="358775"/>
                </a:lnTo>
                <a:lnTo>
                  <a:pt x="108623" y="358775"/>
                </a:lnTo>
                <a:lnTo>
                  <a:pt x="108623" y="341439"/>
                </a:lnTo>
                <a:lnTo>
                  <a:pt x="126453" y="341439"/>
                </a:lnTo>
                <a:lnTo>
                  <a:pt x="126453" y="338912"/>
                </a:lnTo>
                <a:lnTo>
                  <a:pt x="126453" y="323672"/>
                </a:lnTo>
                <a:lnTo>
                  <a:pt x="144297" y="323672"/>
                </a:lnTo>
                <a:lnTo>
                  <a:pt x="144297" y="321132"/>
                </a:lnTo>
                <a:lnTo>
                  <a:pt x="144297" y="304634"/>
                </a:lnTo>
                <a:lnTo>
                  <a:pt x="162179" y="304634"/>
                </a:lnTo>
                <a:lnTo>
                  <a:pt x="162179" y="303364"/>
                </a:lnTo>
                <a:lnTo>
                  <a:pt x="162179" y="286867"/>
                </a:lnTo>
                <a:lnTo>
                  <a:pt x="179971" y="286867"/>
                </a:lnTo>
                <a:lnTo>
                  <a:pt x="179971" y="285597"/>
                </a:lnTo>
                <a:lnTo>
                  <a:pt x="179971" y="269100"/>
                </a:lnTo>
                <a:lnTo>
                  <a:pt x="197802" y="269100"/>
                </a:lnTo>
                <a:lnTo>
                  <a:pt x="197802" y="267830"/>
                </a:lnTo>
                <a:lnTo>
                  <a:pt x="197802" y="251320"/>
                </a:lnTo>
                <a:lnTo>
                  <a:pt x="215646" y="251320"/>
                </a:lnTo>
                <a:lnTo>
                  <a:pt x="215646" y="250050"/>
                </a:lnTo>
                <a:lnTo>
                  <a:pt x="215646" y="233553"/>
                </a:lnTo>
                <a:lnTo>
                  <a:pt x="233527" y="233553"/>
                </a:lnTo>
                <a:lnTo>
                  <a:pt x="233527" y="232283"/>
                </a:lnTo>
                <a:lnTo>
                  <a:pt x="233527" y="215785"/>
                </a:lnTo>
                <a:lnTo>
                  <a:pt x="251371" y="215785"/>
                </a:lnTo>
                <a:lnTo>
                  <a:pt x="251371" y="214515"/>
                </a:lnTo>
                <a:lnTo>
                  <a:pt x="251371" y="198018"/>
                </a:lnTo>
                <a:lnTo>
                  <a:pt x="269252" y="198018"/>
                </a:lnTo>
                <a:lnTo>
                  <a:pt x="269252" y="196748"/>
                </a:lnTo>
                <a:lnTo>
                  <a:pt x="269252" y="180238"/>
                </a:lnTo>
                <a:lnTo>
                  <a:pt x="287096" y="180238"/>
                </a:lnTo>
                <a:lnTo>
                  <a:pt x="287096" y="178981"/>
                </a:lnTo>
                <a:lnTo>
                  <a:pt x="287096" y="162471"/>
                </a:lnTo>
                <a:lnTo>
                  <a:pt x="304927" y="162471"/>
                </a:lnTo>
                <a:lnTo>
                  <a:pt x="304927" y="161201"/>
                </a:lnTo>
                <a:lnTo>
                  <a:pt x="304927" y="55854"/>
                </a:lnTo>
                <a:lnTo>
                  <a:pt x="304927" y="54584"/>
                </a:lnTo>
                <a:close/>
              </a:path>
              <a:path extrusionOk="0" h="358775" w="518159">
                <a:moveTo>
                  <a:pt x="517575" y="19050"/>
                </a:moveTo>
                <a:lnTo>
                  <a:pt x="499732" y="19050"/>
                </a:lnTo>
                <a:lnTo>
                  <a:pt x="499732" y="0"/>
                </a:lnTo>
                <a:lnTo>
                  <a:pt x="391121" y="0"/>
                </a:lnTo>
                <a:lnTo>
                  <a:pt x="391121" y="19050"/>
                </a:lnTo>
                <a:lnTo>
                  <a:pt x="373329" y="19050"/>
                </a:lnTo>
                <a:lnTo>
                  <a:pt x="373329" y="20307"/>
                </a:lnTo>
                <a:lnTo>
                  <a:pt x="373329" y="36817"/>
                </a:lnTo>
                <a:lnTo>
                  <a:pt x="355447" y="36817"/>
                </a:lnTo>
                <a:lnTo>
                  <a:pt x="355447" y="38087"/>
                </a:lnTo>
                <a:lnTo>
                  <a:pt x="355447" y="54584"/>
                </a:lnTo>
                <a:lnTo>
                  <a:pt x="337553" y="54584"/>
                </a:lnTo>
                <a:lnTo>
                  <a:pt x="337553" y="55854"/>
                </a:lnTo>
                <a:lnTo>
                  <a:pt x="337553" y="161201"/>
                </a:lnTo>
                <a:lnTo>
                  <a:pt x="337553" y="162471"/>
                </a:lnTo>
                <a:lnTo>
                  <a:pt x="355447" y="162471"/>
                </a:lnTo>
                <a:lnTo>
                  <a:pt x="355447" y="178981"/>
                </a:lnTo>
                <a:lnTo>
                  <a:pt x="355447" y="180238"/>
                </a:lnTo>
                <a:lnTo>
                  <a:pt x="373329" y="180238"/>
                </a:lnTo>
                <a:lnTo>
                  <a:pt x="373329" y="196748"/>
                </a:lnTo>
                <a:lnTo>
                  <a:pt x="373329" y="198018"/>
                </a:lnTo>
                <a:lnTo>
                  <a:pt x="391160" y="198018"/>
                </a:lnTo>
                <a:lnTo>
                  <a:pt x="391160" y="214515"/>
                </a:lnTo>
                <a:lnTo>
                  <a:pt x="391160" y="215785"/>
                </a:lnTo>
                <a:lnTo>
                  <a:pt x="409054" y="215785"/>
                </a:lnTo>
                <a:lnTo>
                  <a:pt x="409054" y="232283"/>
                </a:lnTo>
                <a:lnTo>
                  <a:pt x="409054" y="233553"/>
                </a:lnTo>
                <a:lnTo>
                  <a:pt x="426885" y="233553"/>
                </a:lnTo>
                <a:lnTo>
                  <a:pt x="426885" y="250050"/>
                </a:lnTo>
                <a:lnTo>
                  <a:pt x="426885" y="251320"/>
                </a:lnTo>
                <a:lnTo>
                  <a:pt x="444728" y="251320"/>
                </a:lnTo>
                <a:lnTo>
                  <a:pt x="444728" y="267830"/>
                </a:lnTo>
                <a:lnTo>
                  <a:pt x="444728" y="269100"/>
                </a:lnTo>
                <a:lnTo>
                  <a:pt x="462610" y="269100"/>
                </a:lnTo>
                <a:lnTo>
                  <a:pt x="462610" y="285597"/>
                </a:lnTo>
                <a:lnTo>
                  <a:pt x="462610" y="286867"/>
                </a:lnTo>
                <a:lnTo>
                  <a:pt x="480453" y="286867"/>
                </a:lnTo>
                <a:lnTo>
                  <a:pt x="480453" y="303364"/>
                </a:lnTo>
                <a:lnTo>
                  <a:pt x="480453" y="304634"/>
                </a:lnTo>
                <a:lnTo>
                  <a:pt x="498284" y="304634"/>
                </a:lnTo>
                <a:lnTo>
                  <a:pt x="498284" y="321132"/>
                </a:lnTo>
                <a:lnTo>
                  <a:pt x="517575" y="321132"/>
                </a:lnTo>
                <a:lnTo>
                  <a:pt x="517575" y="304634"/>
                </a:lnTo>
                <a:lnTo>
                  <a:pt x="517575" y="303364"/>
                </a:lnTo>
                <a:lnTo>
                  <a:pt x="499732" y="303364"/>
                </a:lnTo>
                <a:lnTo>
                  <a:pt x="499732" y="286867"/>
                </a:lnTo>
                <a:lnTo>
                  <a:pt x="499732" y="285597"/>
                </a:lnTo>
                <a:lnTo>
                  <a:pt x="481850" y="285597"/>
                </a:lnTo>
                <a:lnTo>
                  <a:pt x="481850" y="269100"/>
                </a:lnTo>
                <a:lnTo>
                  <a:pt x="481850" y="267830"/>
                </a:lnTo>
                <a:lnTo>
                  <a:pt x="464007" y="267830"/>
                </a:lnTo>
                <a:lnTo>
                  <a:pt x="464007" y="251320"/>
                </a:lnTo>
                <a:lnTo>
                  <a:pt x="464007" y="250050"/>
                </a:lnTo>
                <a:lnTo>
                  <a:pt x="446125" y="250050"/>
                </a:lnTo>
                <a:lnTo>
                  <a:pt x="446125" y="233553"/>
                </a:lnTo>
                <a:lnTo>
                  <a:pt x="446125" y="232283"/>
                </a:lnTo>
                <a:lnTo>
                  <a:pt x="428294" y="232283"/>
                </a:lnTo>
                <a:lnTo>
                  <a:pt x="428294" y="215785"/>
                </a:lnTo>
                <a:lnTo>
                  <a:pt x="428294" y="214515"/>
                </a:lnTo>
                <a:lnTo>
                  <a:pt x="410451" y="214515"/>
                </a:lnTo>
                <a:lnTo>
                  <a:pt x="410451" y="198018"/>
                </a:lnTo>
                <a:lnTo>
                  <a:pt x="410451" y="196748"/>
                </a:lnTo>
                <a:lnTo>
                  <a:pt x="392658" y="196748"/>
                </a:lnTo>
                <a:lnTo>
                  <a:pt x="392658" y="180238"/>
                </a:lnTo>
                <a:lnTo>
                  <a:pt x="392658" y="178981"/>
                </a:lnTo>
                <a:lnTo>
                  <a:pt x="374827" y="178981"/>
                </a:lnTo>
                <a:lnTo>
                  <a:pt x="374827" y="162471"/>
                </a:lnTo>
                <a:lnTo>
                  <a:pt x="374827" y="161201"/>
                </a:lnTo>
                <a:lnTo>
                  <a:pt x="356895" y="161201"/>
                </a:lnTo>
                <a:lnTo>
                  <a:pt x="356895" y="55854"/>
                </a:lnTo>
                <a:lnTo>
                  <a:pt x="374726" y="55854"/>
                </a:lnTo>
                <a:lnTo>
                  <a:pt x="374726" y="54584"/>
                </a:lnTo>
                <a:lnTo>
                  <a:pt x="374726" y="38087"/>
                </a:lnTo>
                <a:lnTo>
                  <a:pt x="392658" y="38087"/>
                </a:lnTo>
                <a:lnTo>
                  <a:pt x="392658" y="36817"/>
                </a:lnTo>
                <a:lnTo>
                  <a:pt x="392658" y="20307"/>
                </a:lnTo>
                <a:lnTo>
                  <a:pt x="517575" y="20307"/>
                </a:lnTo>
                <a:lnTo>
                  <a:pt x="517575" y="19050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"/>
          <p:cNvSpPr/>
          <p:nvPr/>
        </p:nvSpPr>
        <p:spPr>
          <a:xfrm>
            <a:off x="16272701" y="722019"/>
            <a:ext cx="251460" cy="358775"/>
          </a:xfrm>
          <a:custGeom>
            <a:rect b="b" l="l" r="r" t="t"/>
            <a:pathLst>
              <a:path extrusionOk="0" h="358775" w="251459">
                <a:moveTo>
                  <a:pt x="251371" y="54584"/>
                </a:moveTo>
                <a:lnTo>
                  <a:pt x="233527" y="54584"/>
                </a:lnTo>
                <a:lnTo>
                  <a:pt x="233527" y="38087"/>
                </a:lnTo>
                <a:lnTo>
                  <a:pt x="233527" y="36817"/>
                </a:lnTo>
                <a:lnTo>
                  <a:pt x="215696" y="36817"/>
                </a:lnTo>
                <a:lnTo>
                  <a:pt x="215696" y="20307"/>
                </a:lnTo>
                <a:lnTo>
                  <a:pt x="215696" y="19050"/>
                </a:lnTo>
                <a:lnTo>
                  <a:pt x="197802" y="19050"/>
                </a:lnTo>
                <a:lnTo>
                  <a:pt x="197802" y="0"/>
                </a:lnTo>
                <a:lnTo>
                  <a:pt x="89230" y="0"/>
                </a:lnTo>
                <a:lnTo>
                  <a:pt x="89230" y="19050"/>
                </a:lnTo>
                <a:lnTo>
                  <a:pt x="71399" y="19050"/>
                </a:lnTo>
                <a:lnTo>
                  <a:pt x="71399" y="20307"/>
                </a:lnTo>
                <a:lnTo>
                  <a:pt x="71399" y="36817"/>
                </a:lnTo>
                <a:lnTo>
                  <a:pt x="53517" y="36817"/>
                </a:lnTo>
                <a:lnTo>
                  <a:pt x="53517" y="38087"/>
                </a:lnTo>
                <a:lnTo>
                  <a:pt x="53517" y="54584"/>
                </a:lnTo>
                <a:lnTo>
                  <a:pt x="37122" y="54584"/>
                </a:lnTo>
                <a:lnTo>
                  <a:pt x="37122" y="38087"/>
                </a:lnTo>
                <a:lnTo>
                  <a:pt x="37122" y="36817"/>
                </a:lnTo>
                <a:lnTo>
                  <a:pt x="19291" y="36817"/>
                </a:lnTo>
                <a:lnTo>
                  <a:pt x="19291" y="20307"/>
                </a:lnTo>
                <a:lnTo>
                  <a:pt x="50" y="20307"/>
                </a:lnTo>
                <a:lnTo>
                  <a:pt x="50" y="36817"/>
                </a:lnTo>
                <a:lnTo>
                  <a:pt x="50" y="38087"/>
                </a:lnTo>
                <a:lnTo>
                  <a:pt x="17932" y="38087"/>
                </a:lnTo>
                <a:lnTo>
                  <a:pt x="17932" y="54584"/>
                </a:lnTo>
                <a:lnTo>
                  <a:pt x="17932" y="55854"/>
                </a:lnTo>
                <a:lnTo>
                  <a:pt x="35775" y="55854"/>
                </a:lnTo>
                <a:lnTo>
                  <a:pt x="35775" y="73393"/>
                </a:lnTo>
                <a:lnTo>
                  <a:pt x="55105" y="73393"/>
                </a:lnTo>
                <a:lnTo>
                  <a:pt x="55105" y="55854"/>
                </a:lnTo>
                <a:lnTo>
                  <a:pt x="72948" y="55854"/>
                </a:lnTo>
                <a:lnTo>
                  <a:pt x="72948" y="54584"/>
                </a:lnTo>
                <a:lnTo>
                  <a:pt x="72948" y="38087"/>
                </a:lnTo>
                <a:lnTo>
                  <a:pt x="90779" y="38087"/>
                </a:lnTo>
                <a:lnTo>
                  <a:pt x="90779" y="36817"/>
                </a:lnTo>
                <a:lnTo>
                  <a:pt x="90779" y="20307"/>
                </a:lnTo>
                <a:lnTo>
                  <a:pt x="196456" y="20307"/>
                </a:lnTo>
                <a:lnTo>
                  <a:pt x="196456" y="36817"/>
                </a:lnTo>
                <a:lnTo>
                  <a:pt x="196456" y="38087"/>
                </a:lnTo>
                <a:lnTo>
                  <a:pt x="214337" y="38087"/>
                </a:lnTo>
                <a:lnTo>
                  <a:pt x="214337" y="54584"/>
                </a:lnTo>
                <a:lnTo>
                  <a:pt x="214337" y="55854"/>
                </a:lnTo>
                <a:lnTo>
                  <a:pt x="232130" y="55854"/>
                </a:lnTo>
                <a:lnTo>
                  <a:pt x="232130" y="161201"/>
                </a:lnTo>
                <a:lnTo>
                  <a:pt x="214236" y="161201"/>
                </a:lnTo>
                <a:lnTo>
                  <a:pt x="214236" y="162471"/>
                </a:lnTo>
                <a:lnTo>
                  <a:pt x="214236" y="178981"/>
                </a:lnTo>
                <a:lnTo>
                  <a:pt x="196354" y="178981"/>
                </a:lnTo>
                <a:lnTo>
                  <a:pt x="196354" y="180238"/>
                </a:lnTo>
                <a:lnTo>
                  <a:pt x="196354" y="196748"/>
                </a:lnTo>
                <a:lnTo>
                  <a:pt x="178523" y="196748"/>
                </a:lnTo>
                <a:lnTo>
                  <a:pt x="178523" y="198018"/>
                </a:lnTo>
                <a:lnTo>
                  <a:pt x="178523" y="214515"/>
                </a:lnTo>
                <a:lnTo>
                  <a:pt x="160629" y="214515"/>
                </a:lnTo>
                <a:lnTo>
                  <a:pt x="160629" y="215785"/>
                </a:lnTo>
                <a:lnTo>
                  <a:pt x="160629" y="232283"/>
                </a:lnTo>
                <a:lnTo>
                  <a:pt x="142798" y="232283"/>
                </a:lnTo>
                <a:lnTo>
                  <a:pt x="142798" y="233553"/>
                </a:lnTo>
                <a:lnTo>
                  <a:pt x="142798" y="250050"/>
                </a:lnTo>
                <a:lnTo>
                  <a:pt x="124955" y="250050"/>
                </a:lnTo>
                <a:lnTo>
                  <a:pt x="124955" y="251320"/>
                </a:lnTo>
                <a:lnTo>
                  <a:pt x="124955" y="267830"/>
                </a:lnTo>
                <a:lnTo>
                  <a:pt x="107073" y="267830"/>
                </a:lnTo>
                <a:lnTo>
                  <a:pt x="107073" y="269100"/>
                </a:lnTo>
                <a:lnTo>
                  <a:pt x="107073" y="285597"/>
                </a:lnTo>
                <a:lnTo>
                  <a:pt x="89230" y="285597"/>
                </a:lnTo>
                <a:lnTo>
                  <a:pt x="89230" y="286867"/>
                </a:lnTo>
                <a:lnTo>
                  <a:pt x="89230" y="303364"/>
                </a:lnTo>
                <a:lnTo>
                  <a:pt x="71399" y="303364"/>
                </a:lnTo>
                <a:lnTo>
                  <a:pt x="71399" y="304634"/>
                </a:lnTo>
                <a:lnTo>
                  <a:pt x="71399" y="321132"/>
                </a:lnTo>
                <a:lnTo>
                  <a:pt x="53517" y="321132"/>
                </a:lnTo>
                <a:lnTo>
                  <a:pt x="53517" y="323672"/>
                </a:lnTo>
                <a:lnTo>
                  <a:pt x="53517" y="338912"/>
                </a:lnTo>
                <a:lnTo>
                  <a:pt x="37122" y="338912"/>
                </a:lnTo>
                <a:lnTo>
                  <a:pt x="37122" y="323672"/>
                </a:lnTo>
                <a:lnTo>
                  <a:pt x="37122" y="321132"/>
                </a:lnTo>
                <a:lnTo>
                  <a:pt x="19291" y="321132"/>
                </a:lnTo>
                <a:lnTo>
                  <a:pt x="19291" y="304634"/>
                </a:lnTo>
                <a:lnTo>
                  <a:pt x="0" y="304634"/>
                </a:lnTo>
                <a:lnTo>
                  <a:pt x="0" y="321132"/>
                </a:lnTo>
                <a:lnTo>
                  <a:pt x="0" y="323672"/>
                </a:lnTo>
                <a:lnTo>
                  <a:pt x="17881" y="323672"/>
                </a:lnTo>
                <a:lnTo>
                  <a:pt x="17881" y="338912"/>
                </a:lnTo>
                <a:lnTo>
                  <a:pt x="17881" y="341439"/>
                </a:lnTo>
                <a:lnTo>
                  <a:pt x="35725" y="341439"/>
                </a:lnTo>
                <a:lnTo>
                  <a:pt x="35725" y="358775"/>
                </a:lnTo>
                <a:lnTo>
                  <a:pt x="55054" y="358775"/>
                </a:lnTo>
                <a:lnTo>
                  <a:pt x="55054" y="341439"/>
                </a:lnTo>
                <a:lnTo>
                  <a:pt x="72898" y="341439"/>
                </a:lnTo>
                <a:lnTo>
                  <a:pt x="72898" y="338912"/>
                </a:lnTo>
                <a:lnTo>
                  <a:pt x="72898" y="323672"/>
                </a:lnTo>
                <a:lnTo>
                  <a:pt x="90728" y="323672"/>
                </a:lnTo>
                <a:lnTo>
                  <a:pt x="90728" y="321132"/>
                </a:lnTo>
                <a:lnTo>
                  <a:pt x="90728" y="304634"/>
                </a:lnTo>
                <a:lnTo>
                  <a:pt x="108623" y="304634"/>
                </a:lnTo>
                <a:lnTo>
                  <a:pt x="108623" y="303364"/>
                </a:lnTo>
                <a:lnTo>
                  <a:pt x="108623" y="286867"/>
                </a:lnTo>
                <a:lnTo>
                  <a:pt x="126403" y="286867"/>
                </a:lnTo>
                <a:lnTo>
                  <a:pt x="126403" y="285597"/>
                </a:lnTo>
                <a:lnTo>
                  <a:pt x="126403" y="269100"/>
                </a:lnTo>
                <a:lnTo>
                  <a:pt x="144246" y="269100"/>
                </a:lnTo>
                <a:lnTo>
                  <a:pt x="144246" y="267830"/>
                </a:lnTo>
                <a:lnTo>
                  <a:pt x="144246" y="251320"/>
                </a:lnTo>
                <a:lnTo>
                  <a:pt x="162090" y="251320"/>
                </a:lnTo>
                <a:lnTo>
                  <a:pt x="162090" y="250050"/>
                </a:lnTo>
                <a:lnTo>
                  <a:pt x="162090" y="233553"/>
                </a:lnTo>
                <a:lnTo>
                  <a:pt x="179971" y="233553"/>
                </a:lnTo>
                <a:lnTo>
                  <a:pt x="179971" y="232283"/>
                </a:lnTo>
                <a:lnTo>
                  <a:pt x="179971" y="215785"/>
                </a:lnTo>
                <a:lnTo>
                  <a:pt x="197802" y="215785"/>
                </a:lnTo>
                <a:lnTo>
                  <a:pt x="197802" y="214515"/>
                </a:lnTo>
                <a:lnTo>
                  <a:pt x="197802" y="198018"/>
                </a:lnTo>
                <a:lnTo>
                  <a:pt x="215696" y="198018"/>
                </a:lnTo>
                <a:lnTo>
                  <a:pt x="215696" y="196748"/>
                </a:lnTo>
                <a:lnTo>
                  <a:pt x="215696" y="180238"/>
                </a:lnTo>
                <a:lnTo>
                  <a:pt x="233527" y="180238"/>
                </a:lnTo>
                <a:lnTo>
                  <a:pt x="233527" y="178981"/>
                </a:lnTo>
                <a:lnTo>
                  <a:pt x="233527" y="162471"/>
                </a:lnTo>
                <a:lnTo>
                  <a:pt x="251371" y="162471"/>
                </a:lnTo>
                <a:lnTo>
                  <a:pt x="251371" y="161201"/>
                </a:lnTo>
                <a:lnTo>
                  <a:pt x="251371" y="55854"/>
                </a:lnTo>
                <a:lnTo>
                  <a:pt x="251371" y="54584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"/>
          <p:cNvSpPr/>
          <p:nvPr/>
        </p:nvSpPr>
        <p:spPr>
          <a:xfrm>
            <a:off x="580402" y="670495"/>
            <a:ext cx="1079500" cy="93345"/>
          </a:xfrm>
          <a:custGeom>
            <a:rect b="b" l="l" r="r" t="t"/>
            <a:pathLst>
              <a:path extrusionOk="0" h="93345" w="1079500">
                <a:moveTo>
                  <a:pt x="1079258" y="90258"/>
                </a:moveTo>
                <a:lnTo>
                  <a:pt x="1052106" y="90258"/>
                </a:lnTo>
                <a:lnTo>
                  <a:pt x="1052106" y="63563"/>
                </a:lnTo>
                <a:lnTo>
                  <a:pt x="1051039" y="63563"/>
                </a:lnTo>
                <a:lnTo>
                  <a:pt x="1051039" y="62293"/>
                </a:lnTo>
                <a:lnTo>
                  <a:pt x="1020648" y="62293"/>
                </a:lnTo>
                <a:lnTo>
                  <a:pt x="1020648" y="61023"/>
                </a:lnTo>
                <a:lnTo>
                  <a:pt x="1020648" y="33058"/>
                </a:lnTo>
                <a:lnTo>
                  <a:pt x="1019556" y="33058"/>
                </a:lnTo>
                <a:lnTo>
                  <a:pt x="1019556" y="30518"/>
                </a:lnTo>
                <a:lnTo>
                  <a:pt x="989164" y="30518"/>
                </a:lnTo>
                <a:lnTo>
                  <a:pt x="989164" y="1270"/>
                </a:lnTo>
                <a:lnTo>
                  <a:pt x="988072" y="1270"/>
                </a:lnTo>
                <a:lnTo>
                  <a:pt x="988072" y="0"/>
                </a:lnTo>
                <a:lnTo>
                  <a:pt x="91249" y="0"/>
                </a:lnTo>
                <a:lnTo>
                  <a:pt x="91249" y="1270"/>
                </a:lnTo>
                <a:lnTo>
                  <a:pt x="91249" y="30518"/>
                </a:lnTo>
                <a:lnTo>
                  <a:pt x="62928" y="30518"/>
                </a:lnTo>
                <a:lnTo>
                  <a:pt x="62928" y="33058"/>
                </a:lnTo>
                <a:lnTo>
                  <a:pt x="62928" y="61023"/>
                </a:lnTo>
                <a:lnTo>
                  <a:pt x="62204" y="61023"/>
                </a:lnTo>
                <a:lnTo>
                  <a:pt x="62204" y="62293"/>
                </a:lnTo>
                <a:lnTo>
                  <a:pt x="31470" y="62293"/>
                </a:lnTo>
                <a:lnTo>
                  <a:pt x="31470" y="63563"/>
                </a:lnTo>
                <a:lnTo>
                  <a:pt x="31470" y="90258"/>
                </a:lnTo>
                <a:lnTo>
                  <a:pt x="0" y="90258"/>
                </a:lnTo>
                <a:lnTo>
                  <a:pt x="0" y="92798"/>
                </a:lnTo>
                <a:lnTo>
                  <a:pt x="1079258" y="92798"/>
                </a:lnTo>
                <a:lnTo>
                  <a:pt x="1079258" y="90258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"/>
          <p:cNvSpPr/>
          <p:nvPr/>
        </p:nvSpPr>
        <p:spPr>
          <a:xfrm>
            <a:off x="581494" y="1039138"/>
            <a:ext cx="1079500" cy="93345"/>
          </a:xfrm>
          <a:custGeom>
            <a:rect b="b" l="l" r="r" t="t"/>
            <a:pathLst>
              <a:path extrusionOk="0" h="93344" w="1079500">
                <a:moveTo>
                  <a:pt x="987742" y="59829"/>
                </a:moveTo>
                <a:lnTo>
                  <a:pt x="62865" y="59829"/>
                </a:lnTo>
                <a:lnTo>
                  <a:pt x="62865" y="61798"/>
                </a:lnTo>
                <a:lnTo>
                  <a:pt x="987742" y="61798"/>
                </a:lnTo>
                <a:lnTo>
                  <a:pt x="987742" y="59829"/>
                </a:lnTo>
                <a:close/>
              </a:path>
              <a:path extrusionOk="0" h="93344" w="1079500">
                <a:moveTo>
                  <a:pt x="988072" y="62280"/>
                </a:moveTo>
                <a:lnTo>
                  <a:pt x="90157" y="62280"/>
                </a:lnTo>
                <a:lnTo>
                  <a:pt x="90157" y="91516"/>
                </a:lnTo>
                <a:lnTo>
                  <a:pt x="91224" y="91516"/>
                </a:lnTo>
                <a:lnTo>
                  <a:pt x="91224" y="92786"/>
                </a:lnTo>
                <a:lnTo>
                  <a:pt x="988072" y="92786"/>
                </a:lnTo>
                <a:lnTo>
                  <a:pt x="988072" y="91516"/>
                </a:lnTo>
                <a:lnTo>
                  <a:pt x="988072" y="62280"/>
                </a:lnTo>
                <a:close/>
              </a:path>
              <a:path extrusionOk="0" h="93344" w="1079500">
                <a:moveTo>
                  <a:pt x="1079436" y="0"/>
                </a:moveTo>
                <a:lnTo>
                  <a:pt x="0" y="0"/>
                </a:lnTo>
                <a:lnTo>
                  <a:pt x="0" y="2540"/>
                </a:lnTo>
                <a:lnTo>
                  <a:pt x="30378" y="2540"/>
                </a:lnTo>
                <a:lnTo>
                  <a:pt x="30378" y="31775"/>
                </a:lnTo>
                <a:lnTo>
                  <a:pt x="31457" y="31775"/>
                </a:lnTo>
                <a:lnTo>
                  <a:pt x="31457" y="33045"/>
                </a:lnTo>
                <a:lnTo>
                  <a:pt x="61836" y="33045"/>
                </a:lnTo>
                <a:lnTo>
                  <a:pt x="61836" y="59740"/>
                </a:lnTo>
                <a:lnTo>
                  <a:pt x="988072" y="59740"/>
                </a:lnTo>
                <a:lnTo>
                  <a:pt x="988072" y="62280"/>
                </a:lnTo>
                <a:lnTo>
                  <a:pt x="1019657" y="62280"/>
                </a:lnTo>
                <a:lnTo>
                  <a:pt x="1019657" y="59740"/>
                </a:lnTo>
                <a:lnTo>
                  <a:pt x="1019657" y="33045"/>
                </a:lnTo>
                <a:lnTo>
                  <a:pt x="1051115" y="33045"/>
                </a:lnTo>
                <a:lnTo>
                  <a:pt x="1051115" y="31775"/>
                </a:lnTo>
                <a:lnTo>
                  <a:pt x="1051115" y="2540"/>
                </a:lnTo>
                <a:lnTo>
                  <a:pt x="1079436" y="2540"/>
                </a:lnTo>
                <a:lnTo>
                  <a:pt x="1079436" y="0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"/>
          <p:cNvSpPr/>
          <p:nvPr/>
        </p:nvSpPr>
        <p:spPr>
          <a:xfrm>
            <a:off x="580402" y="671930"/>
            <a:ext cx="1080135" cy="460375"/>
          </a:xfrm>
          <a:custGeom>
            <a:rect b="b" l="l" r="r" t="t"/>
            <a:pathLst>
              <a:path extrusionOk="0" h="460375" w="1080135">
                <a:moveTo>
                  <a:pt x="988123" y="0"/>
                </a:moveTo>
                <a:lnTo>
                  <a:pt x="91274" y="0"/>
                </a:lnTo>
                <a:lnTo>
                  <a:pt x="91274" y="31369"/>
                </a:lnTo>
                <a:lnTo>
                  <a:pt x="62953" y="31369"/>
                </a:lnTo>
                <a:lnTo>
                  <a:pt x="62953" y="61633"/>
                </a:lnTo>
                <a:lnTo>
                  <a:pt x="987780" y="61633"/>
                </a:lnTo>
                <a:lnTo>
                  <a:pt x="987780" y="31369"/>
                </a:lnTo>
                <a:lnTo>
                  <a:pt x="988123" y="31369"/>
                </a:lnTo>
                <a:lnTo>
                  <a:pt x="988123" y="0"/>
                </a:lnTo>
                <a:close/>
              </a:path>
              <a:path extrusionOk="0" h="460375" w="1080135">
                <a:moveTo>
                  <a:pt x="988314" y="428612"/>
                </a:moveTo>
                <a:lnTo>
                  <a:pt x="91274" y="428612"/>
                </a:lnTo>
                <a:lnTo>
                  <a:pt x="91274" y="459905"/>
                </a:lnTo>
                <a:lnTo>
                  <a:pt x="988314" y="459905"/>
                </a:lnTo>
                <a:lnTo>
                  <a:pt x="988314" y="428612"/>
                </a:lnTo>
                <a:close/>
              </a:path>
              <a:path extrusionOk="0" h="460375" w="1080135">
                <a:moveTo>
                  <a:pt x="1051471" y="371017"/>
                </a:moveTo>
                <a:lnTo>
                  <a:pt x="1019797" y="371017"/>
                </a:lnTo>
                <a:lnTo>
                  <a:pt x="1019797" y="369747"/>
                </a:lnTo>
                <a:lnTo>
                  <a:pt x="1019683" y="372287"/>
                </a:lnTo>
                <a:lnTo>
                  <a:pt x="1019683" y="398983"/>
                </a:lnTo>
                <a:lnTo>
                  <a:pt x="1018705" y="398983"/>
                </a:lnTo>
                <a:lnTo>
                  <a:pt x="1018705" y="372287"/>
                </a:lnTo>
                <a:lnTo>
                  <a:pt x="1019683" y="372287"/>
                </a:lnTo>
                <a:lnTo>
                  <a:pt x="1019683" y="369747"/>
                </a:lnTo>
                <a:lnTo>
                  <a:pt x="31572" y="369747"/>
                </a:lnTo>
                <a:lnTo>
                  <a:pt x="31572" y="371017"/>
                </a:lnTo>
                <a:lnTo>
                  <a:pt x="31572" y="372287"/>
                </a:lnTo>
                <a:lnTo>
                  <a:pt x="31572" y="398983"/>
                </a:lnTo>
                <a:lnTo>
                  <a:pt x="31572" y="400253"/>
                </a:lnTo>
                <a:lnTo>
                  <a:pt x="63144" y="400253"/>
                </a:lnTo>
                <a:lnTo>
                  <a:pt x="63144" y="401523"/>
                </a:lnTo>
                <a:lnTo>
                  <a:pt x="63144" y="428218"/>
                </a:lnTo>
                <a:lnTo>
                  <a:pt x="987983" y="428218"/>
                </a:lnTo>
                <a:lnTo>
                  <a:pt x="987983" y="401523"/>
                </a:lnTo>
                <a:lnTo>
                  <a:pt x="988314" y="401523"/>
                </a:lnTo>
                <a:lnTo>
                  <a:pt x="988314" y="428612"/>
                </a:lnTo>
                <a:lnTo>
                  <a:pt x="1019898" y="428612"/>
                </a:lnTo>
                <a:lnTo>
                  <a:pt x="1019898" y="401523"/>
                </a:lnTo>
                <a:lnTo>
                  <a:pt x="1019898" y="400977"/>
                </a:lnTo>
                <a:lnTo>
                  <a:pt x="1019898" y="400253"/>
                </a:lnTo>
                <a:lnTo>
                  <a:pt x="1051471" y="400253"/>
                </a:lnTo>
                <a:lnTo>
                  <a:pt x="1051471" y="399122"/>
                </a:lnTo>
                <a:lnTo>
                  <a:pt x="1051471" y="398983"/>
                </a:lnTo>
                <a:lnTo>
                  <a:pt x="1051471" y="372287"/>
                </a:lnTo>
                <a:lnTo>
                  <a:pt x="1051471" y="371754"/>
                </a:lnTo>
                <a:lnTo>
                  <a:pt x="1051471" y="371017"/>
                </a:lnTo>
                <a:close/>
              </a:path>
              <a:path extrusionOk="0" h="460375" w="1080135">
                <a:moveTo>
                  <a:pt x="1051471" y="369798"/>
                </a:moveTo>
                <a:lnTo>
                  <a:pt x="1048042" y="369798"/>
                </a:lnTo>
                <a:lnTo>
                  <a:pt x="1048042" y="370649"/>
                </a:lnTo>
                <a:lnTo>
                  <a:pt x="1051471" y="370649"/>
                </a:lnTo>
                <a:lnTo>
                  <a:pt x="1051471" y="369798"/>
                </a:lnTo>
                <a:close/>
              </a:path>
              <a:path extrusionOk="0" h="460375" w="1080135">
                <a:moveTo>
                  <a:pt x="1079792" y="90093"/>
                </a:moveTo>
                <a:lnTo>
                  <a:pt x="1051280" y="90093"/>
                </a:lnTo>
                <a:lnTo>
                  <a:pt x="1051280" y="62128"/>
                </a:lnTo>
                <a:lnTo>
                  <a:pt x="1019695" y="62128"/>
                </a:lnTo>
                <a:lnTo>
                  <a:pt x="1019695" y="90093"/>
                </a:lnTo>
                <a:lnTo>
                  <a:pt x="1019695" y="92633"/>
                </a:lnTo>
                <a:lnTo>
                  <a:pt x="1018730" y="92633"/>
                </a:lnTo>
                <a:lnTo>
                  <a:pt x="1018730" y="90093"/>
                </a:lnTo>
                <a:lnTo>
                  <a:pt x="1018730" y="62128"/>
                </a:lnTo>
                <a:lnTo>
                  <a:pt x="1019695" y="62128"/>
                </a:lnTo>
                <a:lnTo>
                  <a:pt x="1019695" y="31623"/>
                </a:lnTo>
                <a:lnTo>
                  <a:pt x="988123" y="31623"/>
                </a:lnTo>
                <a:lnTo>
                  <a:pt x="988123" y="62128"/>
                </a:lnTo>
                <a:lnTo>
                  <a:pt x="31470" y="62128"/>
                </a:lnTo>
                <a:lnTo>
                  <a:pt x="31470" y="90093"/>
                </a:lnTo>
                <a:lnTo>
                  <a:pt x="0" y="90093"/>
                </a:lnTo>
                <a:lnTo>
                  <a:pt x="0" y="92633"/>
                </a:lnTo>
                <a:lnTo>
                  <a:pt x="0" y="368477"/>
                </a:lnTo>
                <a:lnTo>
                  <a:pt x="0" y="369747"/>
                </a:lnTo>
                <a:lnTo>
                  <a:pt x="31572" y="369747"/>
                </a:lnTo>
                <a:lnTo>
                  <a:pt x="31572" y="368477"/>
                </a:lnTo>
                <a:lnTo>
                  <a:pt x="32664" y="368477"/>
                </a:lnTo>
                <a:lnTo>
                  <a:pt x="32664" y="369176"/>
                </a:lnTo>
                <a:lnTo>
                  <a:pt x="1079792" y="369176"/>
                </a:lnTo>
                <a:lnTo>
                  <a:pt x="1079792" y="368477"/>
                </a:lnTo>
                <a:lnTo>
                  <a:pt x="1079792" y="368338"/>
                </a:lnTo>
                <a:lnTo>
                  <a:pt x="1079792" y="92633"/>
                </a:lnTo>
                <a:lnTo>
                  <a:pt x="1079792" y="90093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"/>
          <p:cNvSpPr/>
          <p:nvPr/>
        </p:nvSpPr>
        <p:spPr>
          <a:xfrm>
            <a:off x="765416" y="763294"/>
            <a:ext cx="216535" cy="248285"/>
          </a:xfrm>
          <a:custGeom>
            <a:rect b="b" l="l" r="r" t="t"/>
            <a:pathLst>
              <a:path extrusionOk="0" h="248284" w="216534">
                <a:moveTo>
                  <a:pt x="61810" y="0"/>
                </a:moveTo>
                <a:lnTo>
                  <a:pt x="0" y="0"/>
                </a:lnTo>
                <a:lnTo>
                  <a:pt x="0" y="30505"/>
                </a:lnTo>
                <a:lnTo>
                  <a:pt x="0" y="247878"/>
                </a:lnTo>
                <a:lnTo>
                  <a:pt x="30899" y="247878"/>
                </a:lnTo>
                <a:lnTo>
                  <a:pt x="30899" y="30505"/>
                </a:lnTo>
                <a:lnTo>
                  <a:pt x="61810" y="30505"/>
                </a:lnTo>
                <a:lnTo>
                  <a:pt x="61810" y="0"/>
                </a:lnTo>
                <a:close/>
              </a:path>
              <a:path extrusionOk="0" h="248284" w="216534">
                <a:moveTo>
                  <a:pt x="92760" y="30721"/>
                </a:moveTo>
                <a:lnTo>
                  <a:pt x="61810" y="30721"/>
                </a:lnTo>
                <a:lnTo>
                  <a:pt x="61810" y="61722"/>
                </a:lnTo>
                <a:lnTo>
                  <a:pt x="92760" y="61722"/>
                </a:lnTo>
                <a:lnTo>
                  <a:pt x="92760" y="30721"/>
                </a:lnTo>
                <a:close/>
              </a:path>
              <a:path extrusionOk="0" h="248284" w="216534">
                <a:moveTo>
                  <a:pt x="123659" y="61722"/>
                </a:moveTo>
                <a:lnTo>
                  <a:pt x="92760" y="61722"/>
                </a:lnTo>
                <a:lnTo>
                  <a:pt x="92760" y="92646"/>
                </a:lnTo>
                <a:lnTo>
                  <a:pt x="92760" y="123621"/>
                </a:lnTo>
                <a:lnTo>
                  <a:pt x="123659" y="123621"/>
                </a:lnTo>
                <a:lnTo>
                  <a:pt x="123659" y="61722"/>
                </a:lnTo>
                <a:close/>
              </a:path>
              <a:path extrusionOk="0" h="248284" w="216534">
                <a:moveTo>
                  <a:pt x="154597" y="30721"/>
                </a:moveTo>
                <a:lnTo>
                  <a:pt x="123659" y="30721"/>
                </a:lnTo>
                <a:lnTo>
                  <a:pt x="123659" y="61722"/>
                </a:lnTo>
                <a:lnTo>
                  <a:pt x="154597" y="61722"/>
                </a:lnTo>
                <a:lnTo>
                  <a:pt x="154597" y="30721"/>
                </a:lnTo>
                <a:close/>
              </a:path>
              <a:path extrusionOk="0" h="248284" w="216534">
                <a:moveTo>
                  <a:pt x="216395" y="0"/>
                </a:moveTo>
                <a:lnTo>
                  <a:pt x="154597" y="0"/>
                </a:lnTo>
                <a:lnTo>
                  <a:pt x="154597" y="30505"/>
                </a:lnTo>
                <a:lnTo>
                  <a:pt x="185496" y="30505"/>
                </a:lnTo>
                <a:lnTo>
                  <a:pt x="185496" y="247878"/>
                </a:lnTo>
                <a:lnTo>
                  <a:pt x="216395" y="247878"/>
                </a:lnTo>
                <a:lnTo>
                  <a:pt x="216395" y="30505"/>
                </a:lnTo>
                <a:lnTo>
                  <a:pt x="21639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7" name="Google Shape;4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62" y="762018"/>
            <a:ext cx="494683" cy="24914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1"/>
          <p:cNvSpPr/>
          <p:nvPr/>
        </p:nvSpPr>
        <p:spPr>
          <a:xfrm>
            <a:off x="673252" y="762024"/>
            <a:ext cx="957580" cy="340995"/>
          </a:xfrm>
          <a:custGeom>
            <a:rect b="b" l="l" r="r" t="t"/>
            <a:pathLst>
              <a:path extrusionOk="0" h="340994" w="957580">
                <a:moveTo>
                  <a:pt x="92646" y="0"/>
                </a:moveTo>
                <a:lnTo>
                  <a:pt x="60756" y="0"/>
                </a:lnTo>
                <a:lnTo>
                  <a:pt x="60756" y="217373"/>
                </a:lnTo>
                <a:lnTo>
                  <a:pt x="60756" y="249148"/>
                </a:lnTo>
                <a:lnTo>
                  <a:pt x="92646" y="249148"/>
                </a:lnTo>
                <a:lnTo>
                  <a:pt x="92646" y="217373"/>
                </a:lnTo>
                <a:lnTo>
                  <a:pt x="92646" y="0"/>
                </a:lnTo>
                <a:close/>
              </a:path>
              <a:path extrusionOk="0" h="340994" w="957580">
                <a:moveTo>
                  <a:pt x="185407" y="62280"/>
                </a:moveTo>
                <a:lnTo>
                  <a:pt x="154470" y="62280"/>
                </a:lnTo>
                <a:lnTo>
                  <a:pt x="154470" y="31775"/>
                </a:lnTo>
                <a:lnTo>
                  <a:pt x="122567" y="31775"/>
                </a:lnTo>
                <a:lnTo>
                  <a:pt x="122567" y="62280"/>
                </a:lnTo>
                <a:lnTo>
                  <a:pt x="122567" y="63550"/>
                </a:lnTo>
                <a:lnTo>
                  <a:pt x="153492" y="63550"/>
                </a:lnTo>
                <a:lnTo>
                  <a:pt x="153492" y="94068"/>
                </a:lnTo>
                <a:lnTo>
                  <a:pt x="153492" y="125844"/>
                </a:lnTo>
                <a:lnTo>
                  <a:pt x="185407" y="125844"/>
                </a:lnTo>
                <a:lnTo>
                  <a:pt x="185407" y="94068"/>
                </a:lnTo>
                <a:lnTo>
                  <a:pt x="185407" y="63550"/>
                </a:lnTo>
                <a:lnTo>
                  <a:pt x="185407" y="62280"/>
                </a:lnTo>
                <a:close/>
              </a:path>
              <a:path extrusionOk="0" h="340994" w="957580">
                <a:moveTo>
                  <a:pt x="278142" y="31775"/>
                </a:moveTo>
                <a:lnTo>
                  <a:pt x="246278" y="31775"/>
                </a:lnTo>
                <a:lnTo>
                  <a:pt x="246278" y="217373"/>
                </a:lnTo>
                <a:lnTo>
                  <a:pt x="246278" y="249148"/>
                </a:lnTo>
                <a:lnTo>
                  <a:pt x="278142" y="249148"/>
                </a:lnTo>
                <a:lnTo>
                  <a:pt x="278142" y="217373"/>
                </a:lnTo>
                <a:lnTo>
                  <a:pt x="278142" y="31775"/>
                </a:lnTo>
                <a:close/>
              </a:path>
              <a:path extrusionOk="0" h="340994" w="957580">
                <a:moveTo>
                  <a:pt x="339991" y="0"/>
                </a:moveTo>
                <a:lnTo>
                  <a:pt x="308076" y="0"/>
                </a:lnTo>
                <a:lnTo>
                  <a:pt x="308076" y="217373"/>
                </a:lnTo>
                <a:lnTo>
                  <a:pt x="308076" y="249148"/>
                </a:lnTo>
                <a:lnTo>
                  <a:pt x="339991" y="249148"/>
                </a:lnTo>
                <a:lnTo>
                  <a:pt x="339991" y="217373"/>
                </a:lnTo>
                <a:lnTo>
                  <a:pt x="339991" y="0"/>
                </a:lnTo>
                <a:close/>
              </a:path>
              <a:path extrusionOk="0" h="340994" w="957580">
                <a:moveTo>
                  <a:pt x="957021" y="2540"/>
                </a:moveTo>
                <a:lnTo>
                  <a:pt x="928649" y="2540"/>
                </a:lnTo>
                <a:lnTo>
                  <a:pt x="928649" y="0"/>
                </a:lnTo>
                <a:lnTo>
                  <a:pt x="926680" y="0"/>
                </a:lnTo>
                <a:lnTo>
                  <a:pt x="926680" y="2540"/>
                </a:lnTo>
                <a:lnTo>
                  <a:pt x="926680" y="279654"/>
                </a:lnTo>
                <a:lnTo>
                  <a:pt x="895781" y="279654"/>
                </a:lnTo>
                <a:lnTo>
                  <a:pt x="895781" y="284734"/>
                </a:lnTo>
                <a:lnTo>
                  <a:pt x="895781" y="310159"/>
                </a:lnTo>
                <a:lnTo>
                  <a:pt x="0" y="310159"/>
                </a:lnTo>
                <a:lnTo>
                  <a:pt x="0" y="311429"/>
                </a:lnTo>
                <a:lnTo>
                  <a:pt x="0" y="340664"/>
                </a:lnTo>
                <a:lnTo>
                  <a:pt x="896759" y="340664"/>
                </a:lnTo>
                <a:lnTo>
                  <a:pt x="896759" y="311429"/>
                </a:lnTo>
                <a:lnTo>
                  <a:pt x="897166" y="311429"/>
                </a:lnTo>
                <a:lnTo>
                  <a:pt x="897166" y="310159"/>
                </a:lnTo>
                <a:lnTo>
                  <a:pt x="935304" y="310159"/>
                </a:lnTo>
                <a:lnTo>
                  <a:pt x="935304" y="284734"/>
                </a:lnTo>
                <a:lnTo>
                  <a:pt x="957021" y="284734"/>
                </a:lnTo>
                <a:lnTo>
                  <a:pt x="957021" y="279654"/>
                </a:lnTo>
                <a:lnTo>
                  <a:pt x="957021" y="2540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"/>
          <p:cNvSpPr/>
          <p:nvPr/>
        </p:nvSpPr>
        <p:spPr>
          <a:xfrm>
            <a:off x="610908" y="701013"/>
            <a:ext cx="989965" cy="93345"/>
          </a:xfrm>
          <a:custGeom>
            <a:rect b="b" l="l" r="r" t="t"/>
            <a:pathLst>
              <a:path extrusionOk="0" h="93345" w="989965">
                <a:moveTo>
                  <a:pt x="30822" y="63601"/>
                </a:moveTo>
                <a:lnTo>
                  <a:pt x="0" y="63601"/>
                </a:lnTo>
                <a:lnTo>
                  <a:pt x="0" y="92049"/>
                </a:lnTo>
                <a:lnTo>
                  <a:pt x="0" y="92976"/>
                </a:lnTo>
                <a:lnTo>
                  <a:pt x="30822" y="92976"/>
                </a:lnTo>
                <a:lnTo>
                  <a:pt x="30822" y="63601"/>
                </a:lnTo>
                <a:close/>
              </a:path>
              <a:path extrusionOk="0" h="93345" w="989965">
                <a:moveTo>
                  <a:pt x="958761" y="0"/>
                </a:moveTo>
                <a:lnTo>
                  <a:pt x="63131" y="0"/>
                </a:lnTo>
                <a:lnTo>
                  <a:pt x="63131" y="30505"/>
                </a:lnTo>
                <a:lnTo>
                  <a:pt x="63131" y="31775"/>
                </a:lnTo>
                <a:lnTo>
                  <a:pt x="31546" y="31775"/>
                </a:lnTo>
                <a:lnTo>
                  <a:pt x="31546" y="62280"/>
                </a:lnTo>
                <a:lnTo>
                  <a:pt x="92684" y="62280"/>
                </a:lnTo>
                <a:lnTo>
                  <a:pt x="92684" y="31775"/>
                </a:lnTo>
                <a:lnTo>
                  <a:pt x="92684" y="30505"/>
                </a:lnTo>
                <a:lnTo>
                  <a:pt x="958761" y="30505"/>
                </a:lnTo>
                <a:lnTo>
                  <a:pt x="958761" y="0"/>
                </a:lnTo>
                <a:close/>
              </a:path>
              <a:path extrusionOk="0" h="93345" w="989965">
                <a:moveTo>
                  <a:pt x="989660" y="31991"/>
                </a:moveTo>
                <a:lnTo>
                  <a:pt x="959078" y="31991"/>
                </a:lnTo>
                <a:lnTo>
                  <a:pt x="959078" y="31064"/>
                </a:lnTo>
                <a:lnTo>
                  <a:pt x="958761" y="31064"/>
                </a:lnTo>
                <a:lnTo>
                  <a:pt x="958761" y="62026"/>
                </a:lnTo>
                <a:lnTo>
                  <a:pt x="989660" y="62026"/>
                </a:lnTo>
                <a:lnTo>
                  <a:pt x="989660" y="31991"/>
                </a:lnTo>
                <a:close/>
              </a:path>
            </a:pathLst>
          </a:custGeom>
          <a:solidFill>
            <a:srgbClr val="585D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"/>
          <p:cNvSpPr/>
          <p:nvPr/>
        </p:nvSpPr>
        <p:spPr>
          <a:xfrm>
            <a:off x="578281" y="669225"/>
            <a:ext cx="1083945" cy="466725"/>
          </a:xfrm>
          <a:custGeom>
            <a:rect b="b" l="l" r="r" t="t"/>
            <a:pathLst>
              <a:path extrusionOk="0" h="466725" w="1083945">
                <a:moveTo>
                  <a:pt x="1083805" y="91528"/>
                </a:moveTo>
                <a:lnTo>
                  <a:pt x="1055535" y="91528"/>
                </a:lnTo>
                <a:lnTo>
                  <a:pt x="1055535" y="64833"/>
                </a:lnTo>
                <a:lnTo>
                  <a:pt x="1055535" y="62293"/>
                </a:lnTo>
                <a:lnTo>
                  <a:pt x="1050188" y="62293"/>
                </a:lnTo>
                <a:lnTo>
                  <a:pt x="1050188" y="96608"/>
                </a:lnTo>
                <a:lnTo>
                  <a:pt x="1050188" y="372452"/>
                </a:lnTo>
                <a:lnTo>
                  <a:pt x="1021803" y="372452"/>
                </a:lnTo>
                <a:lnTo>
                  <a:pt x="1021803" y="374992"/>
                </a:lnTo>
                <a:lnTo>
                  <a:pt x="1021803" y="400418"/>
                </a:lnTo>
                <a:lnTo>
                  <a:pt x="990219" y="400418"/>
                </a:lnTo>
                <a:lnTo>
                  <a:pt x="990219" y="405498"/>
                </a:lnTo>
                <a:lnTo>
                  <a:pt x="990219" y="432193"/>
                </a:lnTo>
                <a:lnTo>
                  <a:pt x="96799" y="432193"/>
                </a:lnTo>
                <a:lnTo>
                  <a:pt x="96799" y="406768"/>
                </a:lnTo>
                <a:lnTo>
                  <a:pt x="96799" y="400418"/>
                </a:lnTo>
                <a:lnTo>
                  <a:pt x="65227" y="400418"/>
                </a:lnTo>
                <a:lnTo>
                  <a:pt x="65227" y="374992"/>
                </a:lnTo>
                <a:lnTo>
                  <a:pt x="65227" y="372452"/>
                </a:lnTo>
                <a:lnTo>
                  <a:pt x="33642" y="372452"/>
                </a:lnTo>
                <a:lnTo>
                  <a:pt x="33642" y="96608"/>
                </a:lnTo>
                <a:lnTo>
                  <a:pt x="65227" y="96608"/>
                </a:lnTo>
                <a:lnTo>
                  <a:pt x="65227" y="91528"/>
                </a:lnTo>
                <a:lnTo>
                  <a:pt x="65227" y="64833"/>
                </a:lnTo>
                <a:lnTo>
                  <a:pt x="96799" y="64833"/>
                </a:lnTo>
                <a:lnTo>
                  <a:pt x="96799" y="62293"/>
                </a:lnTo>
                <a:lnTo>
                  <a:pt x="96799" y="33058"/>
                </a:lnTo>
                <a:lnTo>
                  <a:pt x="990269" y="33058"/>
                </a:lnTo>
                <a:lnTo>
                  <a:pt x="990269" y="62293"/>
                </a:lnTo>
                <a:lnTo>
                  <a:pt x="990269" y="64833"/>
                </a:lnTo>
                <a:lnTo>
                  <a:pt x="1021842" y="64833"/>
                </a:lnTo>
                <a:lnTo>
                  <a:pt x="1021842" y="91528"/>
                </a:lnTo>
                <a:lnTo>
                  <a:pt x="1021842" y="96608"/>
                </a:lnTo>
                <a:lnTo>
                  <a:pt x="1050188" y="96608"/>
                </a:lnTo>
                <a:lnTo>
                  <a:pt x="1050188" y="62293"/>
                </a:lnTo>
                <a:lnTo>
                  <a:pt x="1023962" y="62293"/>
                </a:lnTo>
                <a:lnTo>
                  <a:pt x="1023962" y="33058"/>
                </a:lnTo>
                <a:lnTo>
                  <a:pt x="1023962" y="31788"/>
                </a:lnTo>
                <a:lnTo>
                  <a:pt x="1023962" y="30505"/>
                </a:lnTo>
                <a:lnTo>
                  <a:pt x="992378" y="30505"/>
                </a:lnTo>
                <a:lnTo>
                  <a:pt x="992378" y="0"/>
                </a:lnTo>
                <a:lnTo>
                  <a:pt x="91452" y="0"/>
                </a:lnTo>
                <a:lnTo>
                  <a:pt x="91452" y="30505"/>
                </a:lnTo>
                <a:lnTo>
                  <a:pt x="91452" y="31788"/>
                </a:lnTo>
                <a:lnTo>
                  <a:pt x="63080" y="31788"/>
                </a:lnTo>
                <a:lnTo>
                  <a:pt x="63080" y="33058"/>
                </a:lnTo>
                <a:lnTo>
                  <a:pt x="63080" y="62293"/>
                </a:lnTo>
                <a:lnTo>
                  <a:pt x="31508" y="62293"/>
                </a:lnTo>
                <a:lnTo>
                  <a:pt x="31508" y="64833"/>
                </a:lnTo>
                <a:lnTo>
                  <a:pt x="31508" y="91528"/>
                </a:lnTo>
                <a:lnTo>
                  <a:pt x="0" y="91528"/>
                </a:lnTo>
                <a:lnTo>
                  <a:pt x="0" y="96608"/>
                </a:lnTo>
                <a:lnTo>
                  <a:pt x="0" y="372452"/>
                </a:lnTo>
                <a:lnTo>
                  <a:pt x="0" y="374992"/>
                </a:lnTo>
                <a:lnTo>
                  <a:pt x="31584" y="374992"/>
                </a:lnTo>
                <a:lnTo>
                  <a:pt x="31584" y="400418"/>
                </a:lnTo>
                <a:lnTo>
                  <a:pt x="31584" y="406768"/>
                </a:lnTo>
                <a:lnTo>
                  <a:pt x="63157" y="406768"/>
                </a:lnTo>
                <a:lnTo>
                  <a:pt x="63157" y="432193"/>
                </a:lnTo>
                <a:lnTo>
                  <a:pt x="63157" y="434733"/>
                </a:lnTo>
                <a:lnTo>
                  <a:pt x="91452" y="434733"/>
                </a:lnTo>
                <a:lnTo>
                  <a:pt x="91452" y="466217"/>
                </a:lnTo>
                <a:lnTo>
                  <a:pt x="992454" y="466217"/>
                </a:lnTo>
                <a:lnTo>
                  <a:pt x="992454" y="434733"/>
                </a:lnTo>
                <a:lnTo>
                  <a:pt x="1024039" y="434733"/>
                </a:lnTo>
                <a:lnTo>
                  <a:pt x="1024039" y="432193"/>
                </a:lnTo>
                <a:lnTo>
                  <a:pt x="1024039" y="405498"/>
                </a:lnTo>
                <a:lnTo>
                  <a:pt x="1055611" y="405498"/>
                </a:lnTo>
                <a:lnTo>
                  <a:pt x="1055611" y="400418"/>
                </a:lnTo>
                <a:lnTo>
                  <a:pt x="1055611" y="374992"/>
                </a:lnTo>
                <a:lnTo>
                  <a:pt x="1083805" y="374992"/>
                </a:lnTo>
                <a:lnTo>
                  <a:pt x="1083805" y="372452"/>
                </a:lnTo>
                <a:lnTo>
                  <a:pt x="1083805" y="96608"/>
                </a:lnTo>
                <a:lnTo>
                  <a:pt x="1083805" y="915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"/>
          <p:cNvSpPr txBox="1"/>
          <p:nvPr>
            <p:ph type="title"/>
          </p:nvPr>
        </p:nvSpPr>
        <p:spPr>
          <a:xfrm>
            <a:off x="914400" y="411480"/>
            <a:ext cx="164592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2" name="Google Shape;492;p1"/>
          <p:cNvSpPr txBox="1"/>
          <p:nvPr>
            <p:ph idx="1" type="body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3" name="Google Shape;493;p1"/>
          <p:cNvSpPr txBox="1"/>
          <p:nvPr>
            <p:ph idx="11" type="ft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4" name="Google Shape;494;p1"/>
          <p:cNvSpPr txBox="1"/>
          <p:nvPr>
            <p:ph idx="10" type="dt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5" name="Google Shape;495;p1"/>
          <p:cNvSpPr txBox="1"/>
          <p:nvPr>
            <p:ph idx="12" type="sldNum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16.png"/><Relationship Id="rId13" Type="http://schemas.openxmlformats.org/officeDocument/2006/relationships/image" Target="../media/image11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9.png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14" Type="http://schemas.openxmlformats.org/officeDocument/2006/relationships/image" Target="../media/image9.png"/><Relationship Id="rId5" Type="http://schemas.openxmlformats.org/officeDocument/2006/relationships/image" Target="../media/image50.png"/><Relationship Id="rId6" Type="http://schemas.openxmlformats.org/officeDocument/2006/relationships/image" Target="../media/image24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0.png"/><Relationship Id="rId4" Type="http://schemas.openxmlformats.org/officeDocument/2006/relationships/image" Target="../media/image24.png"/><Relationship Id="rId9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3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40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4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40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40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4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1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67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8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1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62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62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70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27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65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65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27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68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73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75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71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71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76.png"/><Relationship Id="rId1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76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78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82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4.xml.rels><?xml version="1.0" encoding="UTF-8" standalone="yes"?><Relationships xmlns="http://schemas.openxmlformats.org/package/2006/relationships"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82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6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5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80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7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5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8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8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8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49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5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91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0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8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5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88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2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54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91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3.xml.rels><?xml version="1.0" encoding="UTF-8" standalone="yes"?><Relationships xmlns="http://schemas.openxmlformats.org/package/2006/relationships"><Relationship Id="rId11" Type="http://schemas.openxmlformats.org/officeDocument/2006/relationships/image" Target="../media/image97.png"/><Relationship Id="rId10" Type="http://schemas.openxmlformats.org/officeDocument/2006/relationships/image" Target="../media/image95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9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5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9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96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3.xml.rels><?xml version="1.0" encoding="UTF-8" standalone="yes"?><Relationships xmlns="http://schemas.openxmlformats.org/package/2006/relationships"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96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67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102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102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6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102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2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7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4.png"/><Relationship Id="rId1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54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80.xml.rels><?xml version="1.0" encoding="UTF-8" standalone="yes"?><Relationships xmlns="http://schemas.openxmlformats.org/package/2006/relationships"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7.png"/><Relationship Id="rId4" Type="http://schemas.openxmlformats.org/officeDocument/2006/relationships/image" Target="../media/image21.png"/><Relationship Id="rId9" Type="http://schemas.openxmlformats.org/officeDocument/2006/relationships/image" Target="../media/image115.png"/><Relationship Id="rId5" Type="http://schemas.openxmlformats.org/officeDocument/2006/relationships/image" Target="../media/image15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81.xml.rels><?xml version="1.0" encoding="UTF-8" standalone="yes"?><Relationships xmlns="http://schemas.openxmlformats.org/package/2006/relationships"><Relationship Id="rId11" Type="http://schemas.openxmlformats.org/officeDocument/2006/relationships/image" Target="../media/image55.png"/><Relationship Id="rId10" Type="http://schemas.openxmlformats.org/officeDocument/2006/relationships/image" Target="../media/image97.png"/><Relationship Id="rId13" Type="http://schemas.openxmlformats.org/officeDocument/2006/relationships/image" Target="../media/image11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3.png"/><Relationship Id="rId4" Type="http://schemas.openxmlformats.org/officeDocument/2006/relationships/image" Target="../media/image21.png"/><Relationship Id="rId9" Type="http://schemas.openxmlformats.org/officeDocument/2006/relationships/image" Target="../media/image104.png"/><Relationship Id="rId15" Type="http://schemas.openxmlformats.org/officeDocument/2006/relationships/image" Target="../media/image111.png"/><Relationship Id="rId14" Type="http://schemas.openxmlformats.org/officeDocument/2006/relationships/image" Target="../media/image60.png"/><Relationship Id="rId5" Type="http://schemas.openxmlformats.org/officeDocument/2006/relationships/image" Target="../media/image48.png"/><Relationship Id="rId6" Type="http://schemas.openxmlformats.org/officeDocument/2006/relationships/image" Target="../media/image7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7"/>
          <p:cNvSpPr/>
          <p:nvPr/>
        </p:nvSpPr>
        <p:spPr>
          <a:xfrm>
            <a:off x="0" y="10132979"/>
            <a:ext cx="6096000" cy="154304"/>
          </a:xfrm>
          <a:custGeom>
            <a:rect b="b" l="l" r="r" t="t"/>
            <a:pathLst>
              <a:path extrusionOk="0" h="154304" w="6096000">
                <a:moveTo>
                  <a:pt x="0" y="154020"/>
                </a:moveTo>
                <a:lnTo>
                  <a:pt x="6096000" y="154020"/>
                </a:lnTo>
                <a:lnTo>
                  <a:pt x="6096000" y="0"/>
                </a:lnTo>
                <a:lnTo>
                  <a:pt x="0" y="0"/>
                </a:lnTo>
                <a:lnTo>
                  <a:pt x="0" y="154020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7"/>
          <p:cNvSpPr/>
          <p:nvPr/>
        </p:nvSpPr>
        <p:spPr>
          <a:xfrm>
            <a:off x="0" y="9950228"/>
            <a:ext cx="6096000" cy="121920"/>
          </a:xfrm>
          <a:custGeom>
            <a:rect b="b" l="l" r="r" t="t"/>
            <a:pathLst>
              <a:path extrusionOk="0" h="121920" w="6096000">
                <a:moveTo>
                  <a:pt x="0" y="121834"/>
                </a:moveTo>
                <a:lnTo>
                  <a:pt x="6096000" y="121834"/>
                </a:lnTo>
                <a:lnTo>
                  <a:pt x="6096000" y="0"/>
                </a:lnTo>
                <a:lnTo>
                  <a:pt x="0" y="0"/>
                </a:lnTo>
                <a:lnTo>
                  <a:pt x="0" y="121834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1" name="Google Shape;531;p7"/>
          <p:cNvGrpSpPr/>
          <p:nvPr/>
        </p:nvGrpSpPr>
        <p:grpSpPr>
          <a:xfrm>
            <a:off x="0" y="9707841"/>
            <a:ext cx="18288000" cy="579666"/>
            <a:chOff x="0" y="9707841"/>
            <a:chExt cx="18288000" cy="579666"/>
          </a:xfrm>
        </p:grpSpPr>
        <p:sp>
          <p:nvSpPr>
            <p:cNvPr id="532" name="Google Shape;532;p7"/>
            <p:cNvSpPr/>
            <p:nvPr/>
          </p:nvSpPr>
          <p:spPr>
            <a:xfrm>
              <a:off x="0" y="9768703"/>
              <a:ext cx="6096000" cy="120650"/>
            </a:xfrm>
            <a:custGeom>
              <a:rect b="b" l="l" r="r" t="t"/>
              <a:pathLst>
                <a:path extrusionOk="0" h="120650" w="6096000">
                  <a:moveTo>
                    <a:pt x="0" y="120607"/>
                  </a:moveTo>
                  <a:lnTo>
                    <a:pt x="6096000" y="120607"/>
                  </a:lnTo>
                  <a:lnTo>
                    <a:pt x="6096000" y="0"/>
                  </a:lnTo>
                  <a:lnTo>
                    <a:pt x="0" y="0"/>
                  </a:lnTo>
                  <a:lnTo>
                    <a:pt x="0" y="120607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7"/>
            <p:cNvSpPr/>
            <p:nvPr/>
          </p:nvSpPr>
          <p:spPr>
            <a:xfrm>
              <a:off x="0" y="9768712"/>
              <a:ext cx="6096000" cy="518159"/>
            </a:xfrm>
            <a:custGeom>
              <a:rect b="b" l="l" r="r" t="t"/>
              <a:pathLst>
                <a:path extrusionOk="0" h="518159" w="6096000">
                  <a:moveTo>
                    <a:pt x="6095987" y="303352"/>
                  </a:moveTo>
                  <a:lnTo>
                    <a:pt x="5974067" y="303352"/>
                  </a:lnTo>
                  <a:lnTo>
                    <a:pt x="5974067" y="181610"/>
                  </a:lnTo>
                  <a:lnTo>
                    <a:pt x="5913107" y="181610"/>
                  </a:lnTo>
                  <a:lnTo>
                    <a:pt x="5913107" y="303352"/>
                  </a:lnTo>
                  <a:lnTo>
                    <a:pt x="5669267" y="303352"/>
                  </a:lnTo>
                  <a:lnTo>
                    <a:pt x="5669267" y="181610"/>
                  </a:lnTo>
                  <a:lnTo>
                    <a:pt x="5608307" y="181610"/>
                  </a:lnTo>
                  <a:lnTo>
                    <a:pt x="5608307" y="303352"/>
                  </a:lnTo>
                  <a:lnTo>
                    <a:pt x="5364467" y="303352"/>
                  </a:lnTo>
                  <a:lnTo>
                    <a:pt x="5364467" y="181610"/>
                  </a:lnTo>
                  <a:lnTo>
                    <a:pt x="5303507" y="181610"/>
                  </a:lnTo>
                  <a:lnTo>
                    <a:pt x="5303507" y="303352"/>
                  </a:lnTo>
                  <a:lnTo>
                    <a:pt x="5059667" y="303352"/>
                  </a:lnTo>
                  <a:lnTo>
                    <a:pt x="5059667" y="181610"/>
                  </a:lnTo>
                  <a:lnTo>
                    <a:pt x="4998707" y="181610"/>
                  </a:lnTo>
                  <a:lnTo>
                    <a:pt x="4998707" y="303352"/>
                  </a:lnTo>
                  <a:lnTo>
                    <a:pt x="4754867" y="303352"/>
                  </a:lnTo>
                  <a:lnTo>
                    <a:pt x="4754867" y="181610"/>
                  </a:lnTo>
                  <a:lnTo>
                    <a:pt x="4693907" y="181610"/>
                  </a:lnTo>
                  <a:lnTo>
                    <a:pt x="4693907" y="303352"/>
                  </a:lnTo>
                  <a:lnTo>
                    <a:pt x="4450067" y="303352"/>
                  </a:lnTo>
                  <a:lnTo>
                    <a:pt x="4450067" y="181610"/>
                  </a:lnTo>
                  <a:lnTo>
                    <a:pt x="4389107" y="181610"/>
                  </a:lnTo>
                  <a:lnTo>
                    <a:pt x="4389107" y="303352"/>
                  </a:lnTo>
                  <a:lnTo>
                    <a:pt x="4145267" y="303352"/>
                  </a:lnTo>
                  <a:lnTo>
                    <a:pt x="4145267" y="181610"/>
                  </a:lnTo>
                  <a:lnTo>
                    <a:pt x="4084307" y="181610"/>
                  </a:lnTo>
                  <a:lnTo>
                    <a:pt x="4084307" y="303352"/>
                  </a:lnTo>
                  <a:lnTo>
                    <a:pt x="3840467" y="303352"/>
                  </a:lnTo>
                  <a:lnTo>
                    <a:pt x="3840467" y="181610"/>
                  </a:lnTo>
                  <a:lnTo>
                    <a:pt x="3779507" y="181610"/>
                  </a:lnTo>
                  <a:lnTo>
                    <a:pt x="3779507" y="303352"/>
                  </a:lnTo>
                  <a:lnTo>
                    <a:pt x="3535667" y="303352"/>
                  </a:lnTo>
                  <a:lnTo>
                    <a:pt x="3535667" y="181610"/>
                  </a:lnTo>
                  <a:lnTo>
                    <a:pt x="3474707" y="181610"/>
                  </a:lnTo>
                  <a:lnTo>
                    <a:pt x="3474707" y="303352"/>
                  </a:lnTo>
                  <a:lnTo>
                    <a:pt x="3230867" y="303352"/>
                  </a:lnTo>
                  <a:lnTo>
                    <a:pt x="3230867" y="181610"/>
                  </a:lnTo>
                  <a:lnTo>
                    <a:pt x="3169907" y="181610"/>
                  </a:lnTo>
                  <a:lnTo>
                    <a:pt x="3169907" y="303352"/>
                  </a:lnTo>
                  <a:lnTo>
                    <a:pt x="2926067" y="303352"/>
                  </a:lnTo>
                  <a:lnTo>
                    <a:pt x="2926067" y="181610"/>
                  </a:lnTo>
                  <a:lnTo>
                    <a:pt x="2865107" y="181610"/>
                  </a:lnTo>
                  <a:lnTo>
                    <a:pt x="2865107" y="303352"/>
                  </a:ln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0" y="303352"/>
                  </a:lnTo>
                  <a:lnTo>
                    <a:pt x="0" y="364274"/>
                  </a:lnTo>
                  <a:lnTo>
                    <a:pt x="6035027" y="364274"/>
                  </a:lnTo>
                  <a:lnTo>
                    <a:pt x="6035027" y="486105"/>
                  </a:lnTo>
                  <a:lnTo>
                    <a:pt x="5791187" y="486105"/>
                  </a:lnTo>
                  <a:lnTo>
                    <a:pt x="5791187" y="364490"/>
                  </a:lnTo>
                  <a:lnTo>
                    <a:pt x="5730227" y="364490"/>
                  </a:lnTo>
                  <a:lnTo>
                    <a:pt x="5730227" y="486105"/>
                  </a:lnTo>
                  <a:lnTo>
                    <a:pt x="5486387" y="486105"/>
                  </a:lnTo>
                  <a:lnTo>
                    <a:pt x="5486387" y="364490"/>
                  </a:lnTo>
                  <a:lnTo>
                    <a:pt x="5425427" y="364490"/>
                  </a:lnTo>
                  <a:lnTo>
                    <a:pt x="5425427" y="486105"/>
                  </a:lnTo>
                  <a:lnTo>
                    <a:pt x="5181587" y="486105"/>
                  </a:lnTo>
                  <a:lnTo>
                    <a:pt x="5181587" y="364490"/>
                  </a:lnTo>
                  <a:lnTo>
                    <a:pt x="5120627" y="364490"/>
                  </a:lnTo>
                  <a:lnTo>
                    <a:pt x="5120627" y="486105"/>
                  </a:lnTo>
                  <a:lnTo>
                    <a:pt x="4876787" y="486105"/>
                  </a:lnTo>
                  <a:lnTo>
                    <a:pt x="4876787" y="364490"/>
                  </a:lnTo>
                  <a:lnTo>
                    <a:pt x="4815827" y="364490"/>
                  </a:lnTo>
                  <a:lnTo>
                    <a:pt x="4815827" y="486105"/>
                  </a:lnTo>
                  <a:lnTo>
                    <a:pt x="4571987" y="486105"/>
                  </a:lnTo>
                  <a:lnTo>
                    <a:pt x="4571987" y="364490"/>
                  </a:lnTo>
                  <a:lnTo>
                    <a:pt x="4511027" y="364490"/>
                  </a:lnTo>
                  <a:lnTo>
                    <a:pt x="4511027" y="486105"/>
                  </a:lnTo>
                  <a:lnTo>
                    <a:pt x="4267187" y="486105"/>
                  </a:lnTo>
                  <a:lnTo>
                    <a:pt x="4267187" y="364490"/>
                  </a:lnTo>
                  <a:lnTo>
                    <a:pt x="4206227" y="364490"/>
                  </a:lnTo>
                  <a:lnTo>
                    <a:pt x="4206227" y="486105"/>
                  </a:lnTo>
                  <a:lnTo>
                    <a:pt x="3962387" y="486105"/>
                  </a:lnTo>
                  <a:lnTo>
                    <a:pt x="3962387" y="364490"/>
                  </a:lnTo>
                  <a:lnTo>
                    <a:pt x="3901427" y="364490"/>
                  </a:lnTo>
                  <a:lnTo>
                    <a:pt x="3901427" y="486105"/>
                  </a:lnTo>
                  <a:lnTo>
                    <a:pt x="3657587" y="486105"/>
                  </a:lnTo>
                  <a:lnTo>
                    <a:pt x="3657587" y="364490"/>
                  </a:lnTo>
                  <a:lnTo>
                    <a:pt x="3596627" y="364490"/>
                  </a:lnTo>
                  <a:lnTo>
                    <a:pt x="3596627" y="486105"/>
                  </a:lnTo>
                  <a:lnTo>
                    <a:pt x="3352787" y="486105"/>
                  </a:lnTo>
                  <a:lnTo>
                    <a:pt x="3352787" y="364490"/>
                  </a:lnTo>
                  <a:lnTo>
                    <a:pt x="3291827" y="364490"/>
                  </a:lnTo>
                  <a:lnTo>
                    <a:pt x="3291827" y="486105"/>
                  </a:lnTo>
                  <a:lnTo>
                    <a:pt x="3047987" y="486105"/>
                  </a:lnTo>
                  <a:lnTo>
                    <a:pt x="3047987" y="364490"/>
                  </a:lnTo>
                  <a:lnTo>
                    <a:pt x="2987027" y="364490"/>
                  </a:lnTo>
                  <a:lnTo>
                    <a:pt x="2987027" y="486105"/>
                  </a:lnTo>
                  <a:lnTo>
                    <a:pt x="2743187" y="486105"/>
                  </a:lnTo>
                  <a:lnTo>
                    <a:pt x="2743187" y="364490"/>
                  </a:lnTo>
                  <a:lnTo>
                    <a:pt x="2682227" y="364490"/>
                  </a:lnTo>
                  <a:lnTo>
                    <a:pt x="2682227" y="486105"/>
                  </a:lnTo>
                  <a:lnTo>
                    <a:pt x="2438387" y="486105"/>
                  </a:lnTo>
                  <a:lnTo>
                    <a:pt x="2438387" y="364490"/>
                  </a:lnTo>
                  <a:lnTo>
                    <a:pt x="2377427" y="364490"/>
                  </a:lnTo>
                  <a:lnTo>
                    <a:pt x="2377427" y="486105"/>
                  </a:lnTo>
                  <a:lnTo>
                    <a:pt x="2133587" y="486105"/>
                  </a:lnTo>
                  <a:lnTo>
                    <a:pt x="2133587" y="364490"/>
                  </a:lnTo>
                  <a:lnTo>
                    <a:pt x="2072627" y="364490"/>
                  </a:lnTo>
                  <a:lnTo>
                    <a:pt x="2072627" y="486105"/>
                  </a:lnTo>
                  <a:lnTo>
                    <a:pt x="1828787" y="486105"/>
                  </a:lnTo>
                  <a:lnTo>
                    <a:pt x="1828787" y="364490"/>
                  </a:lnTo>
                  <a:lnTo>
                    <a:pt x="1767827" y="364490"/>
                  </a:lnTo>
                  <a:lnTo>
                    <a:pt x="1767827" y="486105"/>
                  </a:lnTo>
                  <a:lnTo>
                    <a:pt x="1523987" y="486105"/>
                  </a:lnTo>
                  <a:lnTo>
                    <a:pt x="1523987" y="364490"/>
                  </a:lnTo>
                  <a:lnTo>
                    <a:pt x="1463027" y="364490"/>
                  </a:lnTo>
                  <a:lnTo>
                    <a:pt x="1463027" y="486105"/>
                  </a:lnTo>
                  <a:lnTo>
                    <a:pt x="1219187" y="486105"/>
                  </a:lnTo>
                  <a:lnTo>
                    <a:pt x="1219187" y="364490"/>
                  </a:lnTo>
                  <a:lnTo>
                    <a:pt x="1158227" y="364490"/>
                  </a:lnTo>
                  <a:lnTo>
                    <a:pt x="1158227" y="486105"/>
                  </a:lnTo>
                  <a:lnTo>
                    <a:pt x="914387" y="486105"/>
                  </a:lnTo>
                  <a:lnTo>
                    <a:pt x="914387" y="364490"/>
                  </a:lnTo>
                  <a:lnTo>
                    <a:pt x="853427" y="364490"/>
                  </a:lnTo>
                  <a:lnTo>
                    <a:pt x="853427" y="486105"/>
                  </a:lnTo>
                  <a:lnTo>
                    <a:pt x="609587" y="486105"/>
                  </a:lnTo>
                  <a:lnTo>
                    <a:pt x="609587" y="364490"/>
                  </a:lnTo>
                  <a:lnTo>
                    <a:pt x="548627" y="364490"/>
                  </a:lnTo>
                  <a:lnTo>
                    <a:pt x="548627" y="486105"/>
                  </a:lnTo>
                  <a:lnTo>
                    <a:pt x="304787" y="486105"/>
                  </a:lnTo>
                  <a:lnTo>
                    <a:pt x="304787" y="364490"/>
                  </a:lnTo>
                  <a:lnTo>
                    <a:pt x="243827" y="364490"/>
                  </a:lnTo>
                  <a:lnTo>
                    <a:pt x="243827" y="486105"/>
                  </a:lnTo>
                  <a:lnTo>
                    <a:pt x="0" y="486105"/>
                  </a:lnTo>
                  <a:lnTo>
                    <a:pt x="0" y="517829"/>
                  </a:lnTo>
                  <a:lnTo>
                    <a:pt x="6095987" y="517829"/>
                  </a:lnTo>
                  <a:lnTo>
                    <a:pt x="6095987" y="486105"/>
                  </a:lnTo>
                  <a:lnTo>
                    <a:pt x="6095987" y="364274"/>
                  </a:lnTo>
                  <a:lnTo>
                    <a:pt x="6095987" y="303352"/>
                  </a:lnTo>
                  <a:close/>
                </a:path>
                <a:path extrusionOk="0" h="518159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599"/>
                  </a:lnTo>
                  <a:lnTo>
                    <a:pt x="5791187" y="120599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599"/>
                  </a:lnTo>
                  <a:lnTo>
                    <a:pt x="5486387" y="120599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599"/>
                  </a:lnTo>
                  <a:lnTo>
                    <a:pt x="5181587" y="120599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599"/>
                  </a:lnTo>
                  <a:lnTo>
                    <a:pt x="4876787" y="120599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599"/>
                  </a:lnTo>
                  <a:lnTo>
                    <a:pt x="4571987" y="120599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599"/>
                  </a:lnTo>
                  <a:lnTo>
                    <a:pt x="4267187" y="120599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599"/>
                  </a:lnTo>
                  <a:lnTo>
                    <a:pt x="3962387" y="120599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599"/>
                  </a:lnTo>
                  <a:lnTo>
                    <a:pt x="3657587" y="120599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599"/>
                  </a:lnTo>
                  <a:lnTo>
                    <a:pt x="3352787" y="120599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599"/>
                  </a:lnTo>
                  <a:lnTo>
                    <a:pt x="3047987" y="120599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599"/>
                  </a:lnTo>
                  <a:lnTo>
                    <a:pt x="2743187" y="120599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599"/>
                  </a:lnTo>
                  <a:lnTo>
                    <a:pt x="2438387" y="120599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599"/>
                  </a:lnTo>
                  <a:lnTo>
                    <a:pt x="2133587" y="120599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599"/>
                  </a:lnTo>
                  <a:lnTo>
                    <a:pt x="1828787" y="120599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599"/>
                  </a:lnTo>
                  <a:lnTo>
                    <a:pt x="1523987" y="120599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599"/>
                  </a:lnTo>
                  <a:lnTo>
                    <a:pt x="1219187" y="120599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599"/>
                  </a:lnTo>
                  <a:lnTo>
                    <a:pt x="914387" y="120599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599"/>
                  </a:lnTo>
                  <a:lnTo>
                    <a:pt x="609587" y="120599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599"/>
                  </a:lnTo>
                  <a:lnTo>
                    <a:pt x="304787" y="120599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599"/>
                  </a:lnTo>
                  <a:lnTo>
                    <a:pt x="0" y="120599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0599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7"/>
            <p:cNvSpPr/>
            <p:nvPr/>
          </p:nvSpPr>
          <p:spPr>
            <a:xfrm>
              <a:off x="0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07" y="121742"/>
                  </a:moveTo>
                  <a:lnTo>
                    <a:pt x="60947" y="121742"/>
                  </a:lnTo>
                  <a:lnTo>
                    <a:pt x="60947" y="182613"/>
                  </a:lnTo>
                  <a:lnTo>
                    <a:pt x="121907" y="182613"/>
                  </a:lnTo>
                  <a:lnTo>
                    <a:pt x="121907" y="121742"/>
                  </a:lnTo>
                  <a:close/>
                </a:path>
                <a:path extrusionOk="0" h="548004" w="6096000">
                  <a:moveTo>
                    <a:pt x="243827" y="486981"/>
                  </a:moveTo>
                  <a:lnTo>
                    <a:pt x="182867" y="486981"/>
                  </a:lnTo>
                  <a:lnTo>
                    <a:pt x="182867" y="547865"/>
                  </a:lnTo>
                  <a:lnTo>
                    <a:pt x="243827" y="547865"/>
                  </a:lnTo>
                  <a:lnTo>
                    <a:pt x="243827" y="486981"/>
                  </a:lnTo>
                  <a:close/>
                </a:path>
                <a:path extrusionOk="0" h="548004" w="6096000">
                  <a:moveTo>
                    <a:pt x="304787" y="304368"/>
                  </a:moveTo>
                  <a:lnTo>
                    <a:pt x="243827" y="304368"/>
                  </a:lnTo>
                  <a:lnTo>
                    <a:pt x="243827" y="365239"/>
                  </a:lnTo>
                  <a:lnTo>
                    <a:pt x="304787" y="365239"/>
                  </a:lnTo>
                  <a:lnTo>
                    <a:pt x="304787" y="304368"/>
                  </a:lnTo>
                  <a:close/>
                </a:path>
                <a:path extrusionOk="0" h="548004" w="6096000">
                  <a:moveTo>
                    <a:pt x="426707" y="243484"/>
                  </a:moveTo>
                  <a:lnTo>
                    <a:pt x="365747" y="243484"/>
                  </a:lnTo>
                  <a:lnTo>
                    <a:pt x="365747" y="304368"/>
                  </a:lnTo>
                  <a:lnTo>
                    <a:pt x="426707" y="304368"/>
                  </a:lnTo>
                  <a:lnTo>
                    <a:pt x="426707" y="243484"/>
                  </a:lnTo>
                  <a:close/>
                </a:path>
                <a:path extrusionOk="0" h="548004" w="6096000">
                  <a:moveTo>
                    <a:pt x="426707" y="121742"/>
                  </a:moveTo>
                  <a:lnTo>
                    <a:pt x="365747" y="121742"/>
                  </a:lnTo>
                  <a:lnTo>
                    <a:pt x="365747" y="182613"/>
                  </a:lnTo>
                  <a:lnTo>
                    <a:pt x="426707" y="182613"/>
                  </a:lnTo>
                  <a:lnTo>
                    <a:pt x="426707" y="121742"/>
                  </a:lnTo>
                  <a:close/>
                </a:path>
                <a:path extrusionOk="0" h="548004" w="6096000">
                  <a:moveTo>
                    <a:pt x="548627" y="486981"/>
                  </a:moveTo>
                  <a:lnTo>
                    <a:pt x="487667" y="486981"/>
                  </a:lnTo>
                  <a:lnTo>
                    <a:pt x="487667" y="547865"/>
                  </a:lnTo>
                  <a:lnTo>
                    <a:pt x="548627" y="547865"/>
                  </a:lnTo>
                  <a:lnTo>
                    <a:pt x="548627" y="486981"/>
                  </a:lnTo>
                  <a:close/>
                </a:path>
                <a:path extrusionOk="0" h="548004" w="6096000">
                  <a:moveTo>
                    <a:pt x="731507" y="121742"/>
                  </a:moveTo>
                  <a:lnTo>
                    <a:pt x="670547" y="121742"/>
                  </a:lnTo>
                  <a:lnTo>
                    <a:pt x="670547" y="182613"/>
                  </a:lnTo>
                  <a:lnTo>
                    <a:pt x="731507" y="182613"/>
                  </a:lnTo>
                  <a:lnTo>
                    <a:pt x="731507" y="121742"/>
                  </a:lnTo>
                  <a:close/>
                </a:path>
                <a:path extrusionOk="0" h="548004" w="6096000">
                  <a:moveTo>
                    <a:pt x="853427" y="486981"/>
                  </a:moveTo>
                  <a:lnTo>
                    <a:pt x="792467" y="486981"/>
                  </a:lnTo>
                  <a:lnTo>
                    <a:pt x="792467" y="547865"/>
                  </a:lnTo>
                  <a:lnTo>
                    <a:pt x="853427" y="547865"/>
                  </a:lnTo>
                  <a:lnTo>
                    <a:pt x="853427" y="486981"/>
                  </a:lnTo>
                  <a:close/>
                </a:path>
                <a:path extrusionOk="0" h="548004" w="6096000">
                  <a:moveTo>
                    <a:pt x="1036307" y="121742"/>
                  </a:moveTo>
                  <a:lnTo>
                    <a:pt x="975347" y="121742"/>
                  </a:lnTo>
                  <a:lnTo>
                    <a:pt x="975347" y="182613"/>
                  </a:lnTo>
                  <a:lnTo>
                    <a:pt x="1036307" y="182613"/>
                  </a:lnTo>
                  <a:lnTo>
                    <a:pt x="1036307" y="121742"/>
                  </a:lnTo>
                  <a:close/>
                </a:path>
                <a:path extrusionOk="0" h="548004" w="6096000">
                  <a:moveTo>
                    <a:pt x="1158227" y="486981"/>
                  </a:moveTo>
                  <a:lnTo>
                    <a:pt x="1097267" y="486981"/>
                  </a:lnTo>
                  <a:lnTo>
                    <a:pt x="1097267" y="547865"/>
                  </a:lnTo>
                  <a:lnTo>
                    <a:pt x="1158227" y="547865"/>
                  </a:lnTo>
                  <a:lnTo>
                    <a:pt x="1158227" y="486981"/>
                  </a:lnTo>
                  <a:close/>
                </a:path>
                <a:path extrusionOk="0" h="548004" w="6096000">
                  <a:moveTo>
                    <a:pt x="1341107" y="121742"/>
                  </a:moveTo>
                  <a:lnTo>
                    <a:pt x="1280147" y="121742"/>
                  </a:lnTo>
                  <a:lnTo>
                    <a:pt x="1280147" y="182613"/>
                  </a:lnTo>
                  <a:lnTo>
                    <a:pt x="1341107" y="182613"/>
                  </a:lnTo>
                  <a:lnTo>
                    <a:pt x="1341107" y="121742"/>
                  </a:lnTo>
                  <a:close/>
                </a:path>
                <a:path extrusionOk="0" h="548004" w="6096000">
                  <a:moveTo>
                    <a:pt x="1463027" y="486981"/>
                  </a:moveTo>
                  <a:lnTo>
                    <a:pt x="1402067" y="486981"/>
                  </a:lnTo>
                  <a:lnTo>
                    <a:pt x="1402067" y="547865"/>
                  </a:lnTo>
                  <a:lnTo>
                    <a:pt x="1463027" y="547865"/>
                  </a:lnTo>
                  <a:lnTo>
                    <a:pt x="1463027" y="486981"/>
                  </a:lnTo>
                  <a:close/>
                </a:path>
                <a:path extrusionOk="0" h="548004" w="6096000">
                  <a:moveTo>
                    <a:pt x="1645907" y="121742"/>
                  </a:moveTo>
                  <a:lnTo>
                    <a:pt x="1584947" y="121742"/>
                  </a:lnTo>
                  <a:lnTo>
                    <a:pt x="1584947" y="182613"/>
                  </a:lnTo>
                  <a:lnTo>
                    <a:pt x="1645907" y="182613"/>
                  </a:lnTo>
                  <a:lnTo>
                    <a:pt x="1645907" y="121742"/>
                  </a:lnTo>
                  <a:close/>
                </a:path>
                <a:path extrusionOk="0" h="548004" w="6096000">
                  <a:moveTo>
                    <a:pt x="1767827" y="486981"/>
                  </a:moveTo>
                  <a:lnTo>
                    <a:pt x="1706867" y="486981"/>
                  </a:lnTo>
                  <a:lnTo>
                    <a:pt x="1706867" y="547865"/>
                  </a:lnTo>
                  <a:lnTo>
                    <a:pt x="1767827" y="547865"/>
                  </a:lnTo>
                  <a:lnTo>
                    <a:pt x="1767827" y="486981"/>
                  </a:lnTo>
                  <a:close/>
                </a:path>
                <a:path extrusionOk="0" h="548004" w="6096000">
                  <a:moveTo>
                    <a:pt x="1950707" y="121742"/>
                  </a:moveTo>
                  <a:lnTo>
                    <a:pt x="1889747" y="121742"/>
                  </a:lnTo>
                  <a:lnTo>
                    <a:pt x="1889747" y="182613"/>
                  </a:lnTo>
                  <a:lnTo>
                    <a:pt x="1950707" y="182613"/>
                  </a:lnTo>
                  <a:lnTo>
                    <a:pt x="1950707" y="121742"/>
                  </a:lnTo>
                  <a:close/>
                </a:path>
                <a:path extrusionOk="0" h="548004" w="6096000">
                  <a:moveTo>
                    <a:pt x="2072627" y="486981"/>
                  </a:moveTo>
                  <a:lnTo>
                    <a:pt x="2011667" y="486981"/>
                  </a:lnTo>
                  <a:lnTo>
                    <a:pt x="2011667" y="547865"/>
                  </a:lnTo>
                  <a:lnTo>
                    <a:pt x="2072627" y="547865"/>
                  </a:lnTo>
                  <a:lnTo>
                    <a:pt x="2072627" y="486981"/>
                  </a:lnTo>
                  <a:close/>
                </a:path>
                <a:path extrusionOk="0" h="548004" w="6096000">
                  <a:moveTo>
                    <a:pt x="2255507" y="121742"/>
                  </a:moveTo>
                  <a:lnTo>
                    <a:pt x="2194547" y="121742"/>
                  </a:lnTo>
                  <a:lnTo>
                    <a:pt x="2194547" y="182613"/>
                  </a:lnTo>
                  <a:lnTo>
                    <a:pt x="2255507" y="182613"/>
                  </a:lnTo>
                  <a:lnTo>
                    <a:pt x="2255507" y="121742"/>
                  </a:lnTo>
                  <a:close/>
                </a:path>
                <a:path extrusionOk="0" h="548004" w="6096000">
                  <a:moveTo>
                    <a:pt x="2377427" y="486981"/>
                  </a:moveTo>
                  <a:lnTo>
                    <a:pt x="2316467" y="486981"/>
                  </a:lnTo>
                  <a:lnTo>
                    <a:pt x="2316467" y="547865"/>
                  </a:lnTo>
                  <a:lnTo>
                    <a:pt x="2377427" y="547865"/>
                  </a:lnTo>
                  <a:lnTo>
                    <a:pt x="2377427" y="486981"/>
                  </a:lnTo>
                  <a:close/>
                </a:path>
                <a:path extrusionOk="0" h="548004" w="6096000">
                  <a:moveTo>
                    <a:pt x="2560307" y="121742"/>
                  </a:moveTo>
                  <a:lnTo>
                    <a:pt x="2499347" y="121742"/>
                  </a:lnTo>
                  <a:lnTo>
                    <a:pt x="2499347" y="182613"/>
                  </a:lnTo>
                  <a:lnTo>
                    <a:pt x="2560307" y="182613"/>
                  </a:lnTo>
                  <a:lnTo>
                    <a:pt x="2560307" y="121742"/>
                  </a:lnTo>
                  <a:close/>
                </a:path>
                <a:path extrusionOk="0" h="548004" w="6096000">
                  <a:moveTo>
                    <a:pt x="2865107" y="121742"/>
                  </a:moveTo>
                  <a:lnTo>
                    <a:pt x="2804147" y="121742"/>
                  </a:lnTo>
                  <a:lnTo>
                    <a:pt x="2804147" y="182613"/>
                  </a:lnTo>
                  <a:lnTo>
                    <a:pt x="2865107" y="182613"/>
                  </a:lnTo>
                  <a:lnTo>
                    <a:pt x="2865107" y="121742"/>
                  </a:lnTo>
                  <a:close/>
                </a:path>
                <a:path extrusionOk="0" h="548004" w="6096000">
                  <a:moveTo>
                    <a:pt x="3169907" y="121742"/>
                  </a:moveTo>
                  <a:lnTo>
                    <a:pt x="3108947" y="121742"/>
                  </a:lnTo>
                  <a:lnTo>
                    <a:pt x="3108947" y="182613"/>
                  </a:lnTo>
                  <a:lnTo>
                    <a:pt x="3169907" y="182613"/>
                  </a:lnTo>
                  <a:lnTo>
                    <a:pt x="3169907" y="121742"/>
                  </a:lnTo>
                  <a:close/>
                </a:path>
                <a:path extrusionOk="0" h="548004" w="6096000">
                  <a:moveTo>
                    <a:pt x="3474707" y="121742"/>
                  </a:moveTo>
                  <a:lnTo>
                    <a:pt x="3413747" y="121742"/>
                  </a:lnTo>
                  <a:lnTo>
                    <a:pt x="3413747" y="182613"/>
                  </a:lnTo>
                  <a:lnTo>
                    <a:pt x="3474707" y="182613"/>
                  </a:lnTo>
                  <a:lnTo>
                    <a:pt x="3474707" y="121742"/>
                  </a:lnTo>
                  <a:close/>
                </a:path>
                <a:path extrusionOk="0" h="548004" w="6096000">
                  <a:moveTo>
                    <a:pt x="3779507" y="121742"/>
                  </a:moveTo>
                  <a:lnTo>
                    <a:pt x="3718547" y="121742"/>
                  </a:lnTo>
                  <a:lnTo>
                    <a:pt x="3718547" y="182613"/>
                  </a:lnTo>
                  <a:lnTo>
                    <a:pt x="3779507" y="182613"/>
                  </a:lnTo>
                  <a:lnTo>
                    <a:pt x="3779507" y="121742"/>
                  </a:lnTo>
                  <a:close/>
                </a:path>
                <a:path extrusionOk="0" h="548004" w="6096000">
                  <a:moveTo>
                    <a:pt x="4084307" y="121742"/>
                  </a:moveTo>
                  <a:lnTo>
                    <a:pt x="4023347" y="121742"/>
                  </a:lnTo>
                  <a:lnTo>
                    <a:pt x="4023347" y="182613"/>
                  </a:lnTo>
                  <a:lnTo>
                    <a:pt x="4084307" y="182613"/>
                  </a:lnTo>
                  <a:lnTo>
                    <a:pt x="4084307" y="121742"/>
                  </a:lnTo>
                  <a:close/>
                </a:path>
                <a:path extrusionOk="0" h="548004" w="6096000">
                  <a:moveTo>
                    <a:pt x="4389107" y="121742"/>
                  </a:moveTo>
                  <a:lnTo>
                    <a:pt x="4328147" y="121742"/>
                  </a:lnTo>
                  <a:lnTo>
                    <a:pt x="4328147" y="182613"/>
                  </a:lnTo>
                  <a:lnTo>
                    <a:pt x="4389107" y="182613"/>
                  </a:lnTo>
                  <a:lnTo>
                    <a:pt x="4389107" y="121742"/>
                  </a:lnTo>
                  <a:close/>
                </a:path>
                <a:path extrusionOk="0" h="548004" w="6096000">
                  <a:moveTo>
                    <a:pt x="4693907" y="121742"/>
                  </a:moveTo>
                  <a:lnTo>
                    <a:pt x="4632947" y="121742"/>
                  </a:lnTo>
                  <a:lnTo>
                    <a:pt x="4632947" y="182613"/>
                  </a:lnTo>
                  <a:lnTo>
                    <a:pt x="4693907" y="182613"/>
                  </a:lnTo>
                  <a:lnTo>
                    <a:pt x="4693907" y="121742"/>
                  </a:lnTo>
                  <a:close/>
                </a:path>
                <a:path extrusionOk="0" h="548004" w="6096000">
                  <a:moveTo>
                    <a:pt x="4998707" y="121742"/>
                  </a:moveTo>
                  <a:lnTo>
                    <a:pt x="4937747" y="121742"/>
                  </a:lnTo>
                  <a:lnTo>
                    <a:pt x="4937747" y="182613"/>
                  </a:lnTo>
                  <a:lnTo>
                    <a:pt x="4998707" y="182613"/>
                  </a:lnTo>
                  <a:lnTo>
                    <a:pt x="4998707" y="121742"/>
                  </a:lnTo>
                  <a:close/>
                </a:path>
                <a:path extrusionOk="0" h="548004" w="6096000">
                  <a:moveTo>
                    <a:pt x="5303507" y="121742"/>
                  </a:moveTo>
                  <a:lnTo>
                    <a:pt x="5242547" y="121742"/>
                  </a:lnTo>
                  <a:lnTo>
                    <a:pt x="5242547" y="182613"/>
                  </a:lnTo>
                  <a:lnTo>
                    <a:pt x="5303507" y="182613"/>
                  </a:lnTo>
                  <a:lnTo>
                    <a:pt x="5303507" y="121742"/>
                  </a:lnTo>
                  <a:close/>
                </a:path>
                <a:path extrusionOk="0" h="548004" w="6096000">
                  <a:moveTo>
                    <a:pt x="5608307" y="121742"/>
                  </a:moveTo>
                  <a:lnTo>
                    <a:pt x="5547347" y="121742"/>
                  </a:lnTo>
                  <a:lnTo>
                    <a:pt x="5547347" y="182613"/>
                  </a:lnTo>
                  <a:lnTo>
                    <a:pt x="5608307" y="182613"/>
                  </a:lnTo>
                  <a:lnTo>
                    <a:pt x="5608307" y="121742"/>
                  </a:lnTo>
                  <a:close/>
                </a:path>
                <a:path extrusionOk="0" h="548004" w="6096000">
                  <a:moveTo>
                    <a:pt x="5913107" y="121742"/>
                  </a:moveTo>
                  <a:lnTo>
                    <a:pt x="5852147" y="121742"/>
                  </a:lnTo>
                  <a:lnTo>
                    <a:pt x="5852147" y="182613"/>
                  </a:lnTo>
                  <a:lnTo>
                    <a:pt x="5913107" y="182613"/>
                  </a:lnTo>
                  <a:lnTo>
                    <a:pt x="5913107" y="121742"/>
                  </a:lnTo>
                  <a:close/>
                </a:path>
                <a:path extrusionOk="0" h="548004" w="6096000">
                  <a:moveTo>
                    <a:pt x="6095987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47" y="121742"/>
                  </a:lnTo>
                  <a:lnTo>
                    <a:pt x="60947" y="60871"/>
                  </a:lnTo>
                  <a:lnTo>
                    <a:pt x="182867" y="60871"/>
                  </a:lnTo>
                  <a:lnTo>
                    <a:pt x="182867" y="121742"/>
                  </a:lnTo>
                  <a:lnTo>
                    <a:pt x="243827" y="121742"/>
                  </a:lnTo>
                  <a:lnTo>
                    <a:pt x="243827" y="60871"/>
                  </a:lnTo>
                  <a:lnTo>
                    <a:pt x="304787" y="60871"/>
                  </a:lnTo>
                  <a:lnTo>
                    <a:pt x="304787" y="121742"/>
                  </a:lnTo>
                  <a:lnTo>
                    <a:pt x="365747" y="121742"/>
                  </a:lnTo>
                  <a:lnTo>
                    <a:pt x="365747" y="60871"/>
                  </a:lnTo>
                  <a:lnTo>
                    <a:pt x="487667" y="60871"/>
                  </a:lnTo>
                  <a:lnTo>
                    <a:pt x="487667" y="121742"/>
                  </a:lnTo>
                  <a:lnTo>
                    <a:pt x="548627" y="121742"/>
                  </a:lnTo>
                  <a:lnTo>
                    <a:pt x="548627" y="60871"/>
                  </a:lnTo>
                  <a:lnTo>
                    <a:pt x="609587" y="60871"/>
                  </a:lnTo>
                  <a:lnTo>
                    <a:pt x="609587" y="121742"/>
                  </a:lnTo>
                  <a:lnTo>
                    <a:pt x="670547" y="121742"/>
                  </a:lnTo>
                  <a:lnTo>
                    <a:pt x="670547" y="60871"/>
                  </a:lnTo>
                  <a:lnTo>
                    <a:pt x="792467" y="60871"/>
                  </a:lnTo>
                  <a:lnTo>
                    <a:pt x="792467" y="121742"/>
                  </a:lnTo>
                  <a:lnTo>
                    <a:pt x="853427" y="121742"/>
                  </a:lnTo>
                  <a:lnTo>
                    <a:pt x="853427" y="60871"/>
                  </a:lnTo>
                  <a:lnTo>
                    <a:pt x="914387" y="60871"/>
                  </a:lnTo>
                  <a:lnTo>
                    <a:pt x="914387" y="121742"/>
                  </a:lnTo>
                  <a:lnTo>
                    <a:pt x="975347" y="121742"/>
                  </a:lnTo>
                  <a:lnTo>
                    <a:pt x="975347" y="60871"/>
                  </a:lnTo>
                  <a:lnTo>
                    <a:pt x="1097267" y="60871"/>
                  </a:lnTo>
                  <a:lnTo>
                    <a:pt x="1097267" y="121742"/>
                  </a:lnTo>
                  <a:lnTo>
                    <a:pt x="1158227" y="121742"/>
                  </a:lnTo>
                  <a:lnTo>
                    <a:pt x="1158227" y="60871"/>
                  </a:lnTo>
                  <a:lnTo>
                    <a:pt x="1219187" y="60871"/>
                  </a:lnTo>
                  <a:lnTo>
                    <a:pt x="1219187" y="121742"/>
                  </a:lnTo>
                  <a:lnTo>
                    <a:pt x="1280147" y="121742"/>
                  </a:lnTo>
                  <a:lnTo>
                    <a:pt x="1280147" y="60871"/>
                  </a:lnTo>
                  <a:lnTo>
                    <a:pt x="1402067" y="60871"/>
                  </a:lnTo>
                  <a:lnTo>
                    <a:pt x="1402067" y="121742"/>
                  </a:lnTo>
                  <a:lnTo>
                    <a:pt x="1463027" y="121742"/>
                  </a:lnTo>
                  <a:lnTo>
                    <a:pt x="1463027" y="60871"/>
                  </a:lnTo>
                  <a:lnTo>
                    <a:pt x="1523987" y="60871"/>
                  </a:lnTo>
                  <a:lnTo>
                    <a:pt x="1523987" y="121742"/>
                  </a:lnTo>
                  <a:lnTo>
                    <a:pt x="1584947" y="121742"/>
                  </a:lnTo>
                  <a:lnTo>
                    <a:pt x="1584947" y="60871"/>
                  </a:lnTo>
                  <a:lnTo>
                    <a:pt x="1706867" y="60871"/>
                  </a:lnTo>
                  <a:lnTo>
                    <a:pt x="1706867" y="121742"/>
                  </a:lnTo>
                  <a:lnTo>
                    <a:pt x="1767827" y="121742"/>
                  </a:lnTo>
                  <a:lnTo>
                    <a:pt x="1767827" y="60871"/>
                  </a:lnTo>
                  <a:lnTo>
                    <a:pt x="1828787" y="60871"/>
                  </a:lnTo>
                  <a:lnTo>
                    <a:pt x="1828787" y="121742"/>
                  </a:lnTo>
                  <a:lnTo>
                    <a:pt x="1889747" y="121742"/>
                  </a:lnTo>
                  <a:lnTo>
                    <a:pt x="1889747" y="60871"/>
                  </a:lnTo>
                  <a:lnTo>
                    <a:pt x="2011667" y="60871"/>
                  </a:lnTo>
                  <a:lnTo>
                    <a:pt x="2011667" y="121742"/>
                  </a:lnTo>
                  <a:lnTo>
                    <a:pt x="2072627" y="121742"/>
                  </a:lnTo>
                  <a:lnTo>
                    <a:pt x="2072627" y="60871"/>
                  </a:lnTo>
                  <a:lnTo>
                    <a:pt x="2133587" y="60871"/>
                  </a:lnTo>
                  <a:lnTo>
                    <a:pt x="2133587" y="121742"/>
                  </a:lnTo>
                  <a:lnTo>
                    <a:pt x="2194547" y="121742"/>
                  </a:lnTo>
                  <a:lnTo>
                    <a:pt x="2194547" y="60871"/>
                  </a:lnTo>
                  <a:lnTo>
                    <a:pt x="2316467" y="60871"/>
                  </a:lnTo>
                  <a:lnTo>
                    <a:pt x="2316467" y="121742"/>
                  </a:lnTo>
                  <a:lnTo>
                    <a:pt x="2377427" y="121742"/>
                  </a:lnTo>
                  <a:lnTo>
                    <a:pt x="2377427" y="60871"/>
                  </a:lnTo>
                  <a:lnTo>
                    <a:pt x="2438387" y="60871"/>
                  </a:lnTo>
                  <a:lnTo>
                    <a:pt x="2438387" y="121742"/>
                  </a:lnTo>
                  <a:lnTo>
                    <a:pt x="2499347" y="121742"/>
                  </a:lnTo>
                  <a:lnTo>
                    <a:pt x="2499347" y="60871"/>
                  </a:lnTo>
                  <a:lnTo>
                    <a:pt x="2621267" y="60871"/>
                  </a:lnTo>
                  <a:lnTo>
                    <a:pt x="2621267" y="121742"/>
                  </a:lnTo>
                  <a:lnTo>
                    <a:pt x="2682227" y="121742"/>
                  </a:lnTo>
                  <a:lnTo>
                    <a:pt x="2682227" y="60871"/>
                  </a:lnTo>
                  <a:lnTo>
                    <a:pt x="2743187" y="60871"/>
                  </a:lnTo>
                  <a:lnTo>
                    <a:pt x="2743187" y="121742"/>
                  </a:lnTo>
                  <a:lnTo>
                    <a:pt x="2804147" y="121742"/>
                  </a:lnTo>
                  <a:lnTo>
                    <a:pt x="2804147" y="60871"/>
                  </a:lnTo>
                  <a:lnTo>
                    <a:pt x="2926067" y="60871"/>
                  </a:lnTo>
                  <a:lnTo>
                    <a:pt x="2926067" y="121742"/>
                  </a:lnTo>
                  <a:lnTo>
                    <a:pt x="2987027" y="121742"/>
                  </a:lnTo>
                  <a:lnTo>
                    <a:pt x="2987027" y="60871"/>
                  </a:lnTo>
                  <a:lnTo>
                    <a:pt x="3047987" y="60871"/>
                  </a:lnTo>
                  <a:lnTo>
                    <a:pt x="3047987" y="121742"/>
                  </a:lnTo>
                  <a:lnTo>
                    <a:pt x="3108947" y="121742"/>
                  </a:lnTo>
                  <a:lnTo>
                    <a:pt x="3108947" y="60871"/>
                  </a:lnTo>
                  <a:lnTo>
                    <a:pt x="3230867" y="60871"/>
                  </a:lnTo>
                  <a:lnTo>
                    <a:pt x="3230867" y="121742"/>
                  </a:lnTo>
                  <a:lnTo>
                    <a:pt x="3291827" y="121742"/>
                  </a:lnTo>
                  <a:lnTo>
                    <a:pt x="3291827" y="60871"/>
                  </a:lnTo>
                  <a:lnTo>
                    <a:pt x="3352787" y="60871"/>
                  </a:lnTo>
                  <a:lnTo>
                    <a:pt x="3352787" y="121742"/>
                  </a:lnTo>
                  <a:lnTo>
                    <a:pt x="3413747" y="121742"/>
                  </a:lnTo>
                  <a:lnTo>
                    <a:pt x="3413747" y="60871"/>
                  </a:lnTo>
                  <a:lnTo>
                    <a:pt x="3535667" y="60871"/>
                  </a:lnTo>
                  <a:lnTo>
                    <a:pt x="3535667" y="121742"/>
                  </a:lnTo>
                  <a:lnTo>
                    <a:pt x="3596627" y="121742"/>
                  </a:lnTo>
                  <a:lnTo>
                    <a:pt x="3596627" y="60871"/>
                  </a:lnTo>
                  <a:lnTo>
                    <a:pt x="3657587" y="60871"/>
                  </a:lnTo>
                  <a:lnTo>
                    <a:pt x="3657587" y="121742"/>
                  </a:lnTo>
                  <a:lnTo>
                    <a:pt x="3718547" y="121742"/>
                  </a:lnTo>
                  <a:lnTo>
                    <a:pt x="3718547" y="60871"/>
                  </a:lnTo>
                  <a:lnTo>
                    <a:pt x="3840467" y="60871"/>
                  </a:lnTo>
                  <a:lnTo>
                    <a:pt x="3840467" y="121742"/>
                  </a:lnTo>
                  <a:lnTo>
                    <a:pt x="3901427" y="121742"/>
                  </a:lnTo>
                  <a:lnTo>
                    <a:pt x="3901427" y="60871"/>
                  </a:lnTo>
                  <a:lnTo>
                    <a:pt x="3962387" y="60871"/>
                  </a:lnTo>
                  <a:lnTo>
                    <a:pt x="3962387" y="121742"/>
                  </a:lnTo>
                  <a:lnTo>
                    <a:pt x="4023347" y="121742"/>
                  </a:lnTo>
                  <a:lnTo>
                    <a:pt x="4023347" y="60871"/>
                  </a:lnTo>
                  <a:lnTo>
                    <a:pt x="4145267" y="60871"/>
                  </a:lnTo>
                  <a:lnTo>
                    <a:pt x="4145267" y="121742"/>
                  </a:lnTo>
                  <a:lnTo>
                    <a:pt x="4206227" y="121742"/>
                  </a:lnTo>
                  <a:lnTo>
                    <a:pt x="4206227" y="60871"/>
                  </a:lnTo>
                  <a:lnTo>
                    <a:pt x="4267187" y="60871"/>
                  </a:lnTo>
                  <a:lnTo>
                    <a:pt x="4267187" y="121742"/>
                  </a:lnTo>
                  <a:lnTo>
                    <a:pt x="4328147" y="121742"/>
                  </a:lnTo>
                  <a:lnTo>
                    <a:pt x="4328147" y="60871"/>
                  </a:lnTo>
                  <a:lnTo>
                    <a:pt x="4450067" y="60871"/>
                  </a:lnTo>
                  <a:lnTo>
                    <a:pt x="4450067" y="121742"/>
                  </a:lnTo>
                  <a:lnTo>
                    <a:pt x="4511027" y="121742"/>
                  </a:lnTo>
                  <a:lnTo>
                    <a:pt x="4511027" y="60871"/>
                  </a:lnTo>
                  <a:lnTo>
                    <a:pt x="4571987" y="60871"/>
                  </a:lnTo>
                  <a:lnTo>
                    <a:pt x="4571987" y="121742"/>
                  </a:lnTo>
                  <a:lnTo>
                    <a:pt x="4632947" y="121742"/>
                  </a:lnTo>
                  <a:lnTo>
                    <a:pt x="4632947" y="60871"/>
                  </a:lnTo>
                  <a:lnTo>
                    <a:pt x="4754867" y="60871"/>
                  </a:lnTo>
                  <a:lnTo>
                    <a:pt x="4754867" y="121742"/>
                  </a:lnTo>
                  <a:lnTo>
                    <a:pt x="4815827" y="121742"/>
                  </a:lnTo>
                  <a:lnTo>
                    <a:pt x="4815827" y="60871"/>
                  </a:lnTo>
                  <a:lnTo>
                    <a:pt x="4876787" y="60871"/>
                  </a:lnTo>
                  <a:lnTo>
                    <a:pt x="4876787" y="121742"/>
                  </a:lnTo>
                  <a:lnTo>
                    <a:pt x="4937747" y="121742"/>
                  </a:lnTo>
                  <a:lnTo>
                    <a:pt x="4937747" y="60871"/>
                  </a:lnTo>
                  <a:lnTo>
                    <a:pt x="5059667" y="60871"/>
                  </a:lnTo>
                  <a:lnTo>
                    <a:pt x="5059667" y="121742"/>
                  </a:lnTo>
                  <a:lnTo>
                    <a:pt x="5120627" y="121742"/>
                  </a:lnTo>
                  <a:lnTo>
                    <a:pt x="5120627" y="60871"/>
                  </a:lnTo>
                  <a:lnTo>
                    <a:pt x="5181587" y="60871"/>
                  </a:lnTo>
                  <a:lnTo>
                    <a:pt x="5181587" y="121742"/>
                  </a:lnTo>
                  <a:lnTo>
                    <a:pt x="5242547" y="121742"/>
                  </a:lnTo>
                  <a:lnTo>
                    <a:pt x="5242547" y="60871"/>
                  </a:lnTo>
                  <a:lnTo>
                    <a:pt x="5364467" y="60871"/>
                  </a:lnTo>
                  <a:lnTo>
                    <a:pt x="5364467" y="121742"/>
                  </a:lnTo>
                  <a:lnTo>
                    <a:pt x="5425427" y="121742"/>
                  </a:lnTo>
                  <a:lnTo>
                    <a:pt x="5425427" y="60871"/>
                  </a:lnTo>
                  <a:lnTo>
                    <a:pt x="5486387" y="60871"/>
                  </a:lnTo>
                  <a:lnTo>
                    <a:pt x="5486387" y="121742"/>
                  </a:lnTo>
                  <a:lnTo>
                    <a:pt x="5547347" y="121742"/>
                  </a:lnTo>
                  <a:lnTo>
                    <a:pt x="5547347" y="60871"/>
                  </a:lnTo>
                  <a:lnTo>
                    <a:pt x="5669267" y="60871"/>
                  </a:lnTo>
                  <a:lnTo>
                    <a:pt x="5669267" y="121742"/>
                  </a:lnTo>
                  <a:lnTo>
                    <a:pt x="5730227" y="121742"/>
                  </a:lnTo>
                  <a:lnTo>
                    <a:pt x="5730227" y="60871"/>
                  </a:lnTo>
                  <a:lnTo>
                    <a:pt x="5791187" y="60871"/>
                  </a:lnTo>
                  <a:lnTo>
                    <a:pt x="5791187" y="121742"/>
                  </a:lnTo>
                  <a:lnTo>
                    <a:pt x="5852147" y="121742"/>
                  </a:lnTo>
                  <a:lnTo>
                    <a:pt x="5852147" y="60871"/>
                  </a:lnTo>
                  <a:lnTo>
                    <a:pt x="5974067" y="60871"/>
                  </a:lnTo>
                  <a:lnTo>
                    <a:pt x="5974067" y="121742"/>
                  </a:lnTo>
                  <a:lnTo>
                    <a:pt x="6035027" y="121742"/>
                  </a:lnTo>
                  <a:lnTo>
                    <a:pt x="6035027" y="60871"/>
                  </a:lnTo>
                  <a:lnTo>
                    <a:pt x="6095987" y="60871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60947" y="9951326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83"/>
                  </a:lnTo>
                  <a:lnTo>
                    <a:pt x="60960" y="60883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83"/>
                  </a:moveTo>
                  <a:lnTo>
                    <a:pt x="487680" y="60883"/>
                  </a:lnTo>
                  <a:lnTo>
                    <a:pt x="487680" y="121754"/>
                  </a:lnTo>
                  <a:lnTo>
                    <a:pt x="548640" y="121754"/>
                  </a:lnTo>
                  <a:lnTo>
                    <a:pt x="548640" y="60883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83"/>
                  </a:lnTo>
                  <a:lnTo>
                    <a:pt x="670560" y="60883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83"/>
                  </a:moveTo>
                  <a:lnTo>
                    <a:pt x="792480" y="60883"/>
                  </a:lnTo>
                  <a:lnTo>
                    <a:pt x="792480" y="121754"/>
                  </a:lnTo>
                  <a:lnTo>
                    <a:pt x="853440" y="121754"/>
                  </a:lnTo>
                  <a:lnTo>
                    <a:pt x="853440" y="60883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83"/>
                  </a:lnTo>
                  <a:lnTo>
                    <a:pt x="975360" y="60883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83"/>
                  </a:moveTo>
                  <a:lnTo>
                    <a:pt x="1097280" y="60883"/>
                  </a:lnTo>
                  <a:lnTo>
                    <a:pt x="1097280" y="121754"/>
                  </a:lnTo>
                  <a:lnTo>
                    <a:pt x="1158240" y="121754"/>
                  </a:lnTo>
                  <a:lnTo>
                    <a:pt x="1158240" y="60883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83"/>
                  </a:lnTo>
                  <a:lnTo>
                    <a:pt x="1280160" y="60883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83"/>
                  </a:moveTo>
                  <a:lnTo>
                    <a:pt x="1402080" y="60883"/>
                  </a:lnTo>
                  <a:lnTo>
                    <a:pt x="1402080" y="121754"/>
                  </a:lnTo>
                  <a:lnTo>
                    <a:pt x="1463040" y="121754"/>
                  </a:lnTo>
                  <a:lnTo>
                    <a:pt x="1463040" y="60883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83"/>
                  </a:lnTo>
                  <a:lnTo>
                    <a:pt x="1584960" y="60883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83"/>
                  </a:moveTo>
                  <a:lnTo>
                    <a:pt x="1706880" y="60883"/>
                  </a:lnTo>
                  <a:lnTo>
                    <a:pt x="1706880" y="121754"/>
                  </a:lnTo>
                  <a:lnTo>
                    <a:pt x="1767840" y="121754"/>
                  </a:lnTo>
                  <a:lnTo>
                    <a:pt x="1767840" y="60883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83"/>
                  </a:lnTo>
                  <a:lnTo>
                    <a:pt x="1889760" y="60883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83"/>
                  </a:moveTo>
                  <a:lnTo>
                    <a:pt x="2011680" y="60883"/>
                  </a:lnTo>
                  <a:lnTo>
                    <a:pt x="2011680" y="121754"/>
                  </a:lnTo>
                  <a:lnTo>
                    <a:pt x="2072640" y="121754"/>
                  </a:lnTo>
                  <a:lnTo>
                    <a:pt x="2072640" y="60883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83"/>
                  </a:lnTo>
                  <a:lnTo>
                    <a:pt x="2194560" y="60883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80"/>
                  </a:lnTo>
                  <a:lnTo>
                    <a:pt x="2316480" y="304380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83"/>
                  </a:moveTo>
                  <a:lnTo>
                    <a:pt x="2316480" y="60883"/>
                  </a:lnTo>
                  <a:lnTo>
                    <a:pt x="2316480" y="121754"/>
                  </a:lnTo>
                  <a:lnTo>
                    <a:pt x="2377440" y="121754"/>
                  </a:lnTo>
                  <a:lnTo>
                    <a:pt x="2377440" y="60883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83"/>
                  </a:lnTo>
                  <a:lnTo>
                    <a:pt x="2499360" y="60883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80"/>
                  </a:lnTo>
                  <a:lnTo>
                    <a:pt x="2621280" y="304380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83"/>
                  </a:moveTo>
                  <a:lnTo>
                    <a:pt x="2621280" y="60883"/>
                  </a:lnTo>
                  <a:lnTo>
                    <a:pt x="2621280" y="121754"/>
                  </a:lnTo>
                  <a:lnTo>
                    <a:pt x="2682240" y="121754"/>
                  </a:lnTo>
                  <a:lnTo>
                    <a:pt x="2682240" y="60883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83"/>
                  </a:lnTo>
                  <a:lnTo>
                    <a:pt x="2804160" y="60883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80"/>
                  </a:lnTo>
                  <a:lnTo>
                    <a:pt x="2926080" y="304380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83"/>
                  </a:moveTo>
                  <a:lnTo>
                    <a:pt x="2926080" y="60883"/>
                  </a:lnTo>
                  <a:lnTo>
                    <a:pt x="2926080" y="121754"/>
                  </a:lnTo>
                  <a:lnTo>
                    <a:pt x="2987040" y="121754"/>
                  </a:lnTo>
                  <a:lnTo>
                    <a:pt x="2987040" y="60883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83"/>
                  </a:lnTo>
                  <a:lnTo>
                    <a:pt x="3108960" y="60883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80"/>
                  </a:lnTo>
                  <a:lnTo>
                    <a:pt x="3230880" y="304380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83"/>
                  </a:moveTo>
                  <a:lnTo>
                    <a:pt x="3230880" y="60883"/>
                  </a:lnTo>
                  <a:lnTo>
                    <a:pt x="3230880" y="121754"/>
                  </a:lnTo>
                  <a:lnTo>
                    <a:pt x="3291840" y="121754"/>
                  </a:lnTo>
                  <a:lnTo>
                    <a:pt x="3291840" y="60883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83"/>
                  </a:lnTo>
                  <a:lnTo>
                    <a:pt x="3413760" y="60883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80"/>
                  </a:lnTo>
                  <a:lnTo>
                    <a:pt x="3535680" y="304380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83"/>
                  </a:moveTo>
                  <a:lnTo>
                    <a:pt x="3535680" y="60883"/>
                  </a:lnTo>
                  <a:lnTo>
                    <a:pt x="3535680" y="121754"/>
                  </a:lnTo>
                  <a:lnTo>
                    <a:pt x="3596640" y="121754"/>
                  </a:lnTo>
                  <a:lnTo>
                    <a:pt x="3596640" y="60883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83"/>
                  </a:lnTo>
                  <a:lnTo>
                    <a:pt x="3718560" y="60883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80"/>
                  </a:lnTo>
                  <a:lnTo>
                    <a:pt x="3840480" y="304380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83"/>
                  </a:moveTo>
                  <a:lnTo>
                    <a:pt x="3840480" y="60883"/>
                  </a:lnTo>
                  <a:lnTo>
                    <a:pt x="3840480" y="121754"/>
                  </a:lnTo>
                  <a:lnTo>
                    <a:pt x="3901440" y="121754"/>
                  </a:lnTo>
                  <a:lnTo>
                    <a:pt x="3901440" y="60883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83"/>
                  </a:lnTo>
                  <a:lnTo>
                    <a:pt x="4023360" y="60883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80"/>
                  </a:lnTo>
                  <a:lnTo>
                    <a:pt x="4145280" y="304380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83"/>
                  </a:moveTo>
                  <a:lnTo>
                    <a:pt x="4145280" y="60883"/>
                  </a:lnTo>
                  <a:lnTo>
                    <a:pt x="4145280" y="121754"/>
                  </a:lnTo>
                  <a:lnTo>
                    <a:pt x="4206240" y="121754"/>
                  </a:lnTo>
                  <a:lnTo>
                    <a:pt x="4206240" y="60883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83"/>
                  </a:lnTo>
                  <a:lnTo>
                    <a:pt x="4328160" y="60883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80"/>
                  </a:lnTo>
                  <a:lnTo>
                    <a:pt x="4450080" y="304380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83"/>
                  </a:moveTo>
                  <a:lnTo>
                    <a:pt x="4450080" y="60883"/>
                  </a:lnTo>
                  <a:lnTo>
                    <a:pt x="4450080" y="121754"/>
                  </a:lnTo>
                  <a:lnTo>
                    <a:pt x="4511040" y="121754"/>
                  </a:lnTo>
                  <a:lnTo>
                    <a:pt x="4511040" y="60883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83"/>
                  </a:lnTo>
                  <a:lnTo>
                    <a:pt x="4632960" y="60883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80"/>
                  </a:lnTo>
                  <a:lnTo>
                    <a:pt x="4754880" y="304380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83"/>
                  </a:moveTo>
                  <a:lnTo>
                    <a:pt x="4754880" y="60883"/>
                  </a:lnTo>
                  <a:lnTo>
                    <a:pt x="4754880" y="121754"/>
                  </a:lnTo>
                  <a:lnTo>
                    <a:pt x="4815840" y="121754"/>
                  </a:lnTo>
                  <a:lnTo>
                    <a:pt x="4815840" y="60883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83"/>
                  </a:lnTo>
                  <a:lnTo>
                    <a:pt x="4937760" y="60883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80"/>
                  </a:lnTo>
                  <a:lnTo>
                    <a:pt x="5059680" y="304380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83"/>
                  </a:moveTo>
                  <a:lnTo>
                    <a:pt x="5059680" y="60883"/>
                  </a:lnTo>
                  <a:lnTo>
                    <a:pt x="5059680" y="121754"/>
                  </a:lnTo>
                  <a:lnTo>
                    <a:pt x="5120640" y="121754"/>
                  </a:lnTo>
                  <a:lnTo>
                    <a:pt x="5120640" y="60883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83"/>
                  </a:lnTo>
                  <a:lnTo>
                    <a:pt x="5242560" y="60883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80"/>
                  </a:lnTo>
                  <a:lnTo>
                    <a:pt x="5364480" y="304380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83"/>
                  </a:moveTo>
                  <a:lnTo>
                    <a:pt x="5364480" y="60883"/>
                  </a:lnTo>
                  <a:lnTo>
                    <a:pt x="5364480" y="121754"/>
                  </a:lnTo>
                  <a:lnTo>
                    <a:pt x="5425440" y="121754"/>
                  </a:lnTo>
                  <a:lnTo>
                    <a:pt x="5425440" y="60883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83"/>
                  </a:lnTo>
                  <a:lnTo>
                    <a:pt x="5547360" y="60883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80"/>
                  </a:lnTo>
                  <a:lnTo>
                    <a:pt x="5669280" y="304380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83"/>
                  </a:moveTo>
                  <a:lnTo>
                    <a:pt x="5669280" y="60883"/>
                  </a:lnTo>
                  <a:lnTo>
                    <a:pt x="5669280" y="121754"/>
                  </a:lnTo>
                  <a:lnTo>
                    <a:pt x="5730240" y="121754"/>
                  </a:lnTo>
                  <a:lnTo>
                    <a:pt x="5730240" y="60883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83"/>
                  </a:lnTo>
                  <a:lnTo>
                    <a:pt x="5852160" y="60883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80"/>
                  </a:lnTo>
                  <a:lnTo>
                    <a:pt x="5974080" y="304380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83"/>
                  </a:moveTo>
                  <a:lnTo>
                    <a:pt x="5974080" y="60883"/>
                  </a:lnTo>
                  <a:lnTo>
                    <a:pt x="5974080" y="121754"/>
                  </a:lnTo>
                  <a:lnTo>
                    <a:pt x="6035040" y="121754"/>
                  </a:lnTo>
                  <a:lnTo>
                    <a:pt x="6035040" y="60883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0" y="9951326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07" y="0"/>
                  </a:moveTo>
                  <a:lnTo>
                    <a:pt x="0" y="0"/>
                  </a:lnTo>
                  <a:lnTo>
                    <a:pt x="0" y="121754"/>
                  </a:lnTo>
                  <a:lnTo>
                    <a:pt x="121907" y="121754"/>
                  </a:lnTo>
                  <a:lnTo>
                    <a:pt x="121907" y="0"/>
                  </a:lnTo>
                  <a:close/>
                </a:path>
                <a:path extrusionOk="0" h="121920" w="6096000">
                  <a:moveTo>
                    <a:pt x="426707" y="0"/>
                  </a:moveTo>
                  <a:lnTo>
                    <a:pt x="182867" y="0"/>
                  </a:lnTo>
                  <a:lnTo>
                    <a:pt x="182867" y="121754"/>
                  </a:lnTo>
                  <a:lnTo>
                    <a:pt x="426707" y="121754"/>
                  </a:lnTo>
                  <a:lnTo>
                    <a:pt x="426707" y="0"/>
                  </a:lnTo>
                  <a:close/>
                </a:path>
                <a:path extrusionOk="0" h="121920" w="6096000">
                  <a:moveTo>
                    <a:pt x="731507" y="0"/>
                  </a:moveTo>
                  <a:lnTo>
                    <a:pt x="487667" y="0"/>
                  </a:lnTo>
                  <a:lnTo>
                    <a:pt x="487667" y="121754"/>
                  </a:lnTo>
                  <a:lnTo>
                    <a:pt x="731507" y="121754"/>
                  </a:lnTo>
                  <a:lnTo>
                    <a:pt x="731507" y="0"/>
                  </a:lnTo>
                  <a:close/>
                </a:path>
                <a:path extrusionOk="0" h="121920" w="6096000">
                  <a:moveTo>
                    <a:pt x="1036307" y="0"/>
                  </a:moveTo>
                  <a:lnTo>
                    <a:pt x="792467" y="0"/>
                  </a:lnTo>
                  <a:lnTo>
                    <a:pt x="792467" y="121754"/>
                  </a:lnTo>
                  <a:lnTo>
                    <a:pt x="1036307" y="121754"/>
                  </a:lnTo>
                  <a:lnTo>
                    <a:pt x="1036307" y="0"/>
                  </a:lnTo>
                  <a:close/>
                </a:path>
                <a:path extrusionOk="0" h="121920" w="6096000">
                  <a:moveTo>
                    <a:pt x="1341107" y="0"/>
                  </a:moveTo>
                  <a:lnTo>
                    <a:pt x="1097267" y="0"/>
                  </a:lnTo>
                  <a:lnTo>
                    <a:pt x="1097267" y="121754"/>
                  </a:lnTo>
                  <a:lnTo>
                    <a:pt x="1341107" y="121754"/>
                  </a:lnTo>
                  <a:lnTo>
                    <a:pt x="1341107" y="0"/>
                  </a:lnTo>
                  <a:close/>
                </a:path>
                <a:path extrusionOk="0" h="121920" w="6096000">
                  <a:moveTo>
                    <a:pt x="1645907" y="0"/>
                  </a:moveTo>
                  <a:lnTo>
                    <a:pt x="1402067" y="0"/>
                  </a:lnTo>
                  <a:lnTo>
                    <a:pt x="1402067" y="121754"/>
                  </a:lnTo>
                  <a:lnTo>
                    <a:pt x="1645907" y="121754"/>
                  </a:lnTo>
                  <a:lnTo>
                    <a:pt x="1645907" y="0"/>
                  </a:lnTo>
                  <a:close/>
                </a:path>
                <a:path extrusionOk="0" h="121920" w="6096000">
                  <a:moveTo>
                    <a:pt x="1950707" y="0"/>
                  </a:moveTo>
                  <a:lnTo>
                    <a:pt x="1706867" y="0"/>
                  </a:lnTo>
                  <a:lnTo>
                    <a:pt x="1706867" y="121754"/>
                  </a:lnTo>
                  <a:lnTo>
                    <a:pt x="1950707" y="121754"/>
                  </a:lnTo>
                  <a:lnTo>
                    <a:pt x="1950707" y="0"/>
                  </a:lnTo>
                  <a:close/>
                </a:path>
                <a:path extrusionOk="0" h="121920" w="6096000">
                  <a:moveTo>
                    <a:pt x="2255507" y="0"/>
                  </a:moveTo>
                  <a:lnTo>
                    <a:pt x="2011667" y="0"/>
                  </a:lnTo>
                  <a:lnTo>
                    <a:pt x="2011667" y="121754"/>
                  </a:lnTo>
                  <a:lnTo>
                    <a:pt x="2255507" y="121754"/>
                  </a:lnTo>
                  <a:lnTo>
                    <a:pt x="2255507" y="0"/>
                  </a:lnTo>
                  <a:close/>
                </a:path>
                <a:path extrusionOk="0" h="121920" w="6096000">
                  <a:moveTo>
                    <a:pt x="2560307" y="0"/>
                  </a:moveTo>
                  <a:lnTo>
                    <a:pt x="2316467" y="0"/>
                  </a:lnTo>
                  <a:lnTo>
                    <a:pt x="2316467" y="121754"/>
                  </a:lnTo>
                  <a:lnTo>
                    <a:pt x="2560307" y="121754"/>
                  </a:lnTo>
                  <a:lnTo>
                    <a:pt x="2560307" y="0"/>
                  </a:lnTo>
                  <a:close/>
                </a:path>
                <a:path extrusionOk="0" h="121920" w="6096000">
                  <a:moveTo>
                    <a:pt x="2865107" y="0"/>
                  </a:moveTo>
                  <a:lnTo>
                    <a:pt x="2621267" y="0"/>
                  </a:lnTo>
                  <a:lnTo>
                    <a:pt x="2621267" y="121754"/>
                  </a:lnTo>
                  <a:lnTo>
                    <a:pt x="2865107" y="121754"/>
                  </a:lnTo>
                  <a:lnTo>
                    <a:pt x="2865107" y="0"/>
                  </a:lnTo>
                  <a:close/>
                </a:path>
                <a:path extrusionOk="0" h="121920" w="6096000">
                  <a:moveTo>
                    <a:pt x="3169907" y="0"/>
                  </a:moveTo>
                  <a:lnTo>
                    <a:pt x="2926067" y="0"/>
                  </a:lnTo>
                  <a:lnTo>
                    <a:pt x="2926067" y="121754"/>
                  </a:lnTo>
                  <a:lnTo>
                    <a:pt x="3169907" y="121754"/>
                  </a:lnTo>
                  <a:lnTo>
                    <a:pt x="3169907" y="0"/>
                  </a:lnTo>
                  <a:close/>
                </a:path>
                <a:path extrusionOk="0" h="121920" w="6096000">
                  <a:moveTo>
                    <a:pt x="3474707" y="0"/>
                  </a:moveTo>
                  <a:lnTo>
                    <a:pt x="3230867" y="0"/>
                  </a:lnTo>
                  <a:lnTo>
                    <a:pt x="3230867" y="121754"/>
                  </a:lnTo>
                  <a:lnTo>
                    <a:pt x="3474707" y="121754"/>
                  </a:lnTo>
                  <a:lnTo>
                    <a:pt x="3474707" y="0"/>
                  </a:lnTo>
                  <a:close/>
                </a:path>
                <a:path extrusionOk="0" h="121920" w="6096000">
                  <a:moveTo>
                    <a:pt x="3779507" y="0"/>
                  </a:moveTo>
                  <a:lnTo>
                    <a:pt x="3535667" y="0"/>
                  </a:lnTo>
                  <a:lnTo>
                    <a:pt x="3535667" y="121754"/>
                  </a:lnTo>
                  <a:lnTo>
                    <a:pt x="3779507" y="121754"/>
                  </a:lnTo>
                  <a:lnTo>
                    <a:pt x="3779507" y="0"/>
                  </a:lnTo>
                  <a:close/>
                </a:path>
                <a:path extrusionOk="0" h="121920" w="6096000">
                  <a:moveTo>
                    <a:pt x="4084307" y="0"/>
                  </a:moveTo>
                  <a:lnTo>
                    <a:pt x="3840467" y="0"/>
                  </a:lnTo>
                  <a:lnTo>
                    <a:pt x="3840467" y="121754"/>
                  </a:lnTo>
                  <a:lnTo>
                    <a:pt x="4084307" y="121754"/>
                  </a:lnTo>
                  <a:lnTo>
                    <a:pt x="4084307" y="0"/>
                  </a:lnTo>
                  <a:close/>
                </a:path>
                <a:path extrusionOk="0" h="121920" w="6096000">
                  <a:moveTo>
                    <a:pt x="4389107" y="0"/>
                  </a:moveTo>
                  <a:lnTo>
                    <a:pt x="4145267" y="0"/>
                  </a:lnTo>
                  <a:lnTo>
                    <a:pt x="4145267" y="121754"/>
                  </a:lnTo>
                  <a:lnTo>
                    <a:pt x="4389107" y="121754"/>
                  </a:lnTo>
                  <a:lnTo>
                    <a:pt x="4389107" y="0"/>
                  </a:lnTo>
                  <a:close/>
                </a:path>
                <a:path extrusionOk="0" h="121920" w="6096000">
                  <a:moveTo>
                    <a:pt x="4693907" y="0"/>
                  </a:moveTo>
                  <a:lnTo>
                    <a:pt x="4450067" y="0"/>
                  </a:lnTo>
                  <a:lnTo>
                    <a:pt x="4450067" y="121754"/>
                  </a:lnTo>
                  <a:lnTo>
                    <a:pt x="4693907" y="121754"/>
                  </a:lnTo>
                  <a:lnTo>
                    <a:pt x="4693907" y="0"/>
                  </a:lnTo>
                  <a:close/>
                </a:path>
                <a:path extrusionOk="0" h="121920" w="6096000">
                  <a:moveTo>
                    <a:pt x="4998707" y="0"/>
                  </a:moveTo>
                  <a:lnTo>
                    <a:pt x="4754867" y="0"/>
                  </a:lnTo>
                  <a:lnTo>
                    <a:pt x="4754867" y="121754"/>
                  </a:lnTo>
                  <a:lnTo>
                    <a:pt x="4998707" y="121754"/>
                  </a:lnTo>
                  <a:lnTo>
                    <a:pt x="4998707" y="0"/>
                  </a:lnTo>
                  <a:close/>
                </a:path>
                <a:path extrusionOk="0" h="121920" w="6096000">
                  <a:moveTo>
                    <a:pt x="5303507" y="0"/>
                  </a:moveTo>
                  <a:lnTo>
                    <a:pt x="5059667" y="0"/>
                  </a:lnTo>
                  <a:lnTo>
                    <a:pt x="5059667" y="121754"/>
                  </a:lnTo>
                  <a:lnTo>
                    <a:pt x="5303507" y="121754"/>
                  </a:lnTo>
                  <a:lnTo>
                    <a:pt x="5303507" y="0"/>
                  </a:lnTo>
                  <a:close/>
                </a:path>
                <a:path extrusionOk="0" h="121920" w="6096000">
                  <a:moveTo>
                    <a:pt x="5608307" y="0"/>
                  </a:moveTo>
                  <a:lnTo>
                    <a:pt x="5364467" y="0"/>
                  </a:lnTo>
                  <a:lnTo>
                    <a:pt x="5364467" y="121754"/>
                  </a:lnTo>
                  <a:lnTo>
                    <a:pt x="5608307" y="121754"/>
                  </a:lnTo>
                  <a:lnTo>
                    <a:pt x="5608307" y="0"/>
                  </a:lnTo>
                  <a:close/>
                </a:path>
                <a:path extrusionOk="0" h="121920" w="6096000">
                  <a:moveTo>
                    <a:pt x="5913107" y="0"/>
                  </a:moveTo>
                  <a:lnTo>
                    <a:pt x="5669267" y="0"/>
                  </a:lnTo>
                  <a:lnTo>
                    <a:pt x="5669267" y="121754"/>
                  </a:lnTo>
                  <a:lnTo>
                    <a:pt x="5913107" y="121754"/>
                  </a:lnTo>
                  <a:lnTo>
                    <a:pt x="5913107" y="0"/>
                  </a:lnTo>
                  <a:close/>
                </a:path>
                <a:path extrusionOk="0" h="121920" w="6096000">
                  <a:moveTo>
                    <a:pt x="6095987" y="0"/>
                  </a:moveTo>
                  <a:lnTo>
                    <a:pt x="5974067" y="0"/>
                  </a:lnTo>
                  <a:lnTo>
                    <a:pt x="5974067" y="121754"/>
                  </a:lnTo>
                  <a:lnTo>
                    <a:pt x="6095987" y="121754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0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27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27" y="121742"/>
                  </a:lnTo>
                  <a:lnTo>
                    <a:pt x="243827" y="0"/>
                  </a:lnTo>
                  <a:close/>
                </a:path>
                <a:path extrusionOk="0" h="121920" w="6035040">
                  <a:moveTo>
                    <a:pt x="548627" y="0"/>
                  </a:moveTo>
                  <a:lnTo>
                    <a:pt x="304787" y="0"/>
                  </a:lnTo>
                  <a:lnTo>
                    <a:pt x="304787" y="121742"/>
                  </a:lnTo>
                  <a:lnTo>
                    <a:pt x="548627" y="121742"/>
                  </a:lnTo>
                  <a:lnTo>
                    <a:pt x="548627" y="0"/>
                  </a:lnTo>
                  <a:close/>
                </a:path>
                <a:path extrusionOk="0" h="121920" w="6035040">
                  <a:moveTo>
                    <a:pt x="853427" y="0"/>
                  </a:moveTo>
                  <a:lnTo>
                    <a:pt x="609587" y="0"/>
                  </a:lnTo>
                  <a:lnTo>
                    <a:pt x="609587" y="121742"/>
                  </a:lnTo>
                  <a:lnTo>
                    <a:pt x="853427" y="121742"/>
                  </a:lnTo>
                  <a:lnTo>
                    <a:pt x="853427" y="0"/>
                  </a:lnTo>
                  <a:close/>
                </a:path>
                <a:path extrusionOk="0" h="121920" w="6035040">
                  <a:moveTo>
                    <a:pt x="1158227" y="0"/>
                  </a:moveTo>
                  <a:lnTo>
                    <a:pt x="914387" y="0"/>
                  </a:lnTo>
                  <a:lnTo>
                    <a:pt x="914387" y="121742"/>
                  </a:lnTo>
                  <a:lnTo>
                    <a:pt x="1158227" y="121742"/>
                  </a:lnTo>
                  <a:lnTo>
                    <a:pt x="1158227" y="0"/>
                  </a:lnTo>
                  <a:close/>
                </a:path>
                <a:path extrusionOk="0" h="121920" w="6035040">
                  <a:moveTo>
                    <a:pt x="1463027" y="0"/>
                  </a:moveTo>
                  <a:lnTo>
                    <a:pt x="1219187" y="0"/>
                  </a:lnTo>
                  <a:lnTo>
                    <a:pt x="1219187" y="121742"/>
                  </a:lnTo>
                  <a:lnTo>
                    <a:pt x="1463027" y="121742"/>
                  </a:lnTo>
                  <a:lnTo>
                    <a:pt x="1463027" y="0"/>
                  </a:lnTo>
                  <a:close/>
                </a:path>
                <a:path extrusionOk="0" h="121920" w="6035040">
                  <a:moveTo>
                    <a:pt x="1767827" y="0"/>
                  </a:moveTo>
                  <a:lnTo>
                    <a:pt x="1523987" y="0"/>
                  </a:lnTo>
                  <a:lnTo>
                    <a:pt x="1523987" y="121742"/>
                  </a:lnTo>
                  <a:lnTo>
                    <a:pt x="1767827" y="121742"/>
                  </a:lnTo>
                  <a:lnTo>
                    <a:pt x="1767827" y="0"/>
                  </a:lnTo>
                  <a:close/>
                </a:path>
                <a:path extrusionOk="0" h="121920" w="6035040">
                  <a:moveTo>
                    <a:pt x="2072627" y="0"/>
                  </a:moveTo>
                  <a:lnTo>
                    <a:pt x="1828787" y="0"/>
                  </a:lnTo>
                  <a:lnTo>
                    <a:pt x="1828787" y="121742"/>
                  </a:lnTo>
                  <a:lnTo>
                    <a:pt x="2072627" y="121742"/>
                  </a:lnTo>
                  <a:lnTo>
                    <a:pt x="2072627" y="0"/>
                  </a:lnTo>
                  <a:close/>
                </a:path>
                <a:path extrusionOk="0" h="121920" w="6035040">
                  <a:moveTo>
                    <a:pt x="2377427" y="0"/>
                  </a:moveTo>
                  <a:lnTo>
                    <a:pt x="2133587" y="0"/>
                  </a:lnTo>
                  <a:lnTo>
                    <a:pt x="2133587" y="121742"/>
                  </a:lnTo>
                  <a:lnTo>
                    <a:pt x="2377427" y="121742"/>
                  </a:lnTo>
                  <a:lnTo>
                    <a:pt x="2377427" y="0"/>
                  </a:lnTo>
                  <a:close/>
                </a:path>
                <a:path extrusionOk="0" h="121920" w="6035040">
                  <a:moveTo>
                    <a:pt x="2682227" y="0"/>
                  </a:moveTo>
                  <a:lnTo>
                    <a:pt x="2438387" y="0"/>
                  </a:lnTo>
                  <a:lnTo>
                    <a:pt x="2438387" y="121742"/>
                  </a:lnTo>
                  <a:lnTo>
                    <a:pt x="2682227" y="121742"/>
                  </a:lnTo>
                  <a:lnTo>
                    <a:pt x="2682227" y="0"/>
                  </a:lnTo>
                  <a:close/>
                </a:path>
                <a:path extrusionOk="0" h="121920" w="6035040">
                  <a:moveTo>
                    <a:pt x="2987027" y="0"/>
                  </a:moveTo>
                  <a:lnTo>
                    <a:pt x="2743187" y="0"/>
                  </a:lnTo>
                  <a:lnTo>
                    <a:pt x="2743187" y="121742"/>
                  </a:lnTo>
                  <a:lnTo>
                    <a:pt x="2987027" y="121742"/>
                  </a:lnTo>
                  <a:lnTo>
                    <a:pt x="2987027" y="0"/>
                  </a:lnTo>
                  <a:close/>
                </a:path>
                <a:path extrusionOk="0" h="121920" w="6035040">
                  <a:moveTo>
                    <a:pt x="3291827" y="0"/>
                  </a:moveTo>
                  <a:lnTo>
                    <a:pt x="3047987" y="0"/>
                  </a:lnTo>
                  <a:lnTo>
                    <a:pt x="3047987" y="121742"/>
                  </a:lnTo>
                  <a:lnTo>
                    <a:pt x="3291827" y="121742"/>
                  </a:lnTo>
                  <a:lnTo>
                    <a:pt x="3291827" y="0"/>
                  </a:lnTo>
                  <a:close/>
                </a:path>
                <a:path extrusionOk="0" h="121920" w="6035040">
                  <a:moveTo>
                    <a:pt x="3596627" y="0"/>
                  </a:moveTo>
                  <a:lnTo>
                    <a:pt x="3352787" y="0"/>
                  </a:lnTo>
                  <a:lnTo>
                    <a:pt x="3352787" y="121742"/>
                  </a:lnTo>
                  <a:lnTo>
                    <a:pt x="3596627" y="121742"/>
                  </a:lnTo>
                  <a:lnTo>
                    <a:pt x="3596627" y="0"/>
                  </a:lnTo>
                  <a:close/>
                </a:path>
                <a:path extrusionOk="0" h="121920" w="6035040">
                  <a:moveTo>
                    <a:pt x="3901427" y="0"/>
                  </a:moveTo>
                  <a:lnTo>
                    <a:pt x="3657587" y="0"/>
                  </a:lnTo>
                  <a:lnTo>
                    <a:pt x="3657587" y="121742"/>
                  </a:lnTo>
                  <a:lnTo>
                    <a:pt x="3901427" y="121742"/>
                  </a:lnTo>
                  <a:lnTo>
                    <a:pt x="3901427" y="0"/>
                  </a:lnTo>
                  <a:close/>
                </a:path>
                <a:path extrusionOk="0" h="121920" w="6035040">
                  <a:moveTo>
                    <a:pt x="4206227" y="0"/>
                  </a:moveTo>
                  <a:lnTo>
                    <a:pt x="3962387" y="0"/>
                  </a:lnTo>
                  <a:lnTo>
                    <a:pt x="3962387" y="121742"/>
                  </a:lnTo>
                  <a:lnTo>
                    <a:pt x="4206227" y="121742"/>
                  </a:lnTo>
                  <a:lnTo>
                    <a:pt x="4206227" y="0"/>
                  </a:lnTo>
                  <a:close/>
                </a:path>
                <a:path extrusionOk="0" h="121920" w="6035040">
                  <a:moveTo>
                    <a:pt x="4511027" y="0"/>
                  </a:moveTo>
                  <a:lnTo>
                    <a:pt x="4267187" y="0"/>
                  </a:lnTo>
                  <a:lnTo>
                    <a:pt x="4267187" y="121742"/>
                  </a:lnTo>
                  <a:lnTo>
                    <a:pt x="4511027" y="121742"/>
                  </a:lnTo>
                  <a:lnTo>
                    <a:pt x="4511027" y="0"/>
                  </a:lnTo>
                  <a:close/>
                </a:path>
                <a:path extrusionOk="0" h="121920" w="6035040">
                  <a:moveTo>
                    <a:pt x="4815827" y="0"/>
                  </a:moveTo>
                  <a:lnTo>
                    <a:pt x="4571987" y="0"/>
                  </a:lnTo>
                  <a:lnTo>
                    <a:pt x="4571987" y="121742"/>
                  </a:lnTo>
                  <a:lnTo>
                    <a:pt x="4815827" y="121742"/>
                  </a:lnTo>
                  <a:lnTo>
                    <a:pt x="4815827" y="0"/>
                  </a:lnTo>
                  <a:close/>
                </a:path>
                <a:path extrusionOk="0" h="121920" w="6035040">
                  <a:moveTo>
                    <a:pt x="5120627" y="0"/>
                  </a:moveTo>
                  <a:lnTo>
                    <a:pt x="4876787" y="0"/>
                  </a:lnTo>
                  <a:lnTo>
                    <a:pt x="4876787" y="121742"/>
                  </a:lnTo>
                  <a:lnTo>
                    <a:pt x="5120627" y="121742"/>
                  </a:lnTo>
                  <a:lnTo>
                    <a:pt x="5120627" y="0"/>
                  </a:lnTo>
                  <a:close/>
                </a:path>
                <a:path extrusionOk="0" h="121920" w="6035040">
                  <a:moveTo>
                    <a:pt x="5425427" y="0"/>
                  </a:moveTo>
                  <a:lnTo>
                    <a:pt x="5181587" y="0"/>
                  </a:lnTo>
                  <a:lnTo>
                    <a:pt x="5181587" y="121742"/>
                  </a:lnTo>
                  <a:lnTo>
                    <a:pt x="5425427" y="121742"/>
                  </a:lnTo>
                  <a:lnTo>
                    <a:pt x="5425427" y="0"/>
                  </a:lnTo>
                  <a:close/>
                </a:path>
                <a:path extrusionOk="0" h="121920" w="6035040">
                  <a:moveTo>
                    <a:pt x="5730227" y="0"/>
                  </a:moveTo>
                  <a:lnTo>
                    <a:pt x="5486387" y="0"/>
                  </a:lnTo>
                  <a:lnTo>
                    <a:pt x="5486387" y="121742"/>
                  </a:lnTo>
                  <a:lnTo>
                    <a:pt x="5730227" y="121742"/>
                  </a:lnTo>
                  <a:lnTo>
                    <a:pt x="5730227" y="0"/>
                  </a:lnTo>
                  <a:close/>
                </a:path>
                <a:path extrusionOk="0" h="121920" w="6035040">
                  <a:moveTo>
                    <a:pt x="6035027" y="0"/>
                  </a:moveTo>
                  <a:lnTo>
                    <a:pt x="5791187" y="0"/>
                  </a:lnTo>
                  <a:lnTo>
                    <a:pt x="5791187" y="121742"/>
                  </a:lnTo>
                  <a:lnTo>
                    <a:pt x="6035027" y="121742"/>
                  </a:lnTo>
                  <a:lnTo>
                    <a:pt x="6035027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7"/>
            <p:cNvSpPr/>
            <p:nvPr/>
          </p:nvSpPr>
          <p:spPr>
            <a:xfrm>
              <a:off x="6096000" y="9768712"/>
              <a:ext cx="6096000" cy="518795"/>
            </a:xfrm>
            <a:custGeom>
              <a:rect b="b" l="l" r="r" t="t"/>
              <a:pathLst>
                <a:path extrusionOk="0" h="518795" w="6096000">
                  <a:moveTo>
                    <a:pt x="6095987" y="364274"/>
                  </a:moveTo>
                  <a:lnTo>
                    <a:pt x="0" y="364274"/>
                  </a:lnTo>
                  <a:lnTo>
                    <a:pt x="0" y="518287"/>
                  </a:lnTo>
                  <a:lnTo>
                    <a:pt x="6095987" y="518287"/>
                  </a:lnTo>
                  <a:lnTo>
                    <a:pt x="6095987" y="364274"/>
                  </a:lnTo>
                  <a:close/>
                </a:path>
                <a:path extrusionOk="0" h="518795" w="6096000">
                  <a:moveTo>
                    <a:pt x="6095987" y="181521"/>
                  </a:moveTo>
                  <a:lnTo>
                    <a:pt x="0" y="181521"/>
                  </a:lnTo>
                  <a:lnTo>
                    <a:pt x="0" y="303352"/>
                  </a:lnTo>
                  <a:lnTo>
                    <a:pt x="6095987" y="303352"/>
                  </a:lnTo>
                  <a:lnTo>
                    <a:pt x="6095987" y="181521"/>
                  </a:lnTo>
                  <a:close/>
                </a:path>
                <a:path extrusionOk="0" h="518795" w="6096000">
                  <a:moveTo>
                    <a:pt x="6095987" y="0"/>
                  </a:moveTo>
                  <a:lnTo>
                    <a:pt x="0" y="0"/>
                  </a:lnTo>
                  <a:lnTo>
                    <a:pt x="0" y="120599"/>
                  </a:lnTo>
                  <a:lnTo>
                    <a:pt x="6095987" y="120599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7"/>
            <p:cNvSpPr/>
            <p:nvPr/>
          </p:nvSpPr>
          <p:spPr>
            <a:xfrm>
              <a:off x="6096000" y="9768712"/>
              <a:ext cx="6096000" cy="304800"/>
            </a:xfrm>
            <a:custGeom>
              <a:rect b="b" l="l" r="r" t="t"/>
              <a:pathLst>
                <a:path extrusionOk="0" h="304800" w="6096000">
                  <a:moveTo>
                    <a:pt x="304787" y="303352"/>
                  </a:move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60947" y="303352"/>
                  </a:lnTo>
                  <a:lnTo>
                    <a:pt x="60947" y="304368"/>
                  </a:lnTo>
                  <a:lnTo>
                    <a:pt x="304787" y="304368"/>
                  </a:lnTo>
                  <a:lnTo>
                    <a:pt x="304787" y="303352"/>
                  </a:lnTo>
                  <a:close/>
                </a:path>
                <a:path extrusionOk="0" h="304800" w="6096000">
                  <a:moveTo>
                    <a:pt x="548627" y="303352"/>
                  </a:move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365747" y="303352"/>
                  </a:lnTo>
                  <a:lnTo>
                    <a:pt x="365747" y="304368"/>
                  </a:lnTo>
                  <a:lnTo>
                    <a:pt x="548627" y="304368"/>
                  </a:lnTo>
                  <a:lnTo>
                    <a:pt x="548627" y="303352"/>
                  </a:lnTo>
                  <a:close/>
                </a:path>
                <a:path extrusionOk="0" h="304800" w="6096000">
                  <a:moveTo>
                    <a:pt x="853427" y="303352"/>
                  </a:move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670547" y="303352"/>
                  </a:lnTo>
                  <a:lnTo>
                    <a:pt x="670547" y="304368"/>
                  </a:lnTo>
                  <a:lnTo>
                    <a:pt x="853427" y="304368"/>
                  </a:lnTo>
                  <a:lnTo>
                    <a:pt x="853427" y="303352"/>
                  </a:lnTo>
                  <a:close/>
                </a:path>
                <a:path extrusionOk="0" h="304800" w="6096000">
                  <a:moveTo>
                    <a:pt x="1158227" y="303352"/>
                  </a:move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975347" y="303352"/>
                  </a:lnTo>
                  <a:lnTo>
                    <a:pt x="975347" y="304368"/>
                  </a:lnTo>
                  <a:lnTo>
                    <a:pt x="1158227" y="304368"/>
                  </a:lnTo>
                  <a:lnTo>
                    <a:pt x="1158227" y="303352"/>
                  </a:lnTo>
                  <a:close/>
                </a:path>
                <a:path extrusionOk="0" h="304800" w="6096000">
                  <a:moveTo>
                    <a:pt x="1463027" y="303352"/>
                  </a:move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280147" y="303352"/>
                  </a:lnTo>
                  <a:lnTo>
                    <a:pt x="1280147" y="304368"/>
                  </a:lnTo>
                  <a:lnTo>
                    <a:pt x="1463027" y="304368"/>
                  </a:lnTo>
                  <a:lnTo>
                    <a:pt x="1463027" y="303352"/>
                  </a:lnTo>
                  <a:close/>
                </a:path>
                <a:path extrusionOk="0" h="304800" w="6096000">
                  <a:moveTo>
                    <a:pt x="1767827" y="303352"/>
                  </a:move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584947" y="303352"/>
                  </a:lnTo>
                  <a:lnTo>
                    <a:pt x="1584947" y="304368"/>
                  </a:lnTo>
                  <a:lnTo>
                    <a:pt x="1767827" y="304368"/>
                  </a:lnTo>
                  <a:lnTo>
                    <a:pt x="1767827" y="303352"/>
                  </a:lnTo>
                  <a:close/>
                </a:path>
                <a:path extrusionOk="0" h="304800" w="6096000">
                  <a:moveTo>
                    <a:pt x="2072627" y="303352"/>
                  </a:move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889747" y="303352"/>
                  </a:lnTo>
                  <a:lnTo>
                    <a:pt x="1889747" y="304368"/>
                  </a:lnTo>
                  <a:lnTo>
                    <a:pt x="2072627" y="304368"/>
                  </a:lnTo>
                  <a:lnTo>
                    <a:pt x="2072627" y="303352"/>
                  </a:lnTo>
                  <a:close/>
                </a:path>
                <a:path extrusionOk="0" h="304800" w="6096000">
                  <a:moveTo>
                    <a:pt x="2377427" y="303352"/>
                  </a:move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194547" y="303352"/>
                  </a:lnTo>
                  <a:lnTo>
                    <a:pt x="2194547" y="304368"/>
                  </a:lnTo>
                  <a:lnTo>
                    <a:pt x="2377427" y="304368"/>
                  </a:lnTo>
                  <a:lnTo>
                    <a:pt x="2377427" y="303352"/>
                  </a:lnTo>
                  <a:close/>
                </a:path>
                <a:path extrusionOk="0" h="304800" w="6096000">
                  <a:moveTo>
                    <a:pt x="2682227" y="303352"/>
                  </a:move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499347" y="303352"/>
                  </a:lnTo>
                  <a:lnTo>
                    <a:pt x="2499347" y="304368"/>
                  </a:lnTo>
                  <a:lnTo>
                    <a:pt x="2682227" y="304368"/>
                  </a:lnTo>
                  <a:lnTo>
                    <a:pt x="2682227" y="303352"/>
                  </a:lnTo>
                  <a:close/>
                </a:path>
                <a:path extrusionOk="0" h="304800" w="6096000">
                  <a:moveTo>
                    <a:pt x="2926067" y="181610"/>
                  </a:moveTo>
                  <a:lnTo>
                    <a:pt x="2865107" y="181610"/>
                  </a:lnTo>
                  <a:lnTo>
                    <a:pt x="2865107" y="303530"/>
                  </a:lnTo>
                  <a:lnTo>
                    <a:pt x="2926067" y="303530"/>
                  </a:lnTo>
                  <a:lnTo>
                    <a:pt x="2926067" y="181610"/>
                  </a:lnTo>
                  <a:close/>
                </a:path>
                <a:path extrusionOk="0" h="304800" w="6096000">
                  <a:moveTo>
                    <a:pt x="3230867" y="181610"/>
                  </a:moveTo>
                  <a:lnTo>
                    <a:pt x="3169907" y="181610"/>
                  </a:lnTo>
                  <a:lnTo>
                    <a:pt x="3169907" y="303530"/>
                  </a:lnTo>
                  <a:lnTo>
                    <a:pt x="3230867" y="303530"/>
                  </a:lnTo>
                  <a:lnTo>
                    <a:pt x="3230867" y="181610"/>
                  </a:lnTo>
                  <a:close/>
                </a:path>
                <a:path extrusionOk="0" h="304800" w="6096000">
                  <a:moveTo>
                    <a:pt x="3535667" y="181610"/>
                  </a:moveTo>
                  <a:lnTo>
                    <a:pt x="3474707" y="181610"/>
                  </a:lnTo>
                  <a:lnTo>
                    <a:pt x="3474707" y="303530"/>
                  </a:lnTo>
                  <a:lnTo>
                    <a:pt x="3535667" y="303530"/>
                  </a:lnTo>
                  <a:lnTo>
                    <a:pt x="3535667" y="181610"/>
                  </a:lnTo>
                  <a:close/>
                </a:path>
                <a:path extrusionOk="0" h="304800" w="6096000">
                  <a:moveTo>
                    <a:pt x="3840467" y="181610"/>
                  </a:moveTo>
                  <a:lnTo>
                    <a:pt x="3779507" y="181610"/>
                  </a:lnTo>
                  <a:lnTo>
                    <a:pt x="3779507" y="303530"/>
                  </a:lnTo>
                  <a:lnTo>
                    <a:pt x="3840467" y="303530"/>
                  </a:lnTo>
                  <a:lnTo>
                    <a:pt x="3840467" y="181610"/>
                  </a:lnTo>
                  <a:close/>
                </a:path>
                <a:path extrusionOk="0" h="304800" w="6096000">
                  <a:moveTo>
                    <a:pt x="4145267" y="181610"/>
                  </a:moveTo>
                  <a:lnTo>
                    <a:pt x="4084307" y="181610"/>
                  </a:lnTo>
                  <a:lnTo>
                    <a:pt x="4084307" y="303530"/>
                  </a:lnTo>
                  <a:lnTo>
                    <a:pt x="4145267" y="303530"/>
                  </a:lnTo>
                  <a:lnTo>
                    <a:pt x="4145267" y="181610"/>
                  </a:lnTo>
                  <a:close/>
                </a:path>
                <a:path extrusionOk="0" h="304800" w="6096000">
                  <a:moveTo>
                    <a:pt x="4450067" y="181610"/>
                  </a:moveTo>
                  <a:lnTo>
                    <a:pt x="4389107" y="181610"/>
                  </a:lnTo>
                  <a:lnTo>
                    <a:pt x="4389107" y="303530"/>
                  </a:lnTo>
                  <a:lnTo>
                    <a:pt x="4450067" y="303530"/>
                  </a:lnTo>
                  <a:lnTo>
                    <a:pt x="4450067" y="181610"/>
                  </a:lnTo>
                  <a:close/>
                </a:path>
                <a:path extrusionOk="0" h="304800" w="6096000">
                  <a:moveTo>
                    <a:pt x="4754867" y="181610"/>
                  </a:moveTo>
                  <a:lnTo>
                    <a:pt x="4693907" y="181610"/>
                  </a:lnTo>
                  <a:lnTo>
                    <a:pt x="4693907" y="303530"/>
                  </a:lnTo>
                  <a:lnTo>
                    <a:pt x="4754867" y="303530"/>
                  </a:lnTo>
                  <a:lnTo>
                    <a:pt x="4754867" y="181610"/>
                  </a:lnTo>
                  <a:close/>
                </a:path>
                <a:path extrusionOk="0" h="304800" w="6096000">
                  <a:moveTo>
                    <a:pt x="5059667" y="181610"/>
                  </a:moveTo>
                  <a:lnTo>
                    <a:pt x="4998707" y="181610"/>
                  </a:lnTo>
                  <a:lnTo>
                    <a:pt x="4998707" y="303530"/>
                  </a:lnTo>
                  <a:lnTo>
                    <a:pt x="5059667" y="303530"/>
                  </a:lnTo>
                  <a:lnTo>
                    <a:pt x="5059667" y="181610"/>
                  </a:lnTo>
                  <a:close/>
                </a:path>
                <a:path extrusionOk="0" h="304800" w="6096000">
                  <a:moveTo>
                    <a:pt x="5364467" y="181610"/>
                  </a:moveTo>
                  <a:lnTo>
                    <a:pt x="5303507" y="181610"/>
                  </a:lnTo>
                  <a:lnTo>
                    <a:pt x="5303507" y="303530"/>
                  </a:lnTo>
                  <a:lnTo>
                    <a:pt x="5364467" y="303530"/>
                  </a:lnTo>
                  <a:lnTo>
                    <a:pt x="5364467" y="181610"/>
                  </a:lnTo>
                  <a:close/>
                </a:path>
                <a:path extrusionOk="0" h="304800" w="6096000">
                  <a:moveTo>
                    <a:pt x="5669267" y="181610"/>
                  </a:moveTo>
                  <a:lnTo>
                    <a:pt x="5608307" y="181610"/>
                  </a:lnTo>
                  <a:lnTo>
                    <a:pt x="5608307" y="303530"/>
                  </a:lnTo>
                  <a:lnTo>
                    <a:pt x="5669267" y="303530"/>
                  </a:lnTo>
                  <a:lnTo>
                    <a:pt x="5669267" y="181610"/>
                  </a:lnTo>
                  <a:close/>
                </a:path>
                <a:path extrusionOk="0" h="304800" w="6096000">
                  <a:moveTo>
                    <a:pt x="5974067" y="181610"/>
                  </a:moveTo>
                  <a:lnTo>
                    <a:pt x="5913107" y="181610"/>
                  </a:lnTo>
                  <a:lnTo>
                    <a:pt x="5913107" y="303530"/>
                  </a:lnTo>
                  <a:lnTo>
                    <a:pt x="5974067" y="303530"/>
                  </a:lnTo>
                  <a:lnTo>
                    <a:pt x="5974067" y="181610"/>
                  </a:lnTo>
                  <a:close/>
                </a:path>
                <a:path extrusionOk="0" h="304800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599"/>
                  </a:lnTo>
                  <a:lnTo>
                    <a:pt x="5974067" y="120599"/>
                  </a:lnTo>
                  <a:lnTo>
                    <a:pt x="5974067" y="121742"/>
                  </a:lnTo>
                  <a:lnTo>
                    <a:pt x="5791187" y="121742"/>
                  </a:lnTo>
                  <a:lnTo>
                    <a:pt x="5791187" y="120650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599"/>
                  </a:lnTo>
                  <a:lnTo>
                    <a:pt x="5669267" y="120599"/>
                  </a:lnTo>
                  <a:lnTo>
                    <a:pt x="5669267" y="121742"/>
                  </a:lnTo>
                  <a:lnTo>
                    <a:pt x="5486387" y="121742"/>
                  </a:lnTo>
                  <a:lnTo>
                    <a:pt x="5486387" y="120650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599"/>
                  </a:lnTo>
                  <a:lnTo>
                    <a:pt x="5364467" y="120599"/>
                  </a:lnTo>
                  <a:lnTo>
                    <a:pt x="5364467" y="121742"/>
                  </a:lnTo>
                  <a:lnTo>
                    <a:pt x="5181587" y="121742"/>
                  </a:lnTo>
                  <a:lnTo>
                    <a:pt x="5181587" y="120650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599"/>
                  </a:lnTo>
                  <a:lnTo>
                    <a:pt x="5059667" y="120599"/>
                  </a:lnTo>
                  <a:lnTo>
                    <a:pt x="5059667" y="121742"/>
                  </a:lnTo>
                  <a:lnTo>
                    <a:pt x="4876787" y="121742"/>
                  </a:lnTo>
                  <a:lnTo>
                    <a:pt x="4876787" y="120650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599"/>
                  </a:lnTo>
                  <a:lnTo>
                    <a:pt x="4754867" y="120599"/>
                  </a:lnTo>
                  <a:lnTo>
                    <a:pt x="4754867" y="121742"/>
                  </a:lnTo>
                  <a:lnTo>
                    <a:pt x="4571987" y="121742"/>
                  </a:lnTo>
                  <a:lnTo>
                    <a:pt x="4571987" y="120650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599"/>
                  </a:lnTo>
                  <a:lnTo>
                    <a:pt x="4450067" y="120599"/>
                  </a:lnTo>
                  <a:lnTo>
                    <a:pt x="4450067" y="121742"/>
                  </a:lnTo>
                  <a:lnTo>
                    <a:pt x="4267187" y="121742"/>
                  </a:lnTo>
                  <a:lnTo>
                    <a:pt x="4267187" y="120650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599"/>
                  </a:lnTo>
                  <a:lnTo>
                    <a:pt x="4145267" y="120599"/>
                  </a:lnTo>
                  <a:lnTo>
                    <a:pt x="4145267" y="121742"/>
                  </a:lnTo>
                  <a:lnTo>
                    <a:pt x="3962387" y="121742"/>
                  </a:lnTo>
                  <a:lnTo>
                    <a:pt x="3962387" y="120650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599"/>
                  </a:lnTo>
                  <a:lnTo>
                    <a:pt x="3840467" y="120599"/>
                  </a:lnTo>
                  <a:lnTo>
                    <a:pt x="3840467" y="121742"/>
                  </a:lnTo>
                  <a:lnTo>
                    <a:pt x="3657587" y="121742"/>
                  </a:lnTo>
                  <a:lnTo>
                    <a:pt x="3657587" y="120650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599"/>
                  </a:lnTo>
                  <a:lnTo>
                    <a:pt x="3535667" y="120599"/>
                  </a:lnTo>
                  <a:lnTo>
                    <a:pt x="3535667" y="121742"/>
                  </a:lnTo>
                  <a:lnTo>
                    <a:pt x="3352787" y="121742"/>
                  </a:lnTo>
                  <a:lnTo>
                    <a:pt x="3352787" y="120650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599"/>
                  </a:lnTo>
                  <a:lnTo>
                    <a:pt x="3230867" y="120599"/>
                  </a:lnTo>
                  <a:lnTo>
                    <a:pt x="3230867" y="121742"/>
                  </a:lnTo>
                  <a:lnTo>
                    <a:pt x="3047987" y="121742"/>
                  </a:lnTo>
                  <a:lnTo>
                    <a:pt x="3047987" y="120650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599"/>
                  </a:lnTo>
                  <a:lnTo>
                    <a:pt x="2926067" y="120599"/>
                  </a:lnTo>
                  <a:lnTo>
                    <a:pt x="2926067" y="121742"/>
                  </a:lnTo>
                  <a:lnTo>
                    <a:pt x="2743187" y="121742"/>
                  </a:lnTo>
                  <a:lnTo>
                    <a:pt x="2743187" y="120650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599"/>
                  </a:lnTo>
                  <a:lnTo>
                    <a:pt x="2621267" y="120599"/>
                  </a:lnTo>
                  <a:lnTo>
                    <a:pt x="2621267" y="121742"/>
                  </a:lnTo>
                  <a:lnTo>
                    <a:pt x="2438387" y="121742"/>
                  </a:lnTo>
                  <a:lnTo>
                    <a:pt x="2438387" y="120650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599"/>
                  </a:lnTo>
                  <a:lnTo>
                    <a:pt x="2316467" y="120599"/>
                  </a:lnTo>
                  <a:lnTo>
                    <a:pt x="2316467" y="121742"/>
                  </a:lnTo>
                  <a:lnTo>
                    <a:pt x="2133587" y="121742"/>
                  </a:lnTo>
                  <a:lnTo>
                    <a:pt x="2133587" y="120650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599"/>
                  </a:lnTo>
                  <a:lnTo>
                    <a:pt x="2011667" y="120599"/>
                  </a:lnTo>
                  <a:lnTo>
                    <a:pt x="2011667" y="121742"/>
                  </a:lnTo>
                  <a:lnTo>
                    <a:pt x="1828787" y="121742"/>
                  </a:lnTo>
                  <a:lnTo>
                    <a:pt x="1828787" y="120650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599"/>
                  </a:lnTo>
                  <a:lnTo>
                    <a:pt x="1706867" y="120599"/>
                  </a:lnTo>
                  <a:lnTo>
                    <a:pt x="1706867" y="121742"/>
                  </a:lnTo>
                  <a:lnTo>
                    <a:pt x="1523987" y="121742"/>
                  </a:lnTo>
                  <a:lnTo>
                    <a:pt x="1523987" y="120650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599"/>
                  </a:lnTo>
                  <a:lnTo>
                    <a:pt x="1402067" y="120599"/>
                  </a:lnTo>
                  <a:lnTo>
                    <a:pt x="1402067" y="121742"/>
                  </a:lnTo>
                  <a:lnTo>
                    <a:pt x="1219187" y="121742"/>
                  </a:lnTo>
                  <a:lnTo>
                    <a:pt x="1219187" y="120650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599"/>
                  </a:lnTo>
                  <a:lnTo>
                    <a:pt x="1097267" y="120599"/>
                  </a:lnTo>
                  <a:lnTo>
                    <a:pt x="1097267" y="121742"/>
                  </a:lnTo>
                  <a:lnTo>
                    <a:pt x="914387" y="121742"/>
                  </a:lnTo>
                  <a:lnTo>
                    <a:pt x="914387" y="120650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599"/>
                  </a:lnTo>
                  <a:lnTo>
                    <a:pt x="792467" y="120599"/>
                  </a:lnTo>
                  <a:lnTo>
                    <a:pt x="792467" y="121742"/>
                  </a:lnTo>
                  <a:lnTo>
                    <a:pt x="609587" y="121742"/>
                  </a:lnTo>
                  <a:lnTo>
                    <a:pt x="609587" y="120650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599"/>
                  </a:lnTo>
                  <a:lnTo>
                    <a:pt x="487667" y="120599"/>
                  </a:lnTo>
                  <a:lnTo>
                    <a:pt x="487667" y="121742"/>
                  </a:lnTo>
                  <a:lnTo>
                    <a:pt x="304787" y="121742"/>
                  </a:lnTo>
                  <a:lnTo>
                    <a:pt x="304787" y="120650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599"/>
                  </a:lnTo>
                  <a:lnTo>
                    <a:pt x="182867" y="120599"/>
                  </a:lnTo>
                  <a:lnTo>
                    <a:pt x="182867" y="121742"/>
                  </a:lnTo>
                  <a:lnTo>
                    <a:pt x="60947" y="121742"/>
                  </a:lnTo>
                  <a:lnTo>
                    <a:pt x="60947" y="120599"/>
                  </a:lnTo>
                  <a:lnTo>
                    <a:pt x="0" y="120599"/>
                  </a:lnTo>
                  <a:lnTo>
                    <a:pt x="0" y="121742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1742"/>
                  </a:lnTo>
                  <a:lnTo>
                    <a:pt x="6095987" y="120599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6096000" y="10072065"/>
              <a:ext cx="6096000" cy="214629"/>
            </a:xfrm>
            <a:custGeom>
              <a:rect b="b" l="l" r="r" t="t"/>
              <a:pathLst>
                <a:path extrusionOk="0" h="214629" w="6096000">
                  <a:moveTo>
                    <a:pt x="6095987" y="1016"/>
                  </a:moveTo>
                  <a:lnTo>
                    <a:pt x="6035027" y="1016"/>
                  </a:lnTo>
                  <a:lnTo>
                    <a:pt x="6035027" y="0"/>
                  </a:lnTo>
                  <a:lnTo>
                    <a:pt x="5852147" y="0"/>
                  </a:lnTo>
                  <a:lnTo>
                    <a:pt x="5852147" y="1016"/>
                  </a:lnTo>
                  <a:lnTo>
                    <a:pt x="5730227" y="1016"/>
                  </a:lnTo>
                  <a:lnTo>
                    <a:pt x="5730227" y="0"/>
                  </a:lnTo>
                  <a:lnTo>
                    <a:pt x="5547347" y="0"/>
                  </a:lnTo>
                  <a:lnTo>
                    <a:pt x="5547347" y="1016"/>
                  </a:lnTo>
                  <a:lnTo>
                    <a:pt x="5425427" y="1016"/>
                  </a:lnTo>
                  <a:lnTo>
                    <a:pt x="5425427" y="0"/>
                  </a:lnTo>
                  <a:lnTo>
                    <a:pt x="5242547" y="0"/>
                  </a:lnTo>
                  <a:lnTo>
                    <a:pt x="5242547" y="1016"/>
                  </a:lnTo>
                  <a:lnTo>
                    <a:pt x="5120627" y="1016"/>
                  </a:lnTo>
                  <a:lnTo>
                    <a:pt x="5120627" y="0"/>
                  </a:lnTo>
                  <a:lnTo>
                    <a:pt x="4937747" y="0"/>
                  </a:lnTo>
                  <a:lnTo>
                    <a:pt x="4937747" y="1016"/>
                  </a:lnTo>
                  <a:lnTo>
                    <a:pt x="4815827" y="1016"/>
                  </a:lnTo>
                  <a:lnTo>
                    <a:pt x="4815827" y="0"/>
                  </a:lnTo>
                  <a:lnTo>
                    <a:pt x="4632947" y="0"/>
                  </a:lnTo>
                  <a:lnTo>
                    <a:pt x="4632947" y="1016"/>
                  </a:lnTo>
                  <a:lnTo>
                    <a:pt x="4511027" y="1016"/>
                  </a:lnTo>
                  <a:lnTo>
                    <a:pt x="4511027" y="0"/>
                  </a:lnTo>
                  <a:lnTo>
                    <a:pt x="4328147" y="0"/>
                  </a:lnTo>
                  <a:lnTo>
                    <a:pt x="4328147" y="1016"/>
                  </a:lnTo>
                  <a:lnTo>
                    <a:pt x="4206227" y="1016"/>
                  </a:lnTo>
                  <a:lnTo>
                    <a:pt x="4206227" y="0"/>
                  </a:lnTo>
                  <a:lnTo>
                    <a:pt x="4023347" y="0"/>
                  </a:lnTo>
                  <a:lnTo>
                    <a:pt x="4023347" y="1016"/>
                  </a:lnTo>
                  <a:lnTo>
                    <a:pt x="3901427" y="1016"/>
                  </a:lnTo>
                  <a:lnTo>
                    <a:pt x="3901427" y="0"/>
                  </a:lnTo>
                  <a:lnTo>
                    <a:pt x="3718547" y="0"/>
                  </a:lnTo>
                  <a:lnTo>
                    <a:pt x="3718547" y="1016"/>
                  </a:lnTo>
                  <a:lnTo>
                    <a:pt x="3596627" y="1016"/>
                  </a:lnTo>
                  <a:lnTo>
                    <a:pt x="3596627" y="0"/>
                  </a:lnTo>
                  <a:lnTo>
                    <a:pt x="3413747" y="0"/>
                  </a:lnTo>
                  <a:lnTo>
                    <a:pt x="3413747" y="1016"/>
                  </a:lnTo>
                  <a:lnTo>
                    <a:pt x="3291827" y="1016"/>
                  </a:lnTo>
                  <a:lnTo>
                    <a:pt x="3291827" y="0"/>
                  </a:lnTo>
                  <a:lnTo>
                    <a:pt x="3108947" y="0"/>
                  </a:lnTo>
                  <a:lnTo>
                    <a:pt x="3108947" y="1016"/>
                  </a:lnTo>
                  <a:lnTo>
                    <a:pt x="2987027" y="1016"/>
                  </a:lnTo>
                  <a:lnTo>
                    <a:pt x="2987027" y="0"/>
                  </a:lnTo>
                  <a:lnTo>
                    <a:pt x="2804147" y="0"/>
                  </a:lnTo>
                  <a:lnTo>
                    <a:pt x="2804147" y="1016"/>
                  </a:lnTo>
                  <a:lnTo>
                    <a:pt x="2682227" y="1016"/>
                  </a:lnTo>
                  <a:lnTo>
                    <a:pt x="2682227" y="0"/>
                  </a:lnTo>
                  <a:lnTo>
                    <a:pt x="2499347" y="0"/>
                  </a:lnTo>
                  <a:lnTo>
                    <a:pt x="2499347" y="1016"/>
                  </a:lnTo>
                  <a:lnTo>
                    <a:pt x="0" y="1016"/>
                  </a:lnTo>
                  <a:lnTo>
                    <a:pt x="0" y="60921"/>
                  </a:lnTo>
                  <a:lnTo>
                    <a:pt x="6035027" y="60921"/>
                  </a:lnTo>
                  <a:lnTo>
                    <a:pt x="6035027" y="182753"/>
                  </a:lnTo>
                  <a:lnTo>
                    <a:pt x="5791187" y="182753"/>
                  </a:lnTo>
                  <a:lnTo>
                    <a:pt x="5791187" y="61137"/>
                  </a:lnTo>
                  <a:lnTo>
                    <a:pt x="5730227" y="61137"/>
                  </a:lnTo>
                  <a:lnTo>
                    <a:pt x="5730227" y="182753"/>
                  </a:lnTo>
                  <a:lnTo>
                    <a:pt x="5486387" y="182753"/>
                  </a:lnTo>
                  <a:lnTo>
                    <a:pt x="5486387" y="61137"/>
                  </a:lnTo>
                  <a:lnTo>
                    <a:pt x="5425427" y="61137"/>
                  </a:lnTo>
                  <a:lnTo>
                    <a:pt x="5425427" y="182753"/>
                  </a:lnTo>
                  <a:lnTo>
                    <a:pt x="5181587" y="182753"/>
                  </a:lnTo>
                  <a:lnTo>
                    <a:pt x="5181587" y="61137"/>
                  </a:lnTo>
                  <a:lnTo>
                    <a:pt x="5120627" y="61137"/>
                  </a:lnTo>
                  <a:lnTo>
                    <a:pt x="5120627" y="182753"/>
                  </a:lnTo>
                  <a:lnTo>
                    <a:pt x="4876787" y="182753"/>
                  </a:lnTo>
                  <a:lnTo>
                    <a:pt x="4876787" y="61137"/>
                  </a:lnTo>
                  <a:lnTo>
                    <a:pt x="4815827" y="61137"/>
                  </a:lnTo>
                  <a:lnTo>
                    <a:pt x="4815827" y="182753"/>
                  </a:lnTo>
                  <a:lnTo>
                    <a:pt x="4571987" y="182753"/>
                  </a:lnTo>
                  <a:lnTo>
                    <a:pt x="4571987" y="61137"/>
                  </a:lnTo>
                  <a:lnTo>
                    <a:pt x="4511027" y="61137"/>
                  </a:lnTo>
                  <a:lnTo>
                    <a:pt x="4511027" y="182753"/>
                  </a:lnTo>
                  <a:lnTo>
                    <a:pt x="4267187" y="182753"/>
                  </a:lnTo>
                  <a:lnTo>
                    <a:pt x="4267187" y="61137"/>
                  </a:lnTo>
                  <a:lnTo>
                    <a:pt x="4206227" y="61137"/>
                  </a:lnTo>
                  <a:lnTo>
                    <a:pt x="4206227" y="182753"/>
                  </a:lnTo>
                  <a:lnTo>
                    <a:pt x="3962387" y="182753"/>
                  </a:lnTo>
                  <a:lnTo>
                    <a:pt x="3962387" y="61137"/>
                  </a:lnTo>
                  <a:lnTo>
                    <a:pt x="3901427" y="61137"/>
                  </a:lnTo>
                  <a:lnTo>
                    <a:pt x="3901427" y="182753"/>
                  </a:lnTo>
                  <a:lnTo>
                    <a:pt x="3657587" y="182753"/>
                  </a:lnTo>
                  <a:lnTo>
                    <a:pt x="3657587" y="61137"/>
                  </a:lnTo>
                  <a:lnTo>
                    <a:pt x="3596627" y="61137"/>
                  </a:lnTo>
                  <a:lnTo>
                    <a:pt x="3596627" y="182753"/>
                  </a:lnTo>
                  <a:lnTo>
                    <a:pt x="3352787" y="182753"/>
                  </a:lnTo>
                  <a:lnTo>
                    <a:pt x="3352787" y="61137"/>
                  </a:lnTo>
                  <a:lnTo>
                    <a:pt x="3291827" y="61137"/>
                  </a:lnTo>
                  <a:lnTo>
                    <a:pt x="3291827" y="182753"/>
                  </a:lnTo>
                  <a:lnTo>
                    <a:pt x="3047987" y="182753"/>
                  </a:lnTo>
                  <a:lnTo>
                    <a:pt x="3047987" y="61137"/>
                  </a:lnTo>
                  <a:lnTo>
                    <a:pt x="2987027" y="61137"/>
                  </a:lnTo>
                  <a:lnTo>
                    <a:pt x="2987027" y="182753"/>
                  </a:lnTo>
                  <a:lnTo>
                    <a:pt x="2743187" y="182753"/>
                  </a:lnTo>
                  <a:lnTo>
                    <a:pt x="2743187" y="61137"/>
                  </a:lnTo>
                  <a:lnTo>
                    <a:pt x="2682227" y="61137"/>
                  </a:lnTo>
                  <a:lnTo>
                    <a:pt x="2682227" y="182753"/>
                  </a:lnTo>
                  <a:lnTo>
                    <a:pt x="2438387" y="182753"/>
                  </a:lnTo>
                  <a:lnTo>
                    <a:pt x="2438387" y="61137"/>
                  </a:lnTo>
                  <a:lnTo>
                    <a:pt x="2377427" y="61137"/>
                  </a:lnTo>
                  <a:lnTo>
                    <a:pt x="2377427" y="182753"/>
                  </a:lnTo>
                  <a:lnTo>
                    <a:pt x="2133587" y="182753"/>
                  </a:lnTo>
                  <a:lnTo>
                    <a:pt x="2133587" y="61137"/>
                  </a:lnTo>
                  <a:lnTo>
                    <a:pt x="2072627" y="61137"/>
                  </a:lnTo>
                  <a:lnTo>
                    <a:pt x="2072627" y="182753"/>
                  </a:lnTo>
                  <a:lnTo>
                    <a:pt x="1828787" y="182753"/>
                  </a:lnTo>
                  <a:lnTo>
                    <a:pt x="1828787" y="61137"/>
                  </a:lnTo>
                  <a:lnTo>
                    <a:pt x="1767827" y="61137"/>
                  </a:lnTo>
                  <a:lnTo>
                    <a:pt x="1767827" y="182753"/>
                  </a:lnTo>
                  <a:lnTo>
                    <a:pt x="1523987" y="182753"/>
                  </a:lnTo>
                  <a:lnTo>
                    <a:pt x="1523987" y="61137"/>
                  </a:lnTo>
                  <a:lnTo>
                    <a:pt x="1463027" y="61137"/>
                  </a:lnTo>
                  <a:lnTo>
                    <a:pt x="1463027" y="182753"/>
                  </a:lnTo>
                  <a:lnTo>
                    <a:pt x="1219187" y="182753"/>
                  </a:lnTo>
                  <a:lnTo>
                    <a:pt x="1219187" y="61137"/>
                  </a:lnTo>
                  <a:lnTo>
                    <a:pt x="1158227" y="61137"/>
                  </a:lnTo>
                  <a:lnTo>
                    <a:pt x="1158227" y="182753"/>
                  </a:lnTo>
                  <a:lnTo>
                    <a:pt x="914387" y="182753"/>
                  </a:lnTo>
                  <a:lnTo>
                    <a:pt x="914387" y="61137"/>
                  </a:lnTo>
                  <a:lnTo>
                    <a:pt x="853427" y="61137"/>
                  </a:lnTo>
                  <a:lnTo>
                    <a:pt x="853427" y="182753"/>
                  </a:lnTo>
                  <a:lnTo>
                    <a:pt x="609587" y="182753"/>
                  </a:lnTo>
                  <a:lnTo>
                    <a:pt x="609587" y="61137"/>
                  </a:lnTo>
                  <a:lnTo>
                    <a:pt x="548627" y="61137"/>
                  </a:lnTo>
                  <a:lnTo>
                    <a:pt x="548627" y="182753"/>
                  </a:lnTo>
                  <a:lnTo>
                    <a:pt x="304787" y="182753"/>
                  </a:lnTo>
                  <a:lnTo>
                    <a:pt x="304787" y="61137"/>
                  </a:lnTo>
                  <a:lnTo>
                    <a:pt x="243827" y="61137"/>
                  </a:lnTo>
                  <a:lnTo>
                    <a:pt x="243827" y="182753"/>
                  </a:lnTo>
                  <a:lnTo>
                    <a:pt x="0" y="182753"/>
                  </a:lnTo>
                  <a:lnTo>
                    <a:pt x="0" y="214477"/>
                  </a:lnTo>
                  <a:lnTo>
                    <a:pt x="6095987" y="214477"/>
                  </a:lnTo>
                  <a:lnTo>
                    <a:pt x="6095987" y="182753"/>
                  </a:lnTo>
                  <a:lnTo>
                    <a:pt x="6095987" y="60921"/>
                  </a:lnTo>
                  <a:lnTo>
                    <a:pt x="6095987" y="101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6095987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20" y="121742"/>
                  </a:moveTo>
                  <a:lnTo>
                    <a:pt x="60960" y="121742"/>
                  </a:lnTo>
                  <a:lnTo>
                    <a:pt x="60960" y="182613"/>
                  </a:lnTo>
                  <a:lnTo>
                    <a:pt x="121920" y="182613"/>
                  </a:lnTo>
                  <a:lnTo>
                    <a:pt x="121920" y="121742"/>
                  </a:lnTo>
                  <a:close/>
                </a:path>
                <a:path extrusionOk="0" h="548004" w="6096000">
                  <a:moveTo>
                    <a:pt x="243840" y="486981"/>
                  </a:moveTo>
                  <a:lnTo>
                    <a:pt x="182880" y="486981"/>
                  </a:lnTo>
                  <a:lnTo>
                    <a:pt x="182880" y="547865"/>
                  </a:lnTo>
                  <a:lnTo>
                    <a:pt x="243840" y="547865"/>
                  </a:lnTo>
                  <a:lnTo>
                    <a:pt x="243840" y="486981"/>
                  </a:lnTo>
                  <a:close/>
                </a:path>
                <a:path extrusionOk="0" h="548004" w="6096000">
                  <a:moveTo>
                    <a:pt x="304800" y="304368"/>
                  </a:moveTo>
                  <a:lnTo>
                    <a:pt x="243840" y="304368"/>
                  </a:lnTo>
                  <a:lnTo>
                    <a:pt x="243840" y="365239"/>
                  </a:lnTo>
                  <a:lnTo>
                    <a:pt x="304800" y="365239"/>
                  </a:lnTo>
                  <a:lnTo>
                    <a:pt x="304800" y="304368"/>
                  </a:lnTo>
                  <a:close/>
                </a:path>
                <a:path extrusionOk="0" h="548004" w="6096000">
                  <a:moveTo>
                    <a:pt x="426720" y="243484"/>
                  </a:moveTo>
                  <a:lnTo>
                    <a:pt x="365760" y="243484"/>
                  </a:lnTo>
                  <a:lnTo>
                    <a:pt x="365760" y="304368"/>
                  </a:lnTo>
                  <a:lnTo>
                    <a:pt x="426720" y="304368"/>
                  </a:lnTo>
                  <a:lnTo>
                    <a:pt x="426720" y="243484"/>
                  </a:lnTo>
                  <a:close/>
                </a:path>
                <a:path extrusionOk="0" h="548004" w="6096000">
                  <a:moveTo>
                    <a:pt x="426720" y="121742"/>
                  </a:moveTo>
                  <a:lnTo>
                    <a:pt x="365760" y="121742"/>
                  </a:lnTo>
                  <a:lnTo>
                    <a:pt x="365760" y="182613"/>
                  </a:lnTo>
                  <a:lnTo>
                    <a:pt x="426720" y="182613"/>
                  </a:lnTo>
                  <a:lnTo>
                    <a:pt x="426720" y="121742"/>
                  </a:lnTo>
                  <a:close/>
                </a:path>
                <a:path extrusionOk="0" h="548004" w="6096000">
                  <a:moveTo>
                    <a:pt x="548640" y="486981"/>
                  </a:moveTo>
                  <a:lnTo>
                    <a:pt x="487680" y="486981"/>
                  </a:lnTo>
                  <a:lnTo>
                    <a:pt x="487680" y="547865"/>
                  </a:lnTo>
                  <a:lnTo>
                    <a:pt x="548640" y="547865"/>
                  </a:lnTo>
                  <a:lnTo>
                    <a:pt x="548640" y="486981"/>
                  </a:lnTo>
                  <a:close/>
                </a:path>
                <a:path extrusionOk="0" h="548004" w="6096000">
                  <a:moveTo>
                    <a:pt x="731520" y="121742"/>
                  </a:moveTo>
                  <a:lnTo>
                    <a:pt x="670560" y="121742"/>
                  </a:lnTo>
                  <a:lnTo>
                    <a:pt x="670560" y="182613"/>
                  </a:lnTo>
                  <a:lnTo>
                    <a:pt x="731520" y="182613"/>
                  </a:lnTo>
                  <a:lnTo>
                    <a:pt x="731520" y="121742"/>
                  </a:lnTo>
                  <a:close/>
                </a:path>
                <a:path extrusionOk="0" h="548004" w="6096000">
                  <a:moveTo>
                    <a:pt x="853440" y="486981"/>
                  </a:moveTo>
                  <a:lnTo>
                    <a:pt x="792480" y="486981"/>
                  </a:lnTo>
                  <a:lnTo>
                    <a:pt x="792480" y="547865"/>
                  </a:lnTo>
                  <a:lnTo>
                    <a:pt x="853440" y="547865"/>
                  </a:lnTo>
                  <a:lnTo>
                    <a:pt x="853440" y="486981"/>
                  </a:lnTo>
                  <a:close/>
                </a:path>
                <a:path extrusionOk="0" h="548004" w="6096000">
                  <a:moveTo>
                    <a:pt x="1036320" y="121742"/>
                  </a:moveTo>
                  <a:lnTo>
                    <a:pt x="975360" y="121742"/>
                  </a:lnTo>
                  <a:lnTo>
                    <a:pt x="975360" y="182613"/>
                  </a:lnTo>
                  <a:lnTo>
                    <a:pt x="1036320" y="182613"/>
                  </a:lnTo>
                  <a:lnTo>
                    <a:pt x="1036320" y="121742"/>
                  </a:lnTo>
                  <a:close/>
                </a:path>
                <a:path extrusionOk="0" h="548004" w="6096000">
                  <a:moveTo>
                    <a:pt x="1158240" y="486981"/>
                  </a:moveTo>
                  <a:lnTo>
                    <a:pt x="1097280" y="486981"/>
                  </a:lnTo>
                  <a:lnTo>
                    <a:pt x="1097280" y="547865"/>
                  </a:lnTo>
                  <a:lnTo>
                    <a:pt x="1158240" y="547865"/>
                  </a:lnTo>
                  <a:lnTo>
                    <a:pt x="1158240" y="486981"/>
                  </a:lnTo>
                  <a:close/>
                </a:path>
                <a:path extrusionOk="0" h="548004" w="6096000">
                  <a:moveTo>
                    <a:pt x="1341120" y="121742"/>
                  </a:moveTo>
                  <a:lnTo>
                    <a:pt x="1280160" y="121742"/>
                  </a:lnTo>
                  <a:lnTo>
                    <a:pt x="1280160" y="182613"/>
                  </a:lnTo>
                  <a:lnTo>
                    <a:pt x="1341120" y="182613"/>
                  </a:lnTo>
                  <a:lnTo>
                    <a:pt x="1341120" y="121742"/>
                  </a:lnTo>
                  <a:close/>
                </a:path>
                <a:path extrusionOk="0" h="548004" w="6096000">
                  <a:moveTo>
                    <a:pt x="1463040" y="486981"/>
                  </a:moveTo>
                  <a:lnTo>
                    <a:pt x="1402080" y="486981"/>
                  </a:lnTo>
                  <a:lnTo>
                    <a:pt x="1402080" y="547865"/>
                  </a:lnTo>
                  <a:lnTo>
                    <a:pt x="1463040" y="547865"/>
                  </a:lnTo>
                  <a:lnTo>
                    <a:pt x="1463040" y="486981"/>
                  </a:lnTo>
                  <a:close/>
                </a:path>
                <a:path extrusionOk="0" h="548004" w="6096000">
                  <a:moveTo>
                    <a:pt x="1645920" y="121742"/>
                  </a:moveTo>
                  <a:lnTo>
                    <a:pt x="1584960" y="121742"/>
                  </a:lnTo>
                  <a:lnTo>
                    <a:pt x="1584960" y="182613"/>
                  </a:lnTo>
                  <a:lnTo>
                    <a:pt x="1645920" y="182613"/>
                  </a:lnTo>
                  <a:lnTo>
                    <a:pt x="1645920" y="121742"/>
                  </a:lnTo>
                  <a:close/>
                </a:path>
                <a:path extrusionOk="0" h="548004" w="6096000">
                  <a:moveTo>
                    <a:pt x="1767840" y="486981"/>
                  </a:moveTo>
                  <a:lnTo>
                    <a:pt x="1706880" y="486981"/>
                  </a:lnTo>
                  <a:lnTo>
                    <a:pt x="1706880" y="547865"/>
                  </a:lnTo>
                  <a:lnTo>
                    <a:pt x="1767840" y="547865"/>
                  </a:lnTo>
                  <a:lnTo>
                    <a:pt x="1767840" y="486981"/>
                  </a:lnTo>
                  <a:close/>
                </a:path>
                <a:path extrusionOk="0" h="548004" w="6096000">
                  <a:moveTo>
                    <a:pt x="1950720" y="121742"/>
                  </a:moveTo>
                  <a:lnTo>
                    <a:pt x="1889760" y="121742"/>
                  </a:lnTo>
                  <a:lnTo>
                    <a:pt x="1889760" y="182613"/>
                  </a:lnTo>
                  <a:lnTo>
                    <a:pt x="1950720" y="182613"/>
                  </a:lnTo>
                  <a:lnTo>
                    <a:pt x="1950720" y="121742"/>
                  </a:lnTo>
                  <a:close/>
                </a:path>
                <a:path extrusionOk="0" h="548004" w="6096000">
                  <a:moveTo>
                    <a:pt x="2072640" y="486981"/>
                  </a:moveTo>
                  <a:lnTo>
                    <a:pt x="2011680" y="486981"/>
                  </a:lnTo>
                  <a:lnTo>
                    <a:pt x="2011680" y="547865"/>
                  </a:lnTo>
                  <a:lnTo>
                    <a:pt x="2072640" y="547865"/>
                  </a:lnTo>
                  <a:lnTo>
                    <a:pt x="2072640" y="486981"/>
                  </a:lnTo>
                  <a:close/>
                </a:path>
                <a:path extrusionOk="0" h="548004" w="6096000">
                  <a:moveTo>
                    <a:pt x="2255520" y="121742"/>
                  </a:moveTo>
                  <a:lnTo>
                    <a:pt x="2194560" y="121742"/>
                  </a:lnTo>
                  <a:lnTo>
                    <a:pt x="2194560" y="182613"/>
                  </a:lnTo>
                  <a:lnTo>
                    <a:pt x="2255520" y="182613"/>
                  </a:lnTo>
                  <a:lnTo>
                    <a:pt x="2255520" y="121742"/>
                  </a:lnTo>
                  <a:close/>
                </a:path>
                <a:path extrusionOk="0" h="548004" w="6096000">
                  <a:moveTo>
                    <a:pt x="2377440" y="486981"/>
                  </a:moveTo>
                  <a:lnTo>
                    <a:pt x="2316480" y="486981"/>
                  </a:lnTo>
                  <a:lnTo>
                    <a:pt x="2316480" y="547865"/>
                  </a:lnTo>
                  <a:lnTo>
                    <a:pt x="2377440" y="547865"/>
                  </a:lnTo>
                  <a:lnTo>
                    <a:pt x="2377440" y="486981"/>
                  </a:lnTo>
                  <a:close/>
                </a:path>
                <a:path extrusionOk="0" h="548004" w="6096000">
                  <a:moveTo>
                    <a:pt x="2560320" y="121742"/>
                  </a:moveTo>
                  <a:lnTo>
                    <a:pt x="2499360" y="121742"/>
                  </a:lnTo>
                  <a:lnTo>
                    <a:pt x="2499360" y="182613"/>
                  </a:lnTo>
                  <a:lnTo>
                    <a:pt x="2560320" y="182613"/>
                  </a:lnTo>
                  <a:lnTo>
                    <a:pt x="2560320" y="121742"/>
                  </a:lnTo>
                  <a:close/>
                </a:path>
                <a:path extrusionOk="0" h="548004" w="6096000">
                  <a:moveTo>
                    <a:pt x="2865120" y="121742"/>
                  </a:moveTo>
                  <a:lnTo>
                    <a:pt x="2804160" y="121742"/>
                  </a:lnTo>
                  <a:lnTo>
                    <a:pt x="2804160" y="182613"/>
                  </a:lnTo>
                  <a:lnTo>
                    <a:pt x="2865120" y="182613"/>
                  </a:lnTo>
                  <a:lnTo>
                    <a:pt x="2865120" y="121742"/>
                  </a:lnTo>
                  <a:close/>
                </a:path>
                <a:path extrusionOk="0" h="548004" w="6096000">
                  <a:moveTo>
                    <a:pt x="3169920" y="121742"/>
                  </a:moveTo>
                  <a:lnTo>
                    <a:pt x="3108960" y="121742"/>
                  </a:lnTo>
                  <a:lnTo>
                    <a:pt x="3108960" y="182613"/>
                  </a:lnTo>
                  <a:lnTo>
                    <a:pt x="3169920" y="182613"/>
                  </a:lnTo>
                  <a:lnTo>
                    <a:pt x="3169920" y="121742"/>
                  </a:lnTo>
                  <a:close/>
                </a:path>
                <a:path extrusionOk="0" h="548004" w="6096000">
                  <a:moveTo>
                    <a:pt x="3474720" y="121742"/>
                  </a:moveTo>
                  <a:lnTo>
                    <a:pt x="3413760" y="121742"/>
                  </a:lnTo>
                  <a:lnTo>
                    <a:pt x="3413760" y="182613"/>
                  </a:lnTo>
                  <a:lnTo>
                    <a:pt x="3474720" y="182613"/>
                  </a:lnTo>
                  <a:lnTo>
                    <a:pt x="3474720" y="121742"/>
                  </a:lnTo>
                  <a:close/>
                </a:path>
                <a:path extrusionOk="0" h="548004" w="6096000">
                  <a:moveTo>
                    <a:pt x="3779520" y="121742"/>
                  </a:moveTo>
                  <a:lnTo>
                    <a:pt x="3718560" y="121742"/>
                  </a:lnTo>
                  <a:lnTo>
                    <a:pt x="3718560" y="182613"/>
                  </a:lnTo>
                  <a:lnTo>
                    <a:pt x="3779520" y="182613"/>
                  </a:lnTo>
                  <a:lnTo>
                    <a:pt x="3779520" y="121742"/>
                  </a:lnTo>
                  <a:close/>
                </a:path>
                <a:path extrusionOk="0" h="548004" w="6096000">
                  <a:moveTo>
                    <a:pt x="4084320" y="121742"/>
                  </a:moveTo>
                  <a:lnTo>
                    <a:pt x="4023360" y="121742"/>
                  </a:lnTo>
                  <a:lnTo>
                    <a:pt x="4023360" y="182613"/>
                  </a:lnTo>
                  <a:lnTo>
                    <a:pt x="4084320" y="182613"/>
                  </a:lnTo>
                  <a:lnTo>
                    <a:pt x="4084320" y="121742"/>
                  </a:lnTo>
                  <a:close/>
                </a:path>
                <a:path extrusionOk="0" h="548004" w="6096000">
                  <a:moveTo>
                    <a:pt x="4389120" y="121742"/>
                  </a:moveTo>
                  <a:lnTo>
                    <a:pt x="4328160" y="121742"/>
                  </a:lnTo>
                  <a:lnTo>
                    <a:pt x="4328160" y="182613"/>
                  </a:lnTo>
                  <a:lnTo>
                    <a:pt x="4389120" y="182613"/>
                  </a:lnTo>
                  <a:lnTo>
                    <a:pt x="4389120" y="121742"/>
                  </a:lnTo>
                  <a:close/>
                </a:path>
                <a:path extrusionOk="0" h="548004" w="6096000">
                  <a:moveTo>
                    <a:pt x="4693920" y="121742"/>
                  </a:moveTo>
                  <a:lnTo>
                    <a:pt x="4632960" y="121742"/>
                  </a:lnTo>
                  <a:lnTo>
                    <a:pt x="4632960" y="182613"/>
                  </a:lnTo>
                  <a:lnTo>
                    <a:pt x="4693920" y="182613"/>
                  </a:lnTo>
                  <a:lnTo>
                    <a:pt x="4693920" y="121742"/>
                  </a:lnTo>
                  <a:close/>
                </a:path>
                <a:path extrusionOk="0" h="548004" w="6096000">
                  <a:moveTo>
                    <a:pt x="4998720" y="121742"/>
                  </a:moveTo>
                  <a:lnTo>
                    <a:pt x="4937760" y="121742"/>
                  </a:lnTo>
                  <a:lnTo>
                    <a:pt x="4937760" y="182613"/>
                  </a:lnTo>
                  <a:lnTo>
                    <a:pt x="4998720" y="182613"/>
                  </a:lnTo>
                  <a:lnTo>
                    <a:pt x="4998720" y="121742"/>
                  </a:lnTo>
                  <a:close/>
                </a:path>
                <a:path extrusionOk="0" h="548004" w="6096000">
                  <a:moveTo>
                    <a:pt x="5303520" y="121742"/>
                  </a:moveTo>
                  <a:lnTo>
                    <a:pt x="5242560" y="121742"/>
                  </a:lnTo>
                  <a:lnTo>
                    <a:pt x="5242560" y="182613"/>
                  </a:lnTo>
                  <a:lnTo>
                    <a:pt x="5303520" y="182613"/>
                  </a:lnTo>
                  <a:lnTo>
                    <a:pt x="5303520" y="121742"/>
                  </a:lnTo>
                  <a:close/>
                </a:path>
                <a:path extrusionOk="0" h="548004" w="6096000">
                  <a:moveTo>
                    <a:pt x="5608320" y="121742"/>
                  </a:moveTo>
                  <a:lnTo>
                    <a:pt x="5547360" y="121742"/>
                  </a:lnTo>
                  <a:lnTo>
                    <a:pt x="5547360" y="182613"/>
                  </a:lnTo>
                  <a:lnTo>
                    <a:pt x="5608320" y="182613"/>
                  </a:lnTo>
                  <a:lnTo>
                    <a:pt x="5608320" y="121742"/>
                  </a:lnTo>
                  <a:close/>
                </a:path>
                <a:path extrusionOk="0" h="548004" w="6096000">
                  <a:moveTo>
                    <a:pt x="5913120" y="121742"/>
                  </a:moveTo>
                  <a:lnTo>
                    <a:pt x="5852160" y="121742"/>
                  </a:lnTo>
                  <a:lnTo>
                    <a:pt x="5852160" y="182613"/>
                  </a:lnTo>
                  <a:lnTo>
                    <a:pt x="5913120" y="182613"/>
                  </a:lnTo>
                  <a:lnTo>
                    <a:pt x="5913120" y="121742"/>
                  </a:lnTo>
                  <a:close/>
                </a:path>
                <a:path extrusionOk="0" h="548004" w="6096000">
                  <a:moveTo>
                    <a:pt x="609600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60" y="121742"/>
                  </a:lnTo>
                  <a:lnTo>
                    <a:pt x="60960" y="60871"/>
                  </a:lnTo>
                  <a:lnTo>
                    <a:pt x="182880" y="60871"/>
                  </a:lnTo>
                  <a:lnTo>
                    <a:pt x="182880" y="121742"/>
                  </a:lnTo>
                  <a:lnTo>
                    <a:pt x="243840" y="121742"/>
                  </a:lnTo>
                  <a:lnTo>
                    <a:pt x="243840" y="60871"/>
                  </a:lnTo>
                  <a:lnTo>
                    <a:pt x="304800" y="60871"/>
                  </a:lnTo>
                  <a:lnTo>
                    <a:pt x="304800" y="121742"/>
                  </a:lnTo>
                  <a:lnTo>
                    <a:pt x="365760" y="121742"/>
                  </a:lnTo>
                  <a:lnTo>
                    <a:pt x="365760" y="60871"/>
                  </a:ln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lnTo>
                    <a:pt x="609600" y="60871"/>
                  </a:lnTo>
                  <a:lnTo>
                    <a:pt x="609600" y="121742"/>
                  </a:lnTo>
                  <a:lnTo>
                    <a:pt x="670560" y="121742"/>
                  </a:lnTo>
                  <a:lnTo>
                    <a:pt x="670560" y="60871"/>
                  </a:ln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lnTo>
                    <a:pt x="914400" y="60871"/>
                  </a:lnTo>
                  <a:lnTo>
                    <a:pt x="914400" y="121742"/>
                  </a:lnTo>
                  <a:lnTo>
                    <a:pt x="975360" y="121742"/>
                  </a:lnTo>
                  <a:lnTo>
                    <a:pt x="975360" y="60871"/>
                  </a:ln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lnTo>
                    <a:pt x="1219200" y="60871"/>
                  </a:lnTo>
                  <a:lnTo>
                    <a:pt x="1219200" y="121742"/>
                  </a:lnTo>
                  <a:lnTo>
                    <a:pt x="1280160" y="121742"/>
                  </a:lnTo>
                  <a:lnTo>
                    <a:pt x="1280160" y="60871"/>
                  </a:ln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lnTo>
                    <a:pt x="1524000" y="60871"/>
                  </a:lnTo>
                  <a:lnTo>
                    <a:pt x="1524000" y="121742"/>
                  </a:lnTo>
                  <a:lnTo>
                    <a:pt x="1584960" y="121742"/>
                  </a:lnTo>
                  <a:lnTo>
                    <a:pt x="1584960" y="60871"/>
                  </a:ln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lnTo>
                    <a:pt x="1828800" y="60871"/>
                  </a:lnTo>
                  <a:lnTo>
                    <a:pt x="1828800" y="121742"/>
                  </a:lnTo>
                  <a:lnTo>
                    <a:pt x="1889760" y="121742"/>
                  </a:lnTo>
                  <a:lnTo>
                    <a:pt x="1889760" y="60871"/>
                  </a:ln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lnTo>
                    <a:pt x="2133600" y="60871"/>
                  </a:lnTo>
                  <a:lnTo>
                    <a:pt x="2133600" y="121742"/>
                  </a:lnTo>
                  <a:lnTo>
                    <a:pt x="2194560" y="121742"/>
                  </a:lnTo>
                  <a:lnTo>
                    <a:pt x="2194560" y="60871"/>
                  </a:ln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lnTo>
                    <a:pt x="2438400" y="60871"/>
                  </a:lnTo>
                  <a:lnTo>
                    <a:pt x="2438400" y="121742"/>
                  </a:lnTo>
                  <a:lnTo>
                    <a:pt x="2499360" y="121742"/>
                  </a:lnTo>
                  <a:lnTo>
                    <a:pt x="2499360" y="60871"/>
                  </a:ln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lnTo>
                    <a:pt x="2743200" y="60871"/>
                  </a:lnTo>
                  <a:lnTo>
                    <a:pt x="2743200" y="121742"/>
                  </a:lnTo>
                  <a:lnTo>
                    <a:pt x="2804160" y="121742"/>
                  </a:lnTo>
                  <a:lnTo>
                    <a:pt x="2804160" y="60871"/>
                  </a:ln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lnTo>
                    <a:pt x="3048000" y="60871"/>
                  </a:lnTo>
                  <a:lnTo>
                    <a:pt x="3048000" y="121742"/>
                  </a:lnTo>
                  <a:lnTo>
                    <a:pt x="3108960" y="121742"/>
                  </a:lnTo>
                  <a:lnTo>
                    <a:pt x="3108960" y="60871"/>
                  </a:ln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lnTo>
                    <a:pt x="3352800" y="60871"/>
                  </a:lnTo>
                  <a:lnTo>
                    <a:pt x="3352800" y="121742"/>
                  </a:lnTo>
                  <a:lnTo>
                    <a:pt x="3413760" y="121742"/>
                  </a:lnTo>
                  <a:lnTo>
                    <a:pt x="3413760" y="60871"/>
                  </a:ln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lnTo>
                    <a:pt x="3657600" y="60871"/>
                  </a:lnTo>
                  <a:lnTo>
                    <a:pt x="3657600" y="121742"/>
                  </a:lnTo>
                  <a:lnTo>
                    <a:pt x="3718560" y="121742"/>
                  </a:lnTo>
                  <a:lnTo>
                    <a:pt x="3718560" y="60871"/>
                  </a:ln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lnTo>
                    <a:pt x="3962400" y="60871"/>
                  </a:lnTo>
                  <a:lnTo>
                    <a:pt x="3962400" y="121742"/>
                  </a:lnTo>
                  <a:lnTo>
                    <a:pt x="4023360" y="121742"/>
                  </a:lnTo>
                  <a:lnTo>
                    <a:pt x="4023360" y="60871"/>
                  </a:ln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lnTo>
                    <a:pt x="4267200" y="60871"/>
                  </a:lnTo>
                  <a:lnTo>
                    <a:pt x="4267200" y="121742"/>
                  </a:lnTo>
                  <a:lnTo>
                    <a:pt x="4328160" y="121742"/>
                  </a:lnTo>
                  <a:lnTo>
                    <a:pt x="4328160" y="60871"/>
                  </a:ln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lnTo>
                    <a:pt x="4572000" y="60871"/>
                  </a:lnTo>
                  <a:lnTo>
                    <a:pt x="4572000" y="121742"/>
                  </a:lnTo>
                  <a:lnTo>
                    <a:pt x="4632960" y="121742"/>
                  </a:lnTo>
                  <a:lnTo>
                    <a:pt x="4632960" y="60871"/>
                  </a:ln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lnTo>
                    <a:pt x="4876800" y="60871"/>
                  </a:lnTo>
                  <a:lnTo>
                    <a:pt x="4876800" y="121742"/>
                  </a:lnTo>
                  <a:lnTo>
                    <a:pt x="4937760" y="121742"/>
                  </a:lnTo>
                  <a:lnTo>
                    <a:pt x="4937760" y="60871"/>
                  </a:ln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lnTo>
                    <a:pt x="5181600" y="60871"/>
                  </a:lnTo>
                  <a:lnTo>
                    <a:pt x="5181600" y="121742"/>
                  </a:lnTo>
                  <a:lnTo>
                    <a:pt x="5242560" y="121742"/>
                  </a:lnTo>
                  <a:lnTo>
                    <a:pt x="5242560" y="60871"/>
                  </a:ln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lnTo>
                    <a:pt x="5486400" y="60871"/>
                  </a:lnTo>
                  <a:lnTo>
                    <a:pt x="5486400" y="121742"/>
                  </a:lnTo>
                  <a:lnTo>
                    <a:pt x="5547360" y="121742"/>
                  </a:lnTo>
                  <a:lnTo>
                    <a:pt x="5547360" y="60871"/>
                  </a:ln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lnTo>
                    <a:pt x="5791200" y="60871"/>
                  </a:lnTo>
                  <a:lnTo>
                    <a:pt x="5791200" y="121742"/>
                  </a:lnTo>
                  <a:lnTo>
                    <a:pt x="5852160" y="121742"/>
                  </a:lnTo>
                  <a:lnTo>
                    <a:pt x="5852160" y="60871"/>
                  </a:ln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lnTo>
                    <a:pt x="6096000" y="60871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7"/>
            <p:cNvSpPr/>
            <p:nvPr/>
          </p:nvSpPr>
          <p:spPr>
            <a:xfrm>
              <a:off x="6156947" y="9951326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83"/>
                  </a:lnTo>
                  <a:lnTo>
                    <a:pt x="60960" y="60883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83"/>
                  </a:moveTo>
                  <a:lnTo>
                    <a:pt x="487680" y="60883"/>
                  </a:lnTo>
                  <a:lnTo>
                    <a:pt x="487680" y="121754"/>
                  </a:lnTo>
                  <a:lnTo>
                    <a:pt x="548640" y="121754"/>
                  </a:lnTo>
                  <a:lnTo>
                    <a:pt x="548640" y="60883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83"/>
                  </a:lnTo>
                  <a:lnTo>
                    <a:pt x="670560" y="60883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83"/>
                  </a:moveTo>
                  <a:lnTo>
                    <a:pt x="792480" y="60883"/>
                  </a:lnTo>
                  <a:lnTo>
                    <a:pt x="792480" y="121754"/>
                  </a:lnTo>
                  <a:lnTo>
                    <a:pt x="853440" y="121754"/>
                  </a:lnTo>
                  <a:lnTo>
                    <a:pt x="853440" y="60883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83"/>
                  </a:lnTo>
                  <a:lnTo>
                    <a:pt x="975360" y="60883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83"/>
                  </a:moveTo>
                  <a:lnTo>
                    <a:pt x="1097280" y="60883"/>
                  </a:lnTo>
                  <a:lnTo>
                    <a:pt x="1097280" y="121754"/>
                  </a:lnTo>
                  <a:lnTo>
                    <a:pt x="1158240" y="121754"/>
                  </a:lnTo>
                  <a:lnTo>
                    <a:pt x="1158240" y="60883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83"/>
                  </a:lnTo>
                  <a:lnTo>
                    <a:pt x="1280160" y="60883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83"/>
                  </a:moveTo>
                  <a:lnTo>
                    <a:pt x="1402080" y="60883"/>
                  </a:lnTo>
                  <a:lnTo>
                    <a:pt x="1402080" y="121754"/>
                  </a:lnTo>
                  <a:lnTo>
                    <a:pt x="1463040" y="121754"/>
                  </a:lnTo>
                  <a:lnTo>
                    <a:pt x="1463040" y="60883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83"/>
                  </a:lnTo>
                  <a:lnTo>
                    <a:pt x="1584960" y="60883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83"/>
                  </a:moveTo>
                  <a:lnTo>
                    <a:pt x="1706880" y="60883"/>
                  </a:lnTo>
                  <a:lnTo>
                    <a:pt x="1706880" y="121754"/>
                  </a:lnTo>
                  <a:lnTo>
                    <a:pt x="1767840" y="121754"/>
                  </a:lnTo>
                  <a:lnTo>
                    <a:pt x="1767840" y="60883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83"/>
                  </a:lnTo>
                  <a:lnTo>
                    <a:pt x="1889760" y="60883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83"/>
                  </a:moveTo>
                  <a:lnTo>
                    <a:pt x="2011680" y="60883"/>
                  </a:lnTo>
                  <a:lnTo>
                    <a:pt x="2011680" y="121754"/>
                  </a:lnTo>
                  <a:lnTo>
                    <a:pt x="2072640" y="121754"/>
                  </a:lnTo>
                  <a:lnTo>
                    <a:pt x="2072640" y="60883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83"/>
                  </a:lnTo>
                  <a:lnTo>
                    <a:pt x="2194560" y="60883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80"/>
                  </a:lnTo>
                  <a:lnTo>
                    <a:pt x="2316480" y="304380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83"/>
                  </a:moveTo>
                  <a:lnTo>
                    <a:pt x="2316480" y="60883"/>
                  </a:lnTo>
                  <a:lnTo>
                    <a:pt x="2316480" y="121754"/>
                  </a:lnTo>
                  <a:lnTo>
                    <a:pt x="2377440" y="121754"/>
                  </a:lnTo>
                  <a:lnTo>
                    <a:pt x="2377440" y="60883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83"/>
                  </a:lnTo>
                  <a:lnTo>
                    <a:pt x="2499360" y="60883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80"/>
                  </a:lnTo>
                  <a:lnTo>
                    <a:pt x="2621280" y="304380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83"/>
                  </a:moveTo>
                  <a:lnTo>
                    <a:pt x="2621280" y="60883"/>
                  </a:lnTo>
                  <a:lnTo>
                    <a:pt x="2621280" y="121754"/>
                  </a:lnTo>
                  <a:lnTo>
                    <a:pt x="2682240" y="121754"/>
                  </a:lnTo>
                  <a:lnTo>
                    <a:pt x="2682240" y="60883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83"/>
                  </a:lnTo>
                  <a:lnTo>
                    <a:pt x="2804160" y="60883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80"/>
                  </a:lnTo>
                  <a:lnTo>
                    <a:pt x="2926080" y="304380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83"/>
                  </a:moveTo>
                  <a:lnTo>
                    <a:pt x="2926080" y="60883"/>
                  </a:lnTo>
                  <a:lnTo>
                    <a:pt x="2926080" y="121754"/>
                  </a:lnTo>
                  <a:lnTo>
                    <a:pt x="2987040" y="121754"/>
                  </a:lnTo>
                  <a:lnTo>
                    <a:pt x="2987040" y="60883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83"/>
                  </a:lnTo>
                  <a:lnTo>
                    <a:pt x="3108960" y="60883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80"/>
                  </a:lnTo>
                  <a:lnTo>
                    <a:pt x="3230880" y="304380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83"/>
                  </a:moveTo>
                  <a:lnTo>
                    <a:pt x="3230880" y="60883"/>
                  </a:lnTo>
                  <a:lnTo>
                    <a:pt x="3230880" y="121754"/>
                  </a:lnTo>
                  <a:lnTo>
                    <a:pt x="3291840" y="121754"/>
                  </a:lnTo>
                  <a:lnTo>
                    <a:pt x="3291840" y="60883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83"/>
                  </a:lnTo>
                  <a:lnTo>
                    <a:pt x="3413760" y="60883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80"/>
                  </a:lnTo>
                  <a:lnTo>
                    <a:pt x="3535680" y="304380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83"/>
                  </a:moveTo>
                  <a:lnTo>
                    <a:pt x="3535680" y="60883"/>
                  </a:lnTo>
                  <a:lnTo>
                    <a:pt x="3535680" y="121754"/>
                  </a:lnTo>
                  <a:lnTo>
                    <a:pt x="3596640" y="121754"/>
                  </a:lnTo>
                  <a:lnTo>
                    <a:pt x="3596640" y="60883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83"/>
                  </a:lnTo>
                  <a:lnTo>
                    <a:pt x="3718560" y="60883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80"/>
                  </a:lnTo>
                  <a:lnTo>
                    <a:pt x="3840480" y="304380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83"/>
                  </a:moveTo>
                  <a:lnTo>
                    <a:pt x="3840480" y="60883"/>
                  </a:lnTo>
                  <a:lnTo>
                    <a:pt x="3840480" y="121754"/>
                  </a:lnTo>
                  <a:lnTo>
                    <a:pt x="3901440" y="121754"/>
                  </a:lnTo>
                  <a:lnTo>
                    <a:pt x="3901440" y="60883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83"/>
                  </a:lnTo>
                  <a:lnTo>
                    <a:pt x="4023360" y="60883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80"/>
                  </a:lnTo>
                  <a:lnTo>
                    <a:pt x="4145280" y="304380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83"/>
                  </a:moveTo>
                  <a:lnTo>
                    <a:pt x="4145280" y="60883"/>
                  </a:lnTo>
                  <a:lnTo>
                    <a:pt x="4145280" y="121754"/>
                  </a:lnTo>
                  <a:lnTo>
                    <a:pt x="4206240" y="121754"/>
                  </a:lnTo>
                  <a:lnTo>
                    <a:pt x="4206240" y="60883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83"/>
                  </a:lnTo>
                  <a:lnTo>
                    <a:pt x="4328160" y="60883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80"/>
                  </a:lnTo>
                  <a:lnTo>
                    <a:pt x="4450080" y="304380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83"/>
                  </a:moveTo>
                  <a:lnTo>
                    <a:pt x="4450080" y="60883"/>
                  </a:lnTo>
                  <a:lnTo>
                    <a:pt x="4450080" y="121754"/>
                  </a:lnTo>
                  <a:lnTo>
                    <a:pt x="4511040" y="121754"/>
                  </a:lnTo>
                  <a:lnTo>
                    <a:pt x="4511040" y="60883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83"/>
                  </a:lnTo>
                  <a:lnTo>
                    <a:pt x="4632960" y="60883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80"/>
                  </a:lnTo>
                  <a:lnTo>
                    <a:pt x="4754880" y="304380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83"/>
                  </a:moveTo>
                  <a:lnTo>
                    <a:pt x="4754880" y="60883"/>
                  </a:lnTo>
                  <a:lnTo>
                    <a:pt x="4754880" y="121754"/>
                  </a:lnTo>
                  <a:lnTo>
                    <a:pt x="4815840" y="121754"/>
                  </a:lnTo>
                  <a:lnTo>
                    <a:pt x="4815840" y="60883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83"/>
                  </a:lnTo>
                  <a:lnTo>
                    <a:pt x="4937760" y="60883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80"/>
                  </a:lnTo>
                  <a:lnTo>
                    <a:pt x="5059680" y="304380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83"/>
                  </a:moveTo>
                  <a:lnTo>
                    <a:pt x="5059680" y="60883"/>
                  </a:lnTo>
                  <a:lnTo>
                    <a:pt x="5059680" y="121754"/>
                  </a:lnTo>
                  <a:lnTo>
                    <a:pt x="5120640" y="121754"/>
                  </a:lnTo>
                  <a:lnTo>
                    <a:pt x="5120640" y="60883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83"/>
                  </a:lnTo>
                  <a:lnTo>
                    <a:pt x="5242560" y="60883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80"/>
                  </a:lnTo>
                  <a:lnTo>
                    <a:pt x="5364480" y="304380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83"/>
                  </a:moveTo>
                  <a:lnTo>
                    <a:pt x="5364480" y="60883"/>
                  </a:lnTo>
                  <a:lnTo>
                    <a:pt x="5364480" y="121754"/>
                  </a:lnTo>
                  <a:lnTo>
                    <a:pt x="5425440" y="121754"/>
                  </a:lnTo>
                  <a:lnTo>
                    <a:pt x="5425440" y="60883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83"/>
                  </a:lnTo>
                  <a:lnTo>
                    <a:pt x="5547360" y="60883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80"/>
                  </a:lnTo>
                  <a:lnTo>
                    <a:pt x="5669280" y="304380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83"/>
                  </a:moveTo>
                  <a:lnTo>
                    <a:pt x="5669280" y="60883"/>
                  </a:lnTo>
                  <a:lnTo>
                    <a:pt x="5669280" y="121754"/>
                  </a:lnTo>
                  <a:lnTo>
                    <a:pt x="5730240" y="121754"/>
                  </a:lnTo>
                  <a:lnTo>
                    <a:pt x="5730240" y="60883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83"/>
                  </a:lnTo>
                  <a:lnTo>
                    <a:pt x="5852160" y="60883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80"/>
                  </a:lnTo>
                  <a:lnTo>
                    <a:pt x="5974080" y="304380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83"/>
                  </a:moveTo>
                  <a:lnTo>
                    <a:pt x="5974080" y="60883"/>
                  </a:lnTo>
                  <a:lnTo>
                    <a:pt x="5974080" y="121754"/>
                  </a:lnTo>
                  <a:lnTo>
                    <a:pt x="6035040" y="121754"/>
                  </a:lnTo>
                  <a:lnTo>
                    <a:pt x="6035040" y="60883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7"/>
            <p:cNvSpPr/>
            <p:nvPr/>
          </p:nvSpPr>
          <p:spPr>
            <a:xfrm>
              <a:off x="6095987" y="9951326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20" y="0"/>
                  </a:moveTo>
                  <a:lnTo>
                    <a:pt x="0" y="0"/>
                  </a:lnTo>
                  <a:lnTo>
                    <a:pt x="0" y="121754"/>
                  </a:lnTo>
                  <a:lnTo>
                    <a:pt x="121920" y="121754"/>
                  </a:lnTo>
                  <a:lnTo>
                    <a:pt x="121920" y="0"/>
                  </a:lnTo>
                  <a:close/>
                </a:path>
                <a:path extrusionOk="0" h="121920" w="6096000">
                  <a:moveTo>
                    <a:pt x="426720" y="0"/>
                  </a:moveTo>
                  <a:lnTo>
                    <a:pt x="182880" y="0"/>
                  </a:lnTo>
                  <a:lnTo>
                    <a:pt x="182880" y="121754"/>
                  </a:lnTo>
                  <a:lnTo>
                    <a:pt x="426720" y="121754"/>
                  </a:lnTo>
                  <a:lnTo>
                    <a:pt x="426720" y="0"/>
                  </a:lnTo>
                  <a:close/>
                </a:path>
                <a:path extrusionOk="0" h="121920" w="6096000">
                  <a:moveTo>
                    <a:pt x="731520" y="0"/>
                  </a:moveTo>
                  <a:lnTo>
                    <a:pt x="487680" y="0"/>
                  </a:lnTo>
                  <a:lnTo>
                    <a:pt x="487680" y="121754"/>
                  </a:lnTo>
                  <a:lnTo>
                    <a:pt x="731520" y="121754"/>
                  </a:lnTo>
                  <a:lnTo>
                    <a:pt x="731520" y="0"/>
                  </a:lnTo>
                  <a:close/>
                </a:path>
                <a:path extrusionOk="0" h="121920" w="6096000">
                  <a:moveTo>
                    <a:pt x="1036320" y="0"/>
                  </a:moveTo>
                  <a:lnTo>
                    <a:pt x="792480" y="0"/>
                  </a:lnTo>
                  <a:lnTo>
                    <a:pt x="792480" y="121754"/>
                  </a:lnTo>
                  <a:lnTo>
                    <a:pt x="1036320" y="121754"/>
                  </a:lnTo>
                  <a:lnTo>
                    <a:pt x="1036320" y="0"/>
                  </a:lnTo>
                  <a:close/>
                </a:path>
                <a:path extrusionOk="0" h="121920" w="6096000">
                  <a:moveTo>
                    <a:pt x="1341120" y="0"/>
                  </a:moveTo>
                  <a:lnTo>
                    <a:pt x="1097280" y="0"/>
                  </a:lnTo>
                  <a:lnTo>
                    <a:pt x="1097280" y="121754"/>
                  </a:lnTo>
                  <a:lnTo>
                    <a:pt x="1341120" y="121754"/>
                  </a:lnTo>
                  <a:lnTo>
                    <a:pt x="1341120" y="0"/>
                  </a:lnTo>
                  <a:close/>
                </a:path>
                <a:path extrusionOk="0" h="121920" w="6096000">
                  <a:moveTo>
                    <a:pt x="1645920" y="0"/>
                  </a:moveTo>
                  <a:lnTo>
                    <a:pt x="1402080" y="0"/>
                  </a:lnTo>
                  <a:lnTo>
                    <a:pt x="1402080" y="121754"/>
                  </a:lnTo>
                  <a:lnTo>
                    <a:pt x="1645920" y="121754"/>
                  </a:lnTo>
                  <a:lnTo>
                    <a:pt x="1645920" y="0"/>
                  </a:lnTo>
                  <a:close/>
                </a:path>
                <a:path extrusionOk="0" h="121920" w="6096000">
                  <a:moveTo>
                    <a:pt x="1950720" y="0"/>
                  </a:moveTo>
                  <a:lnTo>
                    <a:pt x="1706880" y="0"/>
                  </a:lnTo>
                  <a:lnTo>
                    <a:pt x="1706880" y="121754"/>
                  </a:lnTo>
                  <a:lnTo>
                    <a:pt x="1950720" y="121754"/>
                  </a:lnTo>
                  <a:lnTo>
                    <a:pt x="1950720" y="0"/>
                  </a:lnTo>
                  <a:close/>
                </a:path>
                <a:path extrusionOk="0" h="121920" w="6096000">
                  <a:moveTo>
                    <a:pt x="2255520" y="0"/>
                  </a:moveTo>
                  <a:lnTo>
                    <a:pt x="2011680" y="0"/>
                  </a:lnTo>
                  <a:lnTo>
                    <a:pt x="2011680" y="121754"/>
                  </a:lnTo>
                  <a:lnTo>
                    <a:pt x="2255520" y="121754"/>
                  </a:lnTo>
                  <a:lnTo>
                    <a:pt x="2255520" y="0"/>
                  </a:lnTo>
                  <a:close/>
                </a:path>
                <a:path extrusionOk="0" h="121920" w="6096000">
                  <a:moveTo>
                    <a:pt x="2560320" y="0"/>
                  </a:moveTo>
                  <a:lnTo>
                    <a:pt x="2316480" y="0"/>
                  </a:lnTo>
                  <a:lnTo>
                    <a:pt x="2316480" y="121754"/>
                  </a:lnTo>
                  <a:lnTo>
                    <a:pt x="2560320" y="121754"/>
                  </a:lnTo>
                  <a:lnTo>
                    <a:pt x="2560320" y="0"/>
                  </a:lnTo>
                  <a:close/>
                </a:path>
                <a:path extrusionOk="0" h="121920" w="6096000">
                  <a:moveTo>
                    <a:pt x="2865120" y="0"/>
                  </a:moveTo>
                  <a:lnTo>
                    <a:pt x="2621280" y="0"/>
                  </a:lnTo>
                  <a:lnTo>
                    <a:pt x="2621280" y="121754"/>
                  </a:lnTo>
                  <a:lnTo>
                    <a:pt x="2865120" y="121754"/>
                  </a:lnTo>
                  <a:lnTo>
                    <a:pt x="2865120" y="0"/>
                  </a:lnTo>
                  <a:close/>
                </a:path>
                <a:path extrusionOk="0" h="121920" w="6096000">
                  <a:moveTo>
                    <a:pt x="3169920" y="0"/>
                  </a:moveTo>
                  <a:lnTo>
                    <a:pt x="2926080" y="0"/>
                  </a:lnTo>
                  <a:lnTo>
                    <a:pt x="2926080" y="121754"/>
                  </a:lnTo>
                  <a:lnTo>
                    <a:pt x="3169920" y="121754"/>
                  </a:lnTo>
                  <a:lnTo>
                    <a:pt x="3169920" y="0"/>
                  </a:lnTo>
                  <a:close/>
                </a:path>
                <a:path extrusionOk="0" h="121920" w="6096000">
                  <a:moveTo>
                    <a:pt x="3474720" y="0"/>
                  </a:moveTo>
                  <a:lnTo>
                    <a:pt x="3230880" y="0"/>
                  </a:lnTo>
                  <a:lnTo>
                    <a:pt x="3230880" y="121754"/>
                  </a:lnTo>
                  <a:lnTo>
                    <a:pt x="3474720" y="121754"/>
                  </a:lnTo>
                  <a:lnTo>
                    <a:pt x="3474720" y="0"/>
                  </a:lnTo>
                  <a:close/>
                </a:path>
                <a:path extrusionOk="0" h="121920" w="6096000">
                  <a:moveTo>
                    <a:pt x="3779520" y="0"/>
                  </a:moveTo>
                  <a:lnTo>
                    <a:pt x="3535680" y="0"/>
                  </a:lnTo>
                  <a:lnTo>
                    <a:pt x="3535680" y="121754"/>
                  </a:lnTo>
                  <a:lnTo>
                    <a:pt x="3779520" y="121754"/>
                  </a:lnTo>
                  <a:lnTo>
                    <a:pt x="3779520" y="0"/>
                  </a:lnTo>
                  <a:close/>
                </a:path>
                <a:path extrusionOk="0" h="121920" w="6096000">
                  <a:moveTo>
                    <a:pt x="4084320" y="0"/>
                  </a:moveTo>
                  <a:lnTo>
                    <a:pt x="3840480" y="0"/>
                  </a:lnTo>
                  <a:lnTo>
                    <a:pt x="3840480" y="121754"/>
                  </a:lnTo>
                  <a:lnTo>
                    <a:pt x="4084320" y="121754"/>
                  </a:lnTo>
                  <a:lnTo>
                    <a:pt x="4084320" y="0"/>
                  </a:lnTo>
                  <a:close/>
                </a:path>
                <a:path extrusionOk="0" h="121920" w="6096000">
                  <a:moveTo>
                    <a:pt x="4389120" y="0"/>
                  </a:moveTo>
                  <a:lnTo>
                    <a:pt x="4145280" y="0"/>
                  </a:lnTo>
                  <a:lnTo>
                    <a:pt x="4145280" y="121754"/>
                  </a:lnTo>
                  <a:lnTo>
                    <a:pt x="4389120" y="121754"/>
                  </a:lnTo>
                  <a:lnTo>
                    <a:pt x="4389120" y="0"/>
                  </a:lnTo>
                  <a:close/>
                </a:path>
                <a:path extrusionOk="0" h="121920" w="6096000">
                  <a:moveTo>
                    <a:pt x="4693920" y="0"/>
                  </a:moveTo>
                  <a:lnTo>
                    <a:pt x="4450080" y="0"/>
                  </a:lnTo>
                  <a:lnTo>
                    <a:pt x="4450080" y="121754"/>
                  </a:lnTo>
                  <a:lnTo>
                    <a:pt x="4693920" y="121754"/>
                  </a:lnTo>
                  <a:lnTo>
                    <a:pt x="4693920" y="0"/>
                  </a:lnTo>
                  <a:close/>
                </a:path>
                <a:path extrusionOk="0" h="121920" w="6096000">
                  <a:moveTo>
                    <a:pt x="4998720" y="0"/>
                  </a:moveTo>
                  <a:lnTo>
                    <a:pt x="4754880" y="0"/>
                  </a:lnTo>
                  <a:lnTo>
                    <a:pt x="4754880" y="121754"/>
                  </a:lnTo>
                  <a:lnTo>
                    <a:pt x="4998720" y="121754"/>
                  </a:lnTo>
                  <a:lnTo>
                    <a:pt x="4998720" y="0"/>
                  </a:lnTo>
                  <a:close/>
                </a:path>
                <a:path extrusionOk="0" h="121920" w="6096000">
                  <a:moveTo>
                    <a:pt x="5303520" y="0"/>
                  </a:moveTo>
                  <a:lnTo>
                    <a:pt x="5059680" y="0"/>
                  </a:lnTo>
                  <a:lnTo>
                    <a:pt x="5059680" y="121754"/>
                  </a:lnTo>
                  <a:lnTo>
                    <a:pt x="5303520" y="121754"/>
                  </a:lnTo>
                  <a:lnTo>
                    <a:pt x="5303520" y="0"/>
                  </a:lnTo>
                  <a:close/>
                </a:path>
                <a:path extrusionOk="0" h="121920" w="6096000">
                  <a:moveTo>
                    <a:pt x="5608320" y="0"/>
                  </a:moveTo>
                  <a:lnTo>
                    <a:pt x="5364480" y="0"/>
                  </a:lnTo>
                  <a:lnTo>
                    <a:pt x="5364480" y="121754"/>
                  </a:lnTo>
                  <a:lnTo>
                    <a:pt x="5608320" y="121754"/>
                  </a:lnTo>
                  <a:lnTo>
                    <a:pt x="5608320" y="0"/>
                  </a:lnTo>
                  <a:close/>
                </a:path>
                <a:path extrusionOk="0" h="121920" w="6096000">
                  <a:moveTo>
                    <a:pt x="5913120" y="0"/>
                  </a:moveTo>
                  <a:lnTo>
                    <a:pt x="5669280" y="0"/>
                  </a:lnTo>
                  <a:lnTo>
                    <a:pt x="5669280" y="121754"/>
                  </a:lnTo>
                  <a:lnTo>
                    <a:pt x="5913120" y="121754"/>
                  </a:lnTo>
                  <a:lnTo>
                    <a:pt x="5913120" y="0"/>
                  </a:lnTo>
                  <a:close/>
                </a:path>
                <a:path extrusionOk="0" h="121920" w="6096000">
                  <a:moveTo>
                    <a:pt x="6096000" y="0"/>
                  </a:moveTo>
                  <a:lnTo>
                    <a:pt x="5974080" y="0"/>
                  </a:lnTo>
                  <a:lnTo>
                    <a:pt x="5974080" y="121754"/>
                  </a:lnTo>
                  <a:lnTo>
                    <a:pt x="6096000" y="121754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6095987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4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40" y="121742"/>
                  </a:lnTo>
                  <a:lnTo>
                    <a:pt x="243840" y="0"/>
                  </a:lnTo>
                  <a:close/>
                </a:path>
                <a:path extrusionOk="0" h="121920" w="6035040">
                  <a:moveTo>
                    <a:pt x="548640" y="0"/>
                  </a:moveTo>
                  <a:lnTo>
                    <a:pt x="304800" y="0"/>
                  </a:lnTo>
                  <a:lnTo>
                    <a:pt x="304800" y="121742"/>
                  </a:lnTo>
                  <a:lnTo>
                    <a:pt x="548640" y="121742"/>
                  </a:lnTo>
                  <a:lnTo>
                    <a:pt x="548640" y="0"/>
                  </a:lnTo>
                  <a:close/>
                </a:path>
                <a:path extrusionOk="0" h="121920" w="6035040">
                  <a:moveTo>
                    <a:pt x="853440" y="0"/>
                  </a:moveTo>
                  <a:lnTo>
                    <a:pt x="609600" y="0"/>
                  </a:lnTo>
                  <a:lnTo>
                    <a:pt x="609600" y="121742"/>
                  </a:lnTo>
                  <a:lnTo>
                    <a:pt x="853440" y="121742"/>
                  </a:lnTo>
                  <a:lnTo>
                    <a:pt x="853440" y="0"/>
                  </a:lnTo>
                  <a:close/>
                </a:path>
                <a:path extrusionOk="0" h="121920" w="6035040">
                  <a:moveTo>
                    <a:pt x="1158240" y="0"/>
                  </a:moveTo>
                  <a:lnTo>
                    <a:pt x="914400" y="0"/>
                  </a:lnTo>
                  <a:lnTo>
                    <a:pt x="914400" y="121742"/>
                  </a:lnTo>
                  <a:lnTo>
                    <a:pt x="1158240" y="121742"/>
                  </a:lnTo>
                  <a:lnTo>
                    <a:pt x="1158240" y="0"/>
                  </a:lnTo>
                  <a:close/>
                </a:path>
                <a:path extrusionOk="0" h="121920" w="6035040">
                  <a:moveTo>
                    <a:pt x="1463040" y="0"/>
                  </a:moveTo>
                  <a:lnTo>
                    <a:pt x="1219200" y="0"/>
                  </a:lnTo>
                  <a:lnTo>
                    <a:pt x="1219200" y="121742"/>
                  </a:lnTo>
                  <a:lnTo>
                    <a:pt x="1463040" y="121742"/>
                  </a:lnTo>
                  <a:lnTo>
                    <a:pt x="1463040" y="0"/>
                  </a:lnTo>
                  <a:close/>
                </a:path>
                <a:path extrusionOk="0" h="121920" w="6035040">
                  <a:moveTo>
                    <a:pt x="1767840" y="0"/>
                  </a:moveTo>
                  <a:lnTo>
                    <a:pt x="1524000" y="0"/>
                  </a:lnTo>
                  <a:lnTo>
                    <a:pt x="1524000" y="121742"/>
                  </a:lnTo>
                  <a:lnTo>
                    <a:pt x="1767840" y="121742"/>
                  </a:lnTo>
                  <a:lnTo>
                    <a:pt x="1767840" y="0"/>
                  </a:lnTo>
                  <a:close/>
                </a:path>
                <a:path extrusionOk="0" h="121920" w="6035040">
                  <a:moveTo>
                    <a:pt x="2072640" y="0"/>
                  </a:moveTo>
                  <a:lnTo>
                    <a:pt x="1828800" y="0"/>
                  </a:lnTo>
                  <a:lnTo>
                    <a:pt x="1828800" y="121742"/>
                  </a:lnTo>
                  <a:lnTo>
                    <a:pt x="2072640" y="121742"/>
                  </a:lnTo>
                  <a:lnTo>
                    <a:pt x="2072640" y="0"/>
                  </a:lnTo>
                  <a:close/>
                </a:path>
                <a:path extrusionOk="0" h="121920" w="6035040">
                  <a:moveTo>
                    <a:pt x="2377440" y="0"/>
                  </a:moveTo>
                  <a:lnTo>
                    <a:pt x="2133600" y="0"/>
                  </a:lnTo>
                  <a:lnTo>
                    <a:pt x="2133600" y="121742"/>
                  </a:lnTo>
                  <a:lnTo>
                    <a:pt x="2377440" y="121742"/>
                  </a:lnTo>
                  <a:lnTo>
                    <a:pt x="2377440" y="0"/>
                  </a:lnTo>
                  <a:close/>
                </a:path>
                <a:path extrusionOk="0" h="121920" w="6035040">
                  <a:moveTo>
                    <a:pt x="2682240" y="0"/>
                  </a:moveTo>
                  <a:lnTo>
                    <a:pt x="2438400" y="0"/>
                  </a:lnTo>
                  <a:lnTo>
                    <a:pt x="2438400" y="121742"/>
                  </a:lnTo>
                  <a:lnTo>
                    <a:pt x="2682240" y="121742"/>
                  </a:lnTo>
                  <a:lnTo>
                    <a:pt x="2682240" y="0"/>
                  </a:lnTo>
                  <a:close/>
                </a:path>
                <a:path extrusionOk="0" h="121920" w="6035040">
                  <a:moveTo>
                    <a:pt x="2987040" y="0"/>
                  </a:moveTo>
                  <a:lnTo>
                    <a:pt x="2743200" y="0"/>
                  </a:lnTo>
                  <a:lnTo>
                    <a:pt x="2743200" y="121742"/>
                  </a:lnTo>
                  <a:lnTo>
                    <a:pt x="2987040" y="121742"/>
                  </a:lnTo>
                  <a:lnTo>
                    <a:pt x="2987040" y="0"/>
                  </a:lnTo>
                  <a:close/>
                </a:path>
                <a:path extrusionOk="0" h="121920" w="6035040">
                  <a:moveTo>
                    <a:pt x="3291840" y="0"/>
                  </a:moveTo>
                  <a:lnTo>
                    <a:pt x="3048000" y="0"/>
                  </a:lnTo>
                  <a:lnTo>
                    <a:pt x="3048000" y="121742"/>
                  </a:lnTo>
                  <a:lnTo>
                    <a:pt x="3291840" y="121742"/>
                  </a:lnTo>
                  <a:lnTo>
                    <a:pt x="3291840" y="0"/>
                  </a:lnTo>
                  <a:close/>
                </a:path>
                <a:path extrusionOk="0" h="121920" w="6035040">
                  <a:moveTo>
                    <a:pt x="3596640" y="0"/>
                  </a:moveTo>
                  <a:lnTo>
                    <a:pt x="3352800" y="0"/>
                  </a:lnTo>
                  <a:lnTo>
                    <a:pt x="3352800" y="121742"/>
                  </a:lnTo>
                  <a:lnTo>
                    <a:pt x="3596640" y="121742"/>
                  </a:lnTo>
                  <a:lnTo>
                    <a:pt x="3596640" y="0"/>
                  </a:lnTo>
                  <a:close/>
                </a:path>
                <a:path extrusionOk="0" h="121920" w="6035040">
                  <a:moveTo>
                    <a:pt x="3901440" y="0"/>
                  </a:moveTo>
                  <a:lnTo>
                    <a:pt x="3657600" y="0"/>
                  </a:lnTo>
                  <a:lnTo>
                    <a:pt x="3657600" y="121742"/>
                  </a:lnTo>
                  <a:lnTo>
                    <a:pt x="3901440" y="121742"/>
                  </a:lnTo>
                  <a:lnTo>
                    <a:pt x="3901440" y="0"/>
                  </a:lnTo>
                  <a:close/>
                </a:path>
                <a:path extrusionOk="0" h="121920" w="6035040">
                  <a:moveTo>
                    <a:pt x="4206240" y="0"/>
                  </a:moveTo>
                  <a:lnTo>
                    <a:pt x="3962400" y="0"/>
                  </a:lnTo>
                  <a:lnTo>
                    <a:pt x="3962400" y="121742"/>
                  </a:lnTo>
                  <a:lnTo>
                    <a:pt x="4206240" y="121742"/>
                  </a:lnTo>
                  <a:lnTo>
                    <a:pt x="4206240" y="0"/>
                  </a:lnTo>
                  <a:close/>
                </a:path>
                <a:path extrusionOk="0" h="121920" w="6035040">
                  <a:moveTo>
                    <a:pt x="4511040" y="0"/>
                  </a:moveTo>
                  <a:lnTo>
                    <a:pt x="4267200" y="0"/>
                  </a:lnTo>
                  <a:lnTo>
                    <a:pt x="4267200" y="121742"/>
                  </a:lnTo>
                  <a:lnTo>
                    <a:pt x="4511040" y="121742"/>
                  </a:lnTo>
                  <a:lnTo>
                    <a:pt x="4511040" y="0"/>
                  </a:lnTo>
                  <a:close/>
                </a:path>
                <a:path extrusionOk="0" h="121920" w="6035040">
                  <a:moveTo>
                    <a:pt x="4815840" y="0"/>
                  </a:moveTo>
                  <a:lnTo>
                    <a:pt x="4572000" y="0"/>
                  </a:lnTo>
                  <a:lnTo>
                    <a:pt x="4572000" y="121742"/>
                  </a:lnTo>
                  <a:lnTo>
                    <a:pt x="4815840" y="121742"/>
                  </a:lnTo>
                  <a:lnTo>
                    <a:pt x="4815840" y="0"/>
                  </a:lnTo>
                  <a:close/>
                </a:path>
                <a:path extrusionOk="0" h="121920" w="6035040">
                  <a:moveTo>
                    <a:pt x="5120640" y="0"/>
                  </a:moveTo>
                  <a:lnTo>
                    <a:pt x="4876800" y="0"/>
                  </a:lnTo>
                  <a:lnTo>
                    <a:pt x="4876800" y="121742"/>
                  </a:lnTo>
                  <a:lnTo>
                    <a:pt x="5120640" y="121742"/>
                  </a:lnTo>
                  <a:lnTo>
                    <a:pt x="5120640" y="0"/>
                  </a:lnTo>
                  <a:close/>
                </a:path>
                <a:path extrusionOk="0" h="121920" w="6035040">
                  <a:moveTo>
                    <a:pt x="5425440" y="0"/>
                  </a:moveTo>
                  <a:lnTo>
                    <a:pt x="5181600" y="0"/>
                  </a:lnTo>
                  <a:lnTo>
                    <a:pt x="5181600" y="121742"/>
                  </a:lnTo>
                  <a:lnTo>
                    <a:pt x="5425440" y="121742"/>
                  </a:lnTo>
                  <a:lnTo>
                    <a:pt x="5425440" y="0"/>
                  </a:lnTo>
                  <a:close/>
                </a:path>
                <a:path extrusionOk="0" h="121920" w="6035040">
                  <a:moveTo>
                    <a:pt x="5730240" y="0"/>
                  </a:moveTo>
                  <a:lnTo>
                    <a:pt x="5486400" y="0"/>
                  </a:lnTo>
                  <a:lnTo>
                    <a:pt x="5486400" y="121742"/>
                  </a:lnTo>
                  <a:lnTo>
                    <a:pt x="5730240" y="121742"/>
                  </a:lnTo>
                  <a:lnTo>
                    <a:pt x="5730240" y="0"/>
                  </a:lnTo>
                  <a:close/>
                </a:path>
                <a:path extrusionOk="0" h="121920" w="6035040">
                  <a:moveTo>
                    <a:pt x="6035040" y="0"/>
                  </a:moveTo>
                  <a:lnTo>
                    <a:pt x="5791200" y="0"/>
                  </a:lnTo>
                  <a:lnTo>
                    <a:pt x="5791200" y="121742"/>
                  </a:lnTo>
                  <a:lnTo>
                    <a:pt x="6035040" y="121742"/>
                  </a:lnTo>
                  <a:lnTo>
                    <a:pt x="6035040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12192000" y="9768712"/>
              <a:ext cx="6096000" cy="518795"/>
            </a:xfrm>
            <a:custGeom>
              <a:rect b="b" l="l" r="r" t="t"/>
              <a:pathLst>
                <a:path extrusionOk="0" h="518795" w="6096000">
                  <a:moveTo>
                    <a:pt x="6095987" y="364274"/>
                  </a:moveTo>
                  <a:lnTo>
                    <a:pt x="0" y="364274"/>
                  </a:lnTo>
                  <a:lnTo>
                    <a:pt x="0" y="518287"/>
                  </a:lnTo>
                  <a:lnTo>
                    <a:pt x="6095987" y="518287"/>
                  </a:lnTo>
                  <a:lnTo>
                    <a:pt x="6095987" y="364274"/>
                  </a:lnTo>
                  <a:close/>
                </a:path>
                <a:path extrusionOk="0" h="518795" w="6096000">
                  <a:moveTo>
                    <a:pt x="6095987" y="181521"/>
                  </a:moveTo>
                  <a:lnTo>
                    <a:pt x="0" y="181521"/>
                  </a:lnTo>
                  <a:lnTo>
                    <a:pt x="0" y="303352"/>
                  </a:lnTo>
                  <a:lnTo>
                    <a:pt x="6095987" y="303352"/>
                  </a:lnTo>
                  <a:lnTo>
                    <a:pt x="6095987" y="181521"/>
                  </a:lnTo>
                  <a:close/>
                </a:path>
                <a:path extrusionOk="0" h="518795" w="6096000">
                  <a:moveTo>
                    <a:pt x="6095987" y="0"/>
                  </a:moveTo>
                  <a:lnTo>
                    <a:pt x="0" y="0"/>
                  </a:lnTo>
                  <a:lnTo>
                    <a:pt x="0" y="120599"/>
                  </a:lnTo>
                  <a:lnTo>
                    <a:pt x="6095987" y="120599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12192000" y="9768712"/>
              <a:ext cx="6096000" cy="518159"/>
            </a:xfrm>
            <a:custGeom>
              <a:rect b="b" l="l" r="r" t="t"/>
              <a:pathLst>
                <a:path extrusionOk="0" h="518159" w="6096000">
                  <a:moveTo>
                    <a:pt x="6095987" y="303352"/>
                  </a:moveTo>
                  <a:lnTo>
                    <a:pt x="5974067" y="303352"/>
                  </a:lnTo>
                  <a:lnTo>
                    <a:pt x="5974067" y="181610"/>
                  </a:lnTo>
                  <a:lnTo>
                    <a:pt x="5913107" y="181610"/>
                  </a:lnTo>
                  <a:lnTo>
                    <a:pt x="5913107" y="303352"/>
                  </a:lnTo>
                  <a:lnTo>
                    <a:pt x="5669267" y="303352"/>
                  </a:lnTo>
                  <a:lnTo>
                    <a:pt x="5669267" y="181610"/>
                  </a:lnTo>
                  <a:lnTo>
                    <a:pt x="5608307" y="181610"/>
                  </a:lnTo>
                  <a:lnTo>
                    <a:pt x="5608307" y="303352"/>
                  </a:lnTo>
                  <a:lnTo>
                    <a:pt x="5364467" y="303352"/>
                  </a:lnTo>
                  <a:lnTo>
                    <a:pt x="5364467" y="181610"/>
                  </a:lnTo>
                  <a:lnTo>
                    <a:pt x="5303507" y="181610"/>
                  </a:lnTo>
                  <a:lnTo>
                    <a:pt x="5303507" y="303352"/>
                  </a:lnTo>
                  <a:lnTo>
                    <a:pt x="5059667" y="303352"/>
                  </a:lnTo>
                  <a:lnTo>
                    <a:pt x="5059667" y="181610"/>
                  </a:lnTo>
                  <a:lnTo>
                    <a:pt x="4998707" y="181610"/>
                  </a:lnTo>
                  <a:lnTo>
                    <a:pt x="4998707" y="303352"/>
                  </a:lnTo>
                  <a:lnTo>
                    <a:pt x="4754867" y="303352"/>
                  </a:lnTo>
                  <a:lnTo>
                    <a:pt x="4754867" y="181610"/>
                  </a:lnTo>
                  <a:lnTo>
                    <a:pt x="4693907" y="181610"/>
                  </a:lnTo>
                  <a:lnTo>
                    <a:pt x="4693907" y="303352"/>
                  </a:lnTo>
                  <a:lnTo>
                    <a:pt x="4450067" y="303352"/>
                  </a:lnTo>
                  <a:lnTo>
                    <a:pt x="4450067" y="181610"/>
                  </a:lnTo>
                  <a:lnTo>
                    <a:pt x="4389107" y="181610"/>
                  </a:lnTo>
                  <a:lnTo>
                    <a:pt x="4389107" y="303352"/>
                  </a:lnTo>
                  <a:lnTo>
                    <a:pt x="4145267" y="303352"/>
                  </a:lnTo>
                  <a:lnTo>
                    <a:pt x="4145267" y="181610"/>
                  </a:lnTo>
                  <a:lnTo>
                    <a:pt x="4084307" y="181610"/>
                  </a:lnTo>
                  <a:lnTo>
                    <a:pt x="4084307" y="303352"/>
                  </a:lnTo>
                  <a:lnTo>
                    <a:pt x="3840467" y="303352"/>
                  </a:lnTo>
                  <a:lnTo>
                    <a:pt x="3840467" y="181610"/>
                  </a:lnTo>
                  <a:lnTo>
                    <a:pt x="3779507" y="181610"/>
                  </a:lnTo>
                  <a:lnTo>
                    <a:pt x="3779507" y="303352"/>
                  </a:lnTo>
                  <a:lnTo>
                    <a:pt x="3535667" y="303352"/>
                  </a:lnTo>
                  <a:lnTo>
                    <a:pt x="3535667" y="181610"/>
                  </a:lnTo>
                  <a:lnTo>
                    <a:pt x="3474707" y="181610"/>
                  </a:lnTo>
                  <a:lnTo>
                    <a:pt x="3474707" y="303352"/>
                  </a:lnTo>
                  <a:lnTo>
                    <a:pt x="3230867" y="303352"/>
                  </a:lnTo>
                  <a:lnTo>
                    <a:pt x="3230867" y="181610"/>
                  </a:lnTo>
                  <a:lnTo>
                    <a:pt x="3169907" y="181610"/>
                  </a:lnTo>
                  <a:lnTo>
                    <a:pt x="3169907" y="303352"/>
                  </a:lnTo>
                  <a:lnTo>
                    <a:pt x="2926067" y="303352"/>
                  </a:lnTo>
                  <a:lnTo>
                    <a:pt x="2926067" y="181610"/>
                  </a:lnTo>
                  <a:lnTo>
                    <a:pt x="2865107" y="181610"/>
                  </a:lnTo>
                  <a:lnTo>
                    <a:pt x="2865107" y="303352"/>
                  </a:ln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0" y="303352"/>
                  </a:lnTo>
                  <a:lnTo>
                    <a:pt x="0" y="364274"/>
                  </a:lnTo>
                  <a:lnTo>
                    <a:pt x="6035027" y="364274"/>
                  </a:lnTo>
                  <a:lnTo>
                    <a:pt x="6035027" y="486105"/>
                  </a:lnTo>
                  <a:lnTo>
                    <a:pt x="5791187" y="486105"/>
                  </a:lnTo>
                  <a:lnTo>
                    <a:pt x="5791187" y="364490"/>
                  </a:lnTo>
                  <a:lnTo>
                    <a:pt x="5730227" y="364490"/>
                  </a:lnTo>
                  <a:lnTo>
                    <a:pt x="5730227" y="486105"/>
                  </a:lnTo>
                  <a:lnTo>
                    <a:pt x="5486387" y="486105"/>
                  </a:lnTo>
                  <a:lnTo>
                    <a:pt x="5486387" y="364490"/>
                  </a:lnTo>
                  <a:lnTo>
                    <a:pt x="5425427" y="364490"/>
                  </a:lnTo>
                  <a:lnTo>
                    <a:pt x="5425427" y="486105"/>
                  </a:lnTo>
                  <a:lnTo>
                    <a:pt x="5181587" y="486105"/>
                  </a:lnTo>
                  <a:lnTo>
                    <a:pt x="5181587" y="364490"/>
                  </a:lnTo>
                  <a:lnTo>
                    <a:pt x="5120627" y="364490"/>
                  </a:lnTo>
                  <a:lnTo>
                    <a:pt x="5120627" y="486105"/>
                  </a:lnTo>
                  <a:lnTo>
                    <a:pt x="4876787" y="486105"/>
                  </a:lnTo>
                  <a:lnTo>
                    <a:pt x="4876787" y="364490"/>
                  </a:lnTo>
                  <a:lnTo>
                    <a:pt x="4815827" y="364490"/>
                  </a:lnTo>
                  <a:lnTo>
                    <a:pt x="4815827" y="486105"/>
                  </a:lnTo>
                  <a:lnTo>
                    <a:pt x="4571987" y="486105"/>
                  </a:lnTo>
                  <a:lnTo>
                    <a:pt x="4571987" y="364490"/>
                  </a:lnTo>
                  <a:lnTo>
                    <a:pt x="4511027" y="364490"/>
                  </a:lnTo>
                  <a:lnTo>
                    <a:pt x="4511027" y="486105"/>
                  </a:lnTo>
                  <a:lnTo>
                    <a:pt x="4267187" y="486105"/>
                  </a:lnTo>
                  <a:lnTo>
                    <a:pt x="4267187" y="364490"/>
                  </a:lnTo>
                  <a:lnTo>
                    <a:pt x="4206227" y="364490"/>
                  </a:lnTo>
                  <a:lnTo>
                    <a:pt x="4206227" y="486105"/>
                  </a:lnTo>
                  <a:lnTo>
                    <a:pt x="3962387" y="486105"/>
                  </a:lnTo>
                  <a:lnTo>
                    <a:pt x="3962387" y="364490"/>
                  </a:lnTo>
                  <a:lnTo>
                    <a:pt x="3901427" y="364490"/>
                  </a:lnTo>
                  <a:lnTo>
                    <a:pt x="3901427" y="486105"/>
                  </a:lnTo>
                  <a:lnTo>
                    <a:pt x="3657587" y="486105"/>
                  </a:lnTo>
                  <a:lnTo>
                    <a:pt x="3657587" y="364490"/>
                  </a:lnTo>
                  <a:lnTo>
                    <a:pt x="3596627" y="364490"/>
                  </a:lnTo>
                  <a:lnTo>
                    <a:pt x="3596627" y="486105"/>
                  </a:lnTo>
                  <a:lnTo>
                    <a:pt x="3352787" y="486105"/>
                  </a:lnTo>
                  <a:lnTo>
                    <a:pt x="3352787" y="364490"/>
                  </a:lnTo>
                  <a:lnTo>
                    <a:pt x="3291827" y="364490"/>
                  </a:lnTo>
                  <a:lnTo>
                    <a:pt x="3291827" y="486105"/>
                  </a:lnTo>
                  <a:lnTo>
                    <a:pt x="3047987" y="486105"/>
                  </a:lnTo>
                  <a:lnTo>
                    <a:pt x="3047987" y="364490"/>
                  </a:lnTo>
                  <a:lnTo>
                    <a:pt x="2987027" y="364490"/>
                  </a:lnTo>
                  <a:lnTo>
                    <a:pt x="2987027" y="486105"/>
                  </a:lnTo>
                  <a:lnTo>
                    <a:pt x="2743187" y="486105"/>
                  </a:lnTo>
                  <a:lnTo>
                    <a:pt x="2743187" y="364490"/>
                  </a:lnTo>
                  <a:lnTo>
                    <a:pt x="2682227" y="364490"/>
                  </a:lnTo>
                  <a:lnTo>
                    <a:pt x="2682227" y="486105"/>
                  </a:lnTo>
                  <a:lnTo>
                    <a:pt x="2438387" y="486105"/>
                  </a:lnTo>
                  <a:lnTo>
                    <a:pt x="2438387" y="364490"/>
                  </a:lnTo>
                  <a:lnTo>
                    <a:pt x="2377427" y="364490"/>
                  </a:lnTo>
                  <a:lnTo>
                    <a:pt x="2377427" y="486105"/>
                  </a:lnTo>
                  <a:lnTo>
                    <a:pt x="2133587" y="486105"/>
                  </a:lnTo>
                  <a:lnTo>
                    <a:pt x="2133587" y="364490"/>
                  </a:lnTo>
                  <a:lnTo>
                    <a:pt x="2072627" y="364490"/>
                  </a:lnTo>
                  <a:lnTo>
                    <a:pt x="2072627" y="486105"/>
                  </a:lnTo>
                  <a:lnTo>
                    <a:pt x="1828787" y="486105"/>
                  </a:lnTo>
                  <a:lnTo>
                    <a:pt x="1828787" y="364490"/>
                  </a:lnTo>
                  <a:lnTo>
                    <a:pt x="1767827" y="364490"/>
                  </a:lnTo>
                  <a:lnTo>
                    <a:pt x="1767827" y="486105"/>
                  </a:lnTo>
                  <a:lnTo>
                    <a:pt x="1523987" y="486105"/>
                  </a:lnTo>
                  <a:lnTo>
                    <a:pt x="1523987" y="364490"/>
                  </a:lnTo>
                  <a:lnTo>
                    <a:pt x="1463027" y="364490"/>
                  </a:lnTo>
                  <a:lnTo>
                    <a:pt x="1463027" y="486105"/>
                  </a:lnTo>
                  <a:lnTo>
                    <a:pt x="1219187" y="486105"/>
                  </a:lnTo>
                  <a:lnTo>
                    <a:pt x="1219187" y="364490"/>
                  </a:lnTo>
                  <a:lnTo>
                    <a:pt x="1158227" y="364490"/>
                  </a:lnTo>
                  <a:lnTo>
                    <a:pt x="1158227" y="486105"/>
                  </a:lnTo>
                  <a:lnTo>
                    <a:pt x="914387" y="486105"/>
                  </a:lnTo>
                  <a:lnTo>
                    <a:pt x="914387" y="364490"/>
                  </a:lnTo>
                  <a:lnTo>
                    <a:pt x="853427" y="364490"/>
                  </a:lnTo>
                  <a:lnTo>
                    <a:pt x="853427" y="486105"/>
                  </a:lnTo>
                  <a:lnTo>
                    <a:pt x="609587" y="486105"/>
                  </a:lnTo>
                  <a:lnTo>
                    <a:pt x="609587" y="364490"/>
                  </a:lnTo>
                  <a:lnTo>
                    <a:pt x="548627" y="364490"/>
                  </a:lnTo>
                  <a:lnTo>
                    <a:pt x="548627" y="486105"/>
                  </a:lnTo>
                  <a:lnTo>
                    <a:pt x="304787" y="486105"/>
                  </a:lnTo>
                  <a:lnTo>
                    <a:pt x="304787" y="364490"/>
                  </a:lnTo>
                  <a:lnTo>
                    <a:pt x="243827" y="364490"/>
                  </a:lnTo>
                  <a:lnTo>
                    <a:pt x="243827" y="486105"/>
                  </a:lnTo>
                  <a:lnTo>
                    <a:pt x="0" y="486105"/>
                  </a:lnTo>
                  <a:lnTo>
                    <a:pt x="0" y="517829"/>
                  </a:lnTo>
                  <a:lnTo>
                    <a:pt x="6095987" y="517829"/>
                  </a:lnTo>
                  <a:lnTo>
                    <a:pt x="6095987" y="486105"/>
                  </a:lnTo>
                  <a:lnTo>
                    <a:pt x="6095987" y="364274"/>
                  </a:lnTo>
                  <a:lnTo>
                    <a:pt x="6095987" y="303352"/>
                  </a:lnTo>
                  <a:close/>
                </a:path>
                <a:path extrusionOk="0" h="518159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599"/>
                  </a:lnTo>
                  <a:lnTo>
                    <a:pt x="5791187" y="120599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599"/>
                  </a:lnTo>
                  <a:lnTo>
                    <a:pt x="5486387" y="120599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599"/>
                  </a:lnTo>
                  <a:lnTo>
                    <a:pt x="5181587" y="120599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599"/>
                  </a:lnTo>
                  <a:lnTo>
                    <a:pt x="4876787" y="120599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599"/>
                  </a:lnTo>
                  <a:lnTo>
                    <a:pt x="4571987" y="120599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599"/>
                  </a:lnTo>
                  <a:lnTo>
                    <a:pt x="4267187" y="120599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599"/>
                  </a:lnTo>
                  <a:lnTo>
                    <a:pt x="3962387" y="120599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599"/>
                  </a:lnTo>
                  <a:lnTo>
                    <a:pt x="3657587" y="120599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599"/>
                  </a:lnTo>
                  <a:lnTo>
                    <a:pt x="3352787" y="120599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599"/>
                  </a:lnTo>
                  <a:lnTo>
                    <a:pt x="3047987" y="120599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599"/>
                  </a:lnTo>
                  <a:lnTo>
                    <a:pt x="2743187" y="120599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599"/>
                  </a:lnTo>
                  <a:lnTo>
                    <a:pt x="2438387" y="120599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599"/>
                  </a:lnTo>
                  <a:lnTo>
                    <a:pt x="2133587" y="120599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599"/>
                  </a:lnTo>
                  <a:lnTo>
                    <a:pt x="1828787" y="120599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599"/>
                  </a:lnTo>
                  <a:lnTo>
                    <a:pt x="1523987" y="120599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599"/>
                  </a:lnTo>
                  <a:lnTo>
                    <a:pt x="1219187" y="120599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599"/>
                  </a:lnTo>
                  <a:lnTo>
                    <a:pt x="914387" y="120599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599"/>
                  </a:lnTo>
                  <a:lnTo>
                    <a:pt x="609587" y="120599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599"/>
                  </a:lnTo>
                  <a:lnTo>
                    <a:pt x="304787" y="120599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599"/>
                  </a:lnTo>
                  <a:lnTo>
                    <a:pt x="0" y="120599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0599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12191987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20" y="121742"/>
                  </a:moveTo>
                  <a:lnTo>
                    <a:pt x="60960" y="121742"/>
                  </a:lnTo>
                  <a:lnTo>
                    <a:pt x="60960" y="182613"/>
                  </a:lnTo>
                  <a:lnTo>
                    <a:pt x="121920" y="182613"/>
                  </a:lnTo>
                  <a:lnTo>
                    <a:pt x="121920" y="121742"/>
                  </a:lnTo>
                  <a:close/>
                </a:path>
                <a:path extrusionOk="0" h="548004" w="6096000">
                  <a:moveTo>
                    <a:pt x="243840" y="486981"/>
                  </a:moveTo>
                  <a:lnTo>
                    <a:pt x="182880" y="486981"/>
                  </a:lnTo>
                  <a:lnTo>
                    <a:pt x="182880" y="547865"/>
                  </a:lnTo>
                  <a:lnTo>
                    <a:pt x="243840" y="547865"/>
                  </a:lnTo>
                  <a:lnTo>
                    <a:pt x="243840" y="486981"/>
                  </a:lnTo>
                  <a:close/>
                </a:path>
                <a:path extrusionOk="0" h="548004" w="6096000">
                  <a:moveTo>
                    <a:pt x="304800" y="304368"/>
                  </a:moveTo>
                  <a:lnTo>
                    <a:pt x="243840" y="304368"/>
                  </a:lnTo>
                  <a:lnTo>
                    <a:pt x="243840" y="365239"/>
                  </a:lnTo>
                  <a:lnTo>
                    <a:pt x="304800" y="365239"/>
                  </a:lnTo>
                  <a:lnTo>
                    <a:pt x="304800" y="304368"/>
                  </a:lnTo>
                  <a:close/>
                </a:path>
                <a:path extrusionOk="0" h="548004" w="6096000">
                  <a:moveTo>
                    <a:pt x="426720" y="243484"/>
                  </a:moveTo>
                  <a:lnTo>
                    <a:pt x="365760" y="243484"/>
                  </a:lnTo>
                  <a:lnTo>
                    <a:pt x="365760" y="304368"/>
                  </a:lnTo>
                  <a:lnTo>
                    <a:pt x="426720" y="304368"/>
                  </a:lnTo>
                  <a:lnTo>
                    <a:pt x="426720" y="243484"/>
                  </a:lnTo>
                  <a:close/>
                </a:path>
                <a:path extrusionOk="0" h="548004" w="6096000">
                  <a:moveTo>
                    <a:pt x="426720" y="121742"/>
                  </a:moveTo>
                  <a:lnTo>
                    <a:pt x="365760" y="121742"/>
                  </a:lnTo>
                  <a:lnTo>
                    <a:pt x="365760" y="182613"/>
                  </a:lnTo>
                  <a:lnTo>
                    <a:pt x="426720" y="182613"/>
                  </a:lnTo>
                  <a:lnTo>
                    <a:pt x="426720" y="121742"/>
                  </a:lnTo>
                  <a:close/>
                </a:path>
                <a:path extrusionOk="0" h="548004" w="6096000">
                  <a:moveTo>
                    <a:pt x="548640" y="486981"/>
                  </a:moveTo>
                  <a:lnTo>
                    <a:pt x="487680" y="486981"/>
                  </a:lnTo>
                  <a:lnTo>
                    <a:pt x="487680" y="547865"/>
                  </a:lnTo>
                  <a:lnTo>
                    <a:pt x="548640" y="547865"/>
                  </a:lnTo>
                  <a:lnTo>
                    <a:pt x="548640" y="486981"/>
                  </a:lnTo>
                  <a:close/>
                </a:path>
                <a:path extrusionOk="0" h="548004" w="6096000">
                  <a:moveTo>
                    <a:pt x="731520" y="121742"/>
                  </a:moveTo>
                  <a:lnTo>
                    <a:pt x="670560" y="121742"/>
                  </a:lnTo>
                  <a:lnTo>
                    <a:pt x="670560" y="182613"/>
                  </a:lnTo>
                  <a:lnTo>
                    <a:pt x="731520" y="182613"/>
                  </a:lnTo>
                  <a:lnTo>
                    <a:pt x="731520" y="121742"/>
                  </a:lnTo>
                  <a:close/>
                </a:path>
                <a:path extrusionOk="0" h="548004" w="6096000">
                  <a:moveTo>
                    <a:pt x="853440" y="486981"/>
                  </a:moveTo>
                  <a:lnTo>
                    <a:pt x="792480" y="486981"/>
                  </a:lnTo>
                  <a:lnTo>
                    <a:pt x="792480" y="547865"/>
                  </a:lnTo>
                  <a:lnTo>
                    <a:pt x="853440" y="547865"/>
                  </a:lnTo>
                  <a:lnTo>
                    <a:pt x="853440" y="486981"/>
                  </a:lnTo>
                  <a:close/>
                </a:path>
                <a:path extrusionOk="0" h="548004" w="6096000">
                  <a:moveTo>
                    <a:pt x="1036320" y="121742"/>
                  </a:moveTo>
                  <a:lnTo>
                    <a:pt x="975360" y="121742"/>
                  </a:lnTo>
                  <a:lnTo>
                    <a:pt x="975360" y="182613"/>
                  </a:lnTo>
                  <a:lnTo>
                    <a:pt x="1036320" y="182613"/>
                  </a:lnTo>
                  <a:lnTo>
                    <a:pt x="1036320" y="121742"/>
                  </a:lnTo>
                  <a:close/>
                </a:path>
                <a:path extrusionOk="0" h="548004" w="6096000">
                  <a:moveTo>
                    <a:pt x="1158240" y="486981"/>
                  </a:moveTo>
                  <a:lnTo>
                    <a:pt x="1097280" y="486981"/>
                  </a:lnTo>
                  <a:lnTo>
                    <a:pt x="1097280" y="547865"/>
                  </a:lnTo>
                  <a:lnTo>
                    <a:pt x="1158240" y="547865"/>
                  </a:lnTo>
                  <a:lnTo>
                    <a:pt x="1158240" y="486981"/>
                  </a:lnTo>
                  <a:close/>
                </a:path>
                <a:path extrusionOk="0" h="548004" w="6096000">
                  <a:moveTo>
                    <a:pt x="1341120" y="121742"/>
                  </a:moveTo>
                  <a:lnTo>
                    <a:pt x="1280160" y="121742"/>
                  </a:lnTo>
                  <a:lnTo>
                    <a:pt x="1280160" y="182613"/>
                  </a:lnTo>
                  <a:lnTo>
                    <a:pt x="1341120" y="182613"/>
                  </a:lnTo>
                  <a:lnTo>
                    <a:pt x="1341120" y="121742"/>
                  </a:lnTo>
                  <a:close/>
                </a:path>
                <a:path extrusionOk="0" h="548004" w="6096000">
                  <a:moveTo>
                    <a:pt x="1463040" y="486981"/>
                  </a:moveTo>
                  <a:lnTo>
                    <a:pt x="1402080" y="486981"/>
                  </a:lnTo>
                  <a:lnTo>
                    <a:pt x="1402080" y="547865"/>
                  </a:lnTo>
                  <a:lnTo>
                    <a:pt x="1463040" y="547865"/>
                  </a:lnTo>
                  <a:lnTo>
                    <a:pt x="1463040" y="486981"/>
                  </a:lnTo>
                  <a:close/>
                </a:path>
                <a:path extrusionOk="0" h="548004" w="6096000">
                  <a:moveTo>
                    <a:pt x="1645920" y="121742"/>
                  </a:moveTo>
                  <a:lnTo>
                    <a:pt x="1584960" y="121742"/>
                  </a:lnTo>
                  <a:lnTo>
                    <a:pt x="1584960" y="182613"/>
                  </a:lnTo>
                  <a:lnTo>
                    <a:pt x="1645920" y="182613"/>
                  </a:lnTo>
                  <a:lnTo>
                    <a:pt x="1645920" y="121742"/>
                  </a:lnTo>
                  <a:close/>
                </a:path>
                <a:path extrusionOk="0" h="548004" w="6096000">
                  <a:moveTo>
                    <a:pt x="1767840" y="486981"/>
                  </a:moveTo>
                  <a:lnTo>
                    <a:pt x="1706880" y="486981"/>
                  </a:lnTo>
                  <a:lnTo>
                    <a:pt x="1706880" y="547865"/>
                  </a:lnTo>
                  <a:lnTo>
                    <a:pt x="1767840" y="547865"/>
                  </a:lnTo>
                  <a:lnTo>
                    <a:pt x="1767840" y="486981"/>
                  </a:lnTo>
                  <a:close/>
                </a:path>
                <a:path extrusionOk="0" h="548004" w="6096000">
                  <a:moveTo>
                    <a:pt x="1950720" y="121742"/>
                  </a:moveTo>
                  <a:lnTo>
                    <a:pt x="1889760" y="121742"/>
                  </a:lnTo>
                  <a:lnTo>
                    <a:pt x="1889760" y="182613"/>
                  </a:lnTo>
                  <a:lnTo>
                    <a:pt x="1950720" y="182613"/>
                  </a:lnTo>
                  <a:lnTo>
                    <a:pt x="1950720" y="121742"/>
                  </a:lnTo>
                  <a:close/>
                </a:path>
                <a:path extrusionOk="0" h="548004" w="6096000">
                  <a:moveTo>
                    <a:pt x="2072640" y="486981"/>
                  </a:moveTo>
                  <a:lnTo>
                    <a:pt x="2011680" y="486981"/>
                  </a:lnTo>
                  <a:lnTo>
                    <a:pt x="2011680" y="547865"/>
                  </a:lnTo>
                  <a:lnTo>
                    <a:pt x="2072640" y="547865"/>
                  </a:lnTo>
                  <a:lnTo>
                    <a:pt x="2072640" y="486981"/>
                  </a:lnTo>
                  <a:close/>
                </a:path>
                <a:path extrusionOk="0" h="548004" w="6096000">
                  <a:moveTo>
                    <a:pt x="2255520" y="121742"/>
                  </a:moveTo>
                  <a:lnTo>
                    <a:pt x="2194560" y="121742"/>
                  </a:lnTo>
                  <a:lnTo>
                    <a:pt x="2194560" y="182613"/>
                  </a:lnTo>
                  <a:lnTo>
                    <a:pt x="2255520" y="182613"/>
                  </a:lnTo>
                  <a:lnTo>
                    <a:pt x="2255520" y="121742"/>
                  </a:lnTo>
                  <a:close/>
                </a:path>
                <a:path extrusionOk="0" h="548004" w="6096000">
                  <a:moveTo>
                    <a:pt x="2377440" y="486981"/>
                  </a:moveTo>
                  <a:lnTo>
                    <a:pt x="2316480" y="486981"/>
                  </a:lnTo>
                  <a:lnTo>
                    <a:pt x="2316480" y="547865"/>
                  </a:lnTo>
                  <a:lnTo>
                    <a:pt x="2377440" y="547865"/>
                  </a:lnTo>
                  <a:lnTo>
                    <a:pt x="2377440" y="486981"/>
                  </a:lnTo>
                  <a:close/>
                </a:path>
                <a:path extrusionOk="0" h="548004" w="6096000">
                  <a:moveTo>
                    <a:pt x="2560320" y="121742"/>
                  </a:moveTo>
                  <a:lnTo>
                    <a:pt x="2499360" y="121742"/>
                  </a:lnTo>
                  <a:lnTo>
                    <a:pt x="2499360" y="182613"/>
                  </a:lnTo>
                  <a:lnTo>
                    <a:pt x="2560320" y="182613"/>
                  </a:lnTo>
                  <a:lnTo>
                    <a:pt x="2560320" y="121742"/>
                  </a:lnTo>
                  <a:close/>
                </a:path>
                <a:path extrusionOk="0" h="548004" w="6096000">
                  <a:moveTo>
                    <a:pt x="2865120" y="121742"/>
                  </a:moveTo>
                  <a:lnTo>
                    <a:pt x="2804160" y="121742"/>
                  </a:lnTo>
                  <a:lnTo>
                    <a:pt x="2804160" y="182613"/>
                  </a:lnTo>
                  <a:lnTo>
                    <a:pt x="2865120" y="182613"/>
                  </a:lnTo>
                  <a:lnTo>
                    <a:pt x="2865120" y="121742"/>
                  </a:lnTo>
                  <a:close/>
                </a:path>
                <a:path extrusionOk="0" h="548004" w="6096000">
                  <a:moveTo>
                    <a:pt x="3169920" y="121742"/>
                  </a:moveTo>
                  <a:lnTo>
                    <a:pt x="3108960" y="121742"/>
                  </a:lnTo>
                  <a:lnTo>
                    <a:pt x="3108960" y="182613"/>
                  </a:lnTo>
                  <a:lnTo>
                    <a:pt x="3169920" y="182613"/>
                  </a:lnTo>
                  <a:lnTo>
                    <a:pt x="3169920" y="121742"/>
                  </a:lnTo>
                  <a:close/>
                </a:path>
                <a:path extrusionOk="0" h="548004" w="6096000">
                  <a:moveTo>
                    <a:pt x="3474720" y="121742"/>
                  </a:moveTo>
                  <a:lnTo>
                    <a:pt x="3413760" y="121742"/>
                  </a:lnTo>
                  <a:lnTo>
                    <a:pt x="3413760" y="182613"/>
                  </a:lnTo>
                  <a:lnTo>
                    <a:pt x="3474720" y="182613"/>
                  </a:lnTo>
                  <a:lnTo>
                    <a:pt x="3474720" y="121742"/>
                  </a:lnTo>
                  <a:close/>
                </a:path>
                <a:path extrusionOk="0" h="548004" w="6096000">
                  <a:moveTo>
                    <a:pt x="3779520" y="121742"/>
                  </a:moveTo>
                  <a:lnTo>
                    <a:pt x="3718560" y="121742"/>
                  </a:lnTo>
                  <a:lnTo>
                    <a:pt x="3718560" y="182613"/>
                  </a:lnTo>
                  <a:lnTo>
                    <a:pt x="3779520" y="182613"/>
                  </a:lnTo>
                  <a:lnTo>
                    <a:pt x="3779520" y="121742"/>
                  </a:lnTo>
                  <a:close/>
                </a:path>
                <a:path extrusionOk="0" h="548004" w="6096000">
                  <a:moveTo>
                    <a:pt x="4084320" y="121742"/>
                  </a:moveTo>
                  <a:lnTo>
                    <a:pt x="4023360" y="121742"/>
                  </a:lnTo>
                  <a:lnTo>
                    <a:pt x="4023360" y="182613"/>
                  </a:lnTo>
                  <a:lnTo>
                    <a:pt x="4084320" y="182613"/>
                  </a:lnTo>
                  <a:lnTo>
                    <a:pt x="4084320" y="121742"/>
                  </a:lnTo>
                  <a:close/>
                </a:path>
                <a:path extrusionOk="0" h="548004" w="6096000">
                  <a:moveTo>
                    <a:pt x="4389120" y="121742"/>
                  </a:moveTo>
                  <a:lnTo>
                    <a:pt x="4328160" y="121742"/>
                  </a:lnTo>
                  <a:lnTo>
                    <a:pt x="4328160" y="182613"/>
                  </a:lnTo>
                  <a:lnTo>
                    <a:pt x="4389120" y="182613"/>
                  </a:lnTo>
                  <a:lnTo>
                    <a:pt x="4389120" y="121742"/>
                  </a:lnTo>
                  <a:close/>
                </a:path>
                <a:path extrusionOk="0" h="548004" w="6096000">
                  <a:moveTo>
                    <a:pt x="4693920" y="121742"/>
                  </a:moveTo>
                  <a:lnTo>
                    <a:pt x="4632960" y="121742"/>
                  </a:lnTo>
                  <a:lnTo>
                    <a:pt x="4632960" y="182613"/>
                  </a:lnTo>
                  <a:lnTo>
                    <a:pt x="4693920" y="182613"/>
                  </a:lnTo>
                  <a:lnTo>
                    <a:pt x="4693920" y="121742"/>
                  </a:lnTo>
                  <a:close/>
                </a:path>
                <a:path extrusionOk="0" h="548004" w="6096000">
                  <a:moveTo>
                    <a:pt x="4998720" y="121742"/>
                  </a:moveTo>
                  <a:lnTo>
                    <a:pt x="4937760" y="121742"/>
                  </a:lnTo>
                  <a:lnTo>
                    <a:pt x="4937760" y="182613"/>
                  </a:lnTo>
                  <a:lnTo>
                    <a:pt x="4998720" y="182613"/>
                  </a:lnTo>
                  <a:lnTo>
                    <a:pt x="4998720" y="121742"/>
                  </a:lnTo>
                  <a:close/>
                </a:path>
                <a:path extrusionOk="0" h="548004" w="6096000">
                  <a:moveTo>
                    <a:pt x="5303520" y="121742"/>
                  </a:moveTo>
                  <a:lnTo>
                    <a:pt x="5242560" y="121742"/>
                  </a:lnTo>
                  <a:lnTo>
                    <a:pt x="5242560" y="182613"/>
                  </a:lnTo>
                  <a:lnTo>
                    <a:pt x="5303520" y="182613"/>
                  </a:lnTo>
                  <a:lnTo>
                    <a:pt x="5303520" y="121742"/>
                  </a:lnTo>
                  <a:close/>
                </a:path>
                <a:path extrusionOk="0" h="548004" w="6096000">
                  <a:moveTo>
                    <a:pt x="5608320" y="121742"/>
                  </a:moveTo>
                  <a:lnTo>
                    <a:pt x="5547360" y="121742"/>
                  </a:lnTo>
                  <a:lnTo>
                    <a:pt x="5547360" y="182613"/>
                  </a:lnTo>
                  <a:lnTo>
                    <a:pt x="5608320" y="182613"/>
                  </a:lnTo>
                  <a:lnTo>
                    <a:pt x="5608320" y="121742"/>
                  </a:lnTo>
                  <a:close/>
                </a:path>
                <a:path extrusionOk="0" h="548004" w="6096000">
                  <a:moveTo>
                    <a:pt x="5913120" y="121742"/>
                  </a:moveTo>
                  <a:lnTo>
                    <a:pt x="5852160" y="121742"/>
                  </a:lnTo>
                  <a:lnTo>
                    <a:pt x="5852160" y="182613"/>
                  </a:lnTo>
                  <a:lnTo>
                    <a:pt x="5913120" y="182613"/>
                  </a:lnTo>
                  <a:lnTo>
                    <a:pt x="5913120" y="121742"/>
                  </a:lnTo>
                  <a:close/>
                </a:path>
                <a:path extrusionOk="0" h="548004" w="6096000">
                  <a:moveTo>
                    <a:pt x="609600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60" y="121742"/>
                  </a:lnTo>
                  <a:lnTo>
                    <a:pt x="60960" y="60871"/>
                  </a:lnTo>
                  <a:lnTo>
                    <a:pt x="182880" y="60871"/>
                  </a:lnTo>
                  <a:lnTo>
                    <a:pt x="182880" y="121742"/>
                  </a:lnTo>
                  <a:lnTo>
                    <a:pt x="243840" y="121742"/>
                  </a:lnTo>
                  <a:lnTo>
                    <a:pt x="243840" y="60871"/>
                  </a:lnTo>
                  <a:lnTo>
                    <a:pt x="304800" y="60871"/>
                  </a:lnTo>
                  <a:lnTo>
                    <a:pt x="304800" y="121742"/>
                  </a:lnTo>
                  <a:lnTo>
                    <a:pt x="365760" y="121742"/>
                  </a:lnTo>
                  <a:lnTo>
                    <a:pt x="365760" y="60871"/>
                  </a:ln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lnTo>
                    <a:pt x="609600" y="60871"/>
                  </a:lnTo>
                  <a:lnTo>
                    <a:pt x="609600" y="121742"/>
                  </a:lnTo>
                  <a:lnTo>
                    <a:pt x="670560" y="121742"/>
                  </a:lnTo>
                  <a:lnTo>
                    <a:pt x="670560" y="60871"/>
                  </a:ln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lnTo>
                    <a:pt x="914400" y="60871"/>
                  </a:lnTo>
                  <a:lnTo>
                    <a:pt x="914400" y="121742"/>
                  </a:lnTo>
                  <a:lnTo>
                    <a:pt x="975360" y="121742"/>
                  </a:lnTo>
                  <a:lnTo>
                    <a:pt x="975360" y="60871"/>
                  </a:ln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lnTo>
                    <a:pt x="1219200" y="60871"/>
                  </a:lnTo>
                  <a:lnTo>
                    <a:pt x="1219200" y="121742"/>
                  </a:lnTo>
                  <a:lnTo>
                    <a:pt x="1280160" y="121742"/>
                  </a:lnTo>
                  <a:lnTo>
                    <a:pt x="1280160" y="60871"/>
                  </a:ln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lnTo>
                    <a:pt x="1524000" y="60871"/>
                  </a:lnTo>
                  <a:lnTo>
                    <a:pt x="1524000" y="121742"/>
                  </a:lnTo>
                  <a:lnTo>
                    <a:pt x="1584960" y="121742"/>
                  </a:lnTo>
                  <a:lnTo>
                    <a:pt x="1584960" y="60871"/>
                  </a:ln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lnTo>
                    <a:pt x="1828800" y="60871"/>
                  </a:lnTo>
                  <a:lnTo>
                    <a:pt x="1828800" y="121742"/>
                  </a:lnTo>
                  <a:lnTo>
                    <a:pt x="1889760" y="121742"/>
                  </a:lnTo>
                  <a:lnTo>
                    <a:pt x="1889760" y="60871"/>
                  </a:ln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lnTo>
                    <a:pt x="2133600" y="60871"/>
                  </a:lnTo>
                  <a:lnTo>
                    <a:pt x="2133600" y="121742"/>
                  </a:lnTo>
                  <a:lnTo>
                    <a:pt x="2194560" y="121742"/>
                  </a:lnTo>
                  <a:lnTo>
                    <a:pt x="2194560" y="60871"/>
                  </a:ln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lnTo>
                    <a:pt x="2438400" y="60871"/>
                  </a:lnTo>
                  <a:lnTo>
                    <a:pt x="2438400" y="121742"/>
                  </a:lnTo>
                  <a:lnTo>
                    <a:pt x="2499360" y="121742"/>
                  </a:lnTo>
                  <a:lnTo>
                    <a:pt x="2499360" y="60871"/>
                  </a:ln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lnTo>
                    <a:pt x="2743200" y="60871"/>
                  </a:lnTo>
                  <a:lnTo>
                    <a:pt x="2743200" y="121742"/>
                  </a:lnTo>
                  <a:lnTo>
                    <a:pt x="2804160" y="121742"/>
                  </a:lnTo>
                  <a:lnTo>
                    <a:pt x="2804160" y="60871"/>
                  </a:ln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lnTo>
                    <a:pt x="3048000" y="60871"/>
                  </a:lnTo>
                  <a:lnTo>
                    <a:pt x="3048000" y="121742"/>
                  </a:lnTo>
                  <a:lnTo>
                    <a:pt x="3108960" y="121742"/>
                  </a:lnTo>
                  <a:lnTo>
                    <a:pt x="3108960" y="60871"/>
                  </a:ln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lnTo>
                    <a:pt x="3352800" y="60871"/>
                  </a:lnTo>
                  <a:lnTo>
                    <a:pt x="3352800" y="121742"/>
                  </a:lnTo>
                  <a:lnTo>
                    <a:pt x="3413760" y="121742"/>
                  </a:lnTo>
                  <a:lnTo>
                    <a:pt x="3413760" y="60871"/>
                  </a:ln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lnTo>
                    <a:pt x="3657600" y="60871"/>
                  </a:lnTo>
                  <a:lnTo>
                    <a:pt x="3657600" y="121742"/>
                  </a:lnTo>
                  <a:lnTo>
                    <a:pt x="3718560" y="121742"/>
                  </a:lnTo>
                  <a:lnTo>
                    <a:pt x="3718560" y="60871"/>
                  </a:ln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lnTo>
                    <a:pt x="3962400" y="60871"/>
                  </a:lnTo>
                  <a:lnTo>
                    <a:pt x="3962400" y="121742"/>
                  </a:lnTo>
                  <a:lnTo>
                    <a:pt x="4023360" y="121742"/>
                  </a:lnTo>
                  <a:lnTo>
                    <a:pt x="4023360" y="60871"/>
                  </a:ln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lnTo>
                    <a:pt x="4267200" y="60871"/>
                  </a:lnTo>
                  <a:lnTo>
                    <a:pt x="4267200" y="121742"/>
                  </a:lnTo>
                  <a:lnTo>
                    <a:pt x="4328160" y="121742"/>
                  </a:lnTo>
                  <a:lnTo>
                    <a:pt x="4328160" y="60871"/>
                  </a:ln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lnTo>
                    <a:pt x="4572000" y="60871"/>
                  </a:lnTo>
                  <a:lnTo>
                    <a:pt x="4572000" y="121742"/>
                  </a:lnTo>
                  <a:lnTo>
                    <a:pt x="4632960" y="121742"/>
                  </a:lnTo>
                  <a:lnTo>
                    <a:pt x="4632960" y="60871"/>
                  </a:ln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lnTo>
                    <a:pt x="4876800" y="60871"/>
                  </a:lnTo>
                  <a:lnTo>
                    <a:pt x="4876800" y="121742"/>
                  </a:lnTo>
                  <a:lnTo>
                    <a:pt x="4937760" y="121742"/>
                  </a:lnTo>
                  <a:lnTo>
                    <a:pt x="4937760" y="60871"/>
                  </a:ln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lnTo>
                    <a:pt x="5181600" y="60871"/>
                  </a:lnTo>
                  <a:lnTo>
                    <a:pt x="5181600" y="121742"/>
                  </a:lnTo>
                  <a:lnTo>
                    <a:pt x="5242560" y="121742"/>
                  </a:lnTo>
                  <a:lnTo>
                    <a:pt x="5242560" y="60871"/>
                  </a:ln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lnTo>
                    <a:pt x="5486400" y="60871"/>
                  </a:lnTo>
                  <a:lnTo>
                    <a:pt x="5486400" y="121742"/>
                  </a:lnTo>
                  <a:lnTo>
                    <a:pt x="5547360" y="121742"/>
                  </a:lnTo>
                  <a:lnTo>
                    <a:pt x="5547360" y="60871"/>
                  </a:ln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lnTo>
                    <a:pt x="5791200" y="60871"/>
                  </a:lnTo>
                  <a:lnTo>
                    <a:pt x="5791200" y="121742"/>
                  </a:lnTo>
                  <a:lnTo>
                    <a:pt x="5852160" y="121742"/>
                  </a:lnTo>
                  <a:lnTo>
                    <a:pt x="5852160" y="60871"/>
                  </a:ln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lnTo>
                    <a:pt x="6096000" y="60871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7"/>
            <p:cNvSpPr/>
            <p:nvPr/>
          </p:nvSpPr>
          <p:spPr>
            <a:xfrm>
              <a:off x="12252948" y="9951326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83"/>
                  </a:lnTo>
                  <a:lnTo>
                    <a:pt x="60960" y="60883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83"/>
                  </a:moveTo>
                  <a:lnTo>
                    <a:pt x="487680" y="60883"/>
                  </a:lnTo>
                  <a:lnTo>
                    <a:pt x="487680" y="121754"/>
                  </a:lnTo>
                  <a:lnTo>
                    <a:pt x="548640" y="121754"/>
                  </a:lnTo>
                  <a:lnTo>
                    <a:pt x="548640" y="60883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83"/>
                  </a:lnTo>
                  <a:lnTo>
                    <a:pt x="670560" y="60883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83"/>
                  </a:moveTo>
                  <a:lnTo>
                    <a:pt x="792480" y="60883"/>
                  </a:lnTo>
                  <a:lnTo>
                    <a:pt x="792480" y="121754"/>
                  </a:lnTo>
                  <a:lnTo>
                    <a:pt x="853440" y="121754"/>
                  </a:lnTo>
                  <a:lnTo>
                    <a:pt x="853440" y="60883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83"/>
                  </a:lnTo>
                  <a:lnTo>
                    <a:pt x="975360" y="60883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83"/>
                  </a:moveTo>
                  <a:lnTo>
                    <a:pt x="1097280" y="60883"/>
                  </a:lnTo>
                  <a:lnTo>
                    <a:pt x="1097280" y="121754"/>
                  </a:lnTo>
                  <a:lnTo>
                    <a:pt x="1158240" y="121754"/>
                  </a:lnTo>
                  <a:lnTo>
                    <a:pt x="1158240" y="60883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83"/>
                  </a:lnTo>
                  <a:lnTo>
                    <a:pt x="1280160" y="60883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83"/>
                  </a:moveTo>
                  <a:lnTo>
                    <a:pt x="1402080" y="60883"/>
                  </a:lnTo>
                  <a:lnTo>
                    <a:pt x="1402080" y="121754"/>
                  </a:lnTo>
                  <a:lnTo>
                    <a:pt x="1463040" y="121754"/>
                  </a:lnTo>
                  <a:lnTo>
                    <a:pt x="1463040" y="60883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83"/>
                  </a:lnTo>
                  <a:lnTo>
                    <a:pt x="1584960" y="60883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83"/>
                  </a:moveTo>
                  <a:lnTo>
                    <a:pt x="1706880" y="60883"/>
                  </a:lnTo>
                  <a:lnTo>
                    <a:pt x="1706880" y="121754"/>
                  </a:lnTo>
                  <a:lnTo>
                    <a:pt x="1767840" y="121754"/>
                  </a:lnTo>
                  <a:lnTo>
                    <a:pt x="1767840" y="60883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83"/>
                  </a:lnTo>
                  <a:lnTo>
                    <a:pt x="1889760" y="60883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83"/>
                  </a:moveTo>
                  <a:lnTo>
                    <a:pt x="2011680" y="60883"/>
                  </a:lnTo>
                  <a:lnTo>
                    <a:pt x="2011680" y="121754"/>
                  </a:lnTo>
                  <a:lnTo>
                    <a:pt x="2072640" y="121754"/>
                  </a:lnTo>
                  <a:lnTo>
                    <a:pt x="2072640" y="60883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83"/>
                  </a:lnTo>
                  <a:lnTo>
                    <a:pt x="2194560" y="60883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80"/>
                  </a:lnTo>
                  <a:lnTo>
                    <a:pt x="2316480" y="304380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83"/>
                  </a:moveTo>
                  <a:lnTo>
                    <a:pt x="2316480" y="60883"/>
                  </a:lnTo>
                  <a:lnTo>
                    <a:pt x="2316480" y="121754"/>
                  </a:lnTo>
                  <a:lnTo>
                    <a:pt x="2377440" y="121754"/>
                  </a:lnTo>
                  <a:lnTo>
                    <a:pt x="2377440" y="60883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83"/>
                  </a:lnTo>
                  <a:lnTo>
                    <a:pt x="2499360" y="60883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80"/>
                  </a:lnTo>
                  <a:lnTo>
                    <a:pt x="2621280" y="304380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83"/>
                  </a:moveTo>
                  <a:lnTo>
                    <a:pt x="2621280" y="60883"/>
                  </a:lnTo>
                  <a:lnTo>
                    <a:pt x="2621280" y="121754"/>
                  </a:lnTo>
                  <a:lnTo>
                    <a:pt x="2682240" y="121754"/>
                  </a:lnTo>
                  <a:lnTo>
                    <a:pt x="2682240" y="60883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83"/>
                  </a:lnTo>
                  <a:lnTo>
                    <a:pt x="2804160" y="60883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80"/>
                  </a:lnTo>
                  <a:lnTo>
                    <a:pt x="2926080" y="304380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83"/>
                  </a:moveTo>
                  <a:lnTo>
                    <a:pt x="2926080" y="60883"/>
                  </a:lnTo>
                  <a:lnTo>
                    <a:pt x="2926080" y="121754"/>
                  </a:lnTo>
                  <a:lnTo>
                    <a:pt x="2987040" y="121754"/>
                  </a:lnTo>
                  <a:lnTo>
                    <a:pt x="2987040" y="60883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83"/>
                  </a:lnTo>
                  <a:lnTo>
                    <a:pt x="3108960" y="60883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80"/>
                  </a:lnTo>
                  <a:lnTo>
                    <a:pt x="3230880" y="304380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83"/>
                  </a:moveTo>
                  <a:lnTo>
                    <a:pt x="3230880" y="60883"/>
                  </a:lnTo>
                  <a:lnTo>
                    <a:pt x="3230880" y="121754"/>
                  </a:lnTo>
                  <a:lnTo>
                    <a:pt x="3291840" y="121754"/>
                  </a:lnTo>
                  <a:lnTo>
                    <a:pt x="3291840" y="60883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83"/>
                  </a:lnTo>
                  <a:lnTo>
                    <a:pt x="3413760" y="60883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80"/>
                  </a:lnTo>
                  <a:lnTo>
                    <a:pt x="3535680" y="304380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83"/>
                  </a:moveTo>
                  <a:lnTo>
                    <a:pt x="3535680" y="60883"/>
                  </a:lnTo>
                  <a:lnTo>
                    <a:pt x="3535680" y="121754"/>
                  </a:lnTo>
                  <a:lnTo>
                    <a:pt x="3596640" y="121754"/>
                  </a:lnTo>
                  <a:lnTo>
                    <a:pt x="3596640" y="60883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83"/>
                  </a:lnTo>
                  <a:lnTo>
                    <a:pt x="3718560" y="60883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80"/>
                  </a:lnTo>
                  <a:lnTo>
                    <a:pt x="3840480" y="304380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83"/>
                  </a:moveTo>
                  <a:lnTo>
                    <a:pt x="3840480" y="60883"/>
                  </a:lnTo>
                  <a:lnTo>
                    <a:pt x="3840480" y="121754"/>
                  </a:lnTo>
                  <a:lnTo>
                    <a:pt x="3901440" y="121754"/>
                  </a:lnTo>
                  <a:lnTo>
                    <a:pt x="3901440" y="60883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83"/>
                  </a:lnTo>
                  <a:lnTo>
                    <a:pt x="4023360" y="60883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80"/>
                  </a:lnTo>
                  <a:lnTo>
                    <a:pt x="4145280" y="304380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83"/>
                  </a:moveTo>
                  <a:lnTo>
                    <a:pt x="4145280" y="60883"/>
                  </a:lnTo>
                  <a:lnTo>
                    <a:pt x="4145280" y="121754"/>
                  </a:lnTo>
                  <a:lnTo>
                    <a:pt x="4206240" y="121754"/>
                  </a:lnTo>
                  <a:lnTo>
                    <a:pt x="4206240" y="60883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83"/>
                  </a:lnTo>
                  <a:lnTo>
                    <a:pt x="4328160" y="60883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80"/>
                  </a:lnTo>
                  <a:lnTo>
                    <a:pt x="4450080" y="304380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83"/>
                  </a:moveTo>
                  <a:lnTo>
                    <a:pt x="4450080" y="60883"/>
                  </a:lnTo>
                  <a:lnTo>
                    <a:pt x="4450080" y="121754"/>
                  </a:lnTo>
                  <a:lnTo>
                    <a:pt x="4511040" y="121754"/>
                  </a:lnTo>
                  <a:lnTo>
                    <a:pt x="4511040" y="60883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83"/>
                  </a:lnTo>
                  <a:lnTo>
                    <a:pt x="4632960" y="60883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80"/>
                  </a:lnTo>
                  <a:lnTo>
                    <a:pt x="4754880" y="304380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83"/>
                  </a:moveTo>
                  <a:lnTo>
                    <a:pt x="4754880" y="60883"/>
                  </a:lnTo>
                  <a:lnTo>
                    <a:pt x="4754880" y="121754"/>
                  </a:lnTo>
                  <a:lnTo>
                    <a:pt x="4815840" y="121754"/>
                  </a:lnTo>
                  <a:lnTo>
                    <a:pt x="4815840" y="60883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83"/>
                  </a:lnTo>
                  <a:lnTo>
                    <a:pt x="4937760" y="60883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80"/>
                  </a:lnTo>
                  <a:lnTo>
                    <a:pt x="5059680" y="304380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83"/>
                  </a:moveTo>
                  <a:lnTo>
                    <a:pt x="5059680" y="60883"/>
                  </a:lnTo>
                  <a:lnTo>
                    <a:pt x="5059680" y="121754"/>
                  </a:lnTo>
                  <a:lnTo>
                    <a:pt x="5120640" y="121754"/>
                  </a:lnTo>
                  <a:lnTo>
                    <a:pt x="5120640" y="60883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83"/>
                  </a:lnTo>
                  <a:lnTo>
                    <a:pt x="5242560" y="60883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80"/>
                  </a:lnTo>
                  <a:lnTo>
                    <a:pt x="5364480" y="304380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83"/>
                  </a:moveTo>
                  <a:lnTo>
                    <a:pt x="5364480" y="60883"/>
                  </a:lnTo>
                  <a:lnTo>
                    <a:pt x="5364480" y="121754"/>
                  </a:lnTo>
                  <a:lnTo>
                    <a:pt x="5425440" y="121754"/>
                  </a:lnTo>
                  <a:lnTo>
                    <a:pt x="5425440" y="60883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83"/>
                  </a:lnTo>
                  <a:lnTo>
                    <a:pt x="5547360" y="60883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80"/>
                  </a:lnTo>
                  <a:lnTo>
                    <a:pt x="5669280" y="304380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83"/>
                  </a:moveTo>
                  <a:lnTo>
                    <a:pt x="5669280" y="60883"/>
                  </a:lnTo>
                  <a:lnTo>
                    <a:pt x="5669280" y="121754"/>
                  </a:lnTo>
                  <a:lnTo>
                    <a:pt x="5730240" y="121754"/>
                  </a:lnTo>
                  <a:lnTo>
                    <a:pt x="5730240" y="60883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83"/>
                  </a:lnTo>
                  <a:lnTo>
                    <a:pt x="5852160" y="60883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80"/>
                  </a:lnTo>
                  <a:lnTo>
                    <a:pt x="5974080" y="304380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83"/>
                  </a:moveTo>
                  <a:lnTo>
                    <a:pt x="5974080" y="60883"/>
                  </a:lnTo>
                  <a:lnTo>
                    <a:pt x="5974080" y="121754"/>
                  </a:lnTo>
                  <a:lnTo>
                    <a:pt x="6035040" y="121754"/>
                  </a:lnTo>
                  <a:lnTo>
                    <a:pt x="6035040" y="60883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7"/>
            <p:cNvSpPr/>
            <p:nvPr/>
          </p:nvSpPr>
          <p:spPr>
            <a:xfrm>
              <a:off x="12191987" y="9951326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20" y="0"/>
                  </a:moveTo>
                  <a:lnTo>
                    <a:pt x="0" y="0"/>
                  </a:lnTo>
                  <a:lnTo>
                    <a:pt x="0" y="121754"/>
                  </a:lnTo>
                  <a:lnTo>
                    <a:pt x="121920" y="121754"/>
                  </a:lnTo>
                  <a:lnTo>
                    <a:pt x="121920" y="0"/>
                  </a:lnTo>
                  <a:close/>
                </a:path>
                <a:path extrusionOk="0" h="121920" w="6096000">
                  <a:moveTo>
                    <a:pt x="426720" y="0"/>
                  </a:moveTo>
                  <a:lnTo>
                    <a:pt x="182880" y="0"/>
                  </a:lnTo>
                  <a:lnTo>
                    <a:pt x="182880" y="121754"/>
                  </a:lnTo>
                  <a:lnTo>
                    <a:pt x="426720" y="121754"/>
                  </a:lnTo>
                  <a:lnTo>
                    <a:pt x="426720" y="0"/>
                  </a:lnTo>
                  <a:close/>
                </a:path>
                <a:path extrusionOk="0" h="121920" w="6096000">
                  <a:moveTo>
                    <a:pt x="731520" y="0"/>
                  </a:moveTo>
                  <a:lnTo>
                    <a:pt x="487680" y="0"/>
                  </a:lnTo>
                  <a:lnTo>
                    <a:pt x="487680" y="121754"/>
                  </a:lnTo>
                  <a:lnTo>
                    <a:pt x="731520" y="121754"/>
                  </a:lnTo>
                  <a:lnTo>
                    <a:pt x="731520" y="0"/>
                  </a:lnTo>
                  <a:close/>
                </a:path>
                <a:path extrusionOk="0" h="121920" w="6096000">
                  <a:moveTo>
                    <a:pt x="1036320" y="0"/>
                  </a:moveTo>
                  <a:lnTo>
                    <a:pt x="792480" y="0"/>
                  </a:lnTo>
                  <a:lnTo>
                    <a:pt x="792480" y="121754"/>
                  </a:lnTo>
                  <a:lnTo>
                    <a:pt x="1036320" y="121754"/>
                  </a:lnTo>
                  <a:lnTo>
                    <a:pt x="1036320" y="0"/>
                  </a:lnTo>
                  <a:close/>
                </a:path>
                <a:path extrusionOk="0" h="121920" w="6096000">
                  <a:moveTo>
                    <a:pt x="1341120" y="0"/>
                  </a:moveTo>
                  <a:lnTo>
                    <a:pt x="1097280" y="0"/>
                  </a:lnTo>
                  <a:lnTo>
                    <a:pt x="1097280" y="121754"/>
                  </a:lnTo>
                  <a:lnTo>
                    <a:pt x="1341120" y="121754"/>
                  </a:lnTo>
                  <a:lnTo>
                    <a:pt x="1341120" y="0"/>
                  </a:lnTo>
                  <a:close/>
                </a:path>
                <a:path extrusionOk="0" h="121920" w="6096000">
                  <a:moveTo>
                    <a:pt x="1645920" y="0"/>
                  </a:moveTo>
                  <a:lnTo>
                    <a:pt x="1402080" y="0"/>
                  </a:lnTo>
                  <a:lnTo>
                    <a:pt x="1402080" y="121754"/>
                  </a:lnTo>
                  <a:lnTo>
                    <a:pt x="1645920" y="121754"/>
                  </a:lnTo>
                  <a:lnTo>
                    <a:pt x="1645920" y="0"/>
                  </a:lnTo>
                  <a:close/>
                </a:path>
                <a:path extrusionOk="0" h="121920" w="6096000">
                  <a:moveTo>
                    <a:pt x="1950720" y="0"/>
                  </a:moveTo>
                  <a:lnTo>
                    <a:pt x="1706880" y="0"/>
                  </a:lnTo>
                  <a:lnTo>
                    <a:pt x="1706880" y="121754"/>
                  </a:lnTo>
                  <a:lnTo>
                    <a:pt x="1950720" y="121754"/>
                  </a:lnTo>
                  <a:lnTo>
                    <a:pt x="1950720" y="0"/>
                  </a:lnTo>
                  <a:close/>
                </a:path>
                <a:path extrusionOk="0" h="121920" w="6096000">
                  <a:moveTo>
                    <a:pt x="2255520" y="0"/>
                  </a:moveTo>
                  <a:lnTo>
                    <a:pt x="2011680" y="0"/>
                  </a:lnTo>
                  <a:lnTo>
                    <a:pt x="2011680" y="121754"/>
                  </a:lnTo>
                  <a:lnTo>
                    <a:pt x="2255520" y="121754"/>
                  </a:lnTo>
                  <a:lnTo>
                    <a:pt x="2255520" y="0"/>
                  </a:lnTo>
                  <a:close/>
                </a:path>
                <a:path extrusionOk="0" h="121920" w="6096000">
                  <a:moveTo>
                    <a:pt x="2560320" y="0"/>
                  </a:moveTo>
                  <a:lnTo>
                    <a:pt x="2316480" y="0"/>
                  </a:lnTo>
                  <a:lnTo>
                    <a:pt x="2316480" y="121754"/>
                  </a:lnTo>
                  <a:lnTo>
                    <a:pt x="2560320" y="121754"/>
                  </a:lnTo>
                  <a:lnTo>
                    <a:pt x="2560320" y="0"/>
                  </a:lnTo>
                  <a:close/>
                </a:path>
                <a:path extrusionOk="0" h="121920" w="6096000">
                  <a:moveTo>
                    <a:pt x="2865120" y="0"/>
                  </a:moveTo>
                  <a:lnTo>
                    <a:pt x="2621280" y="0"/>
                  </a:lnTo>
                  <a:lnTo>
                    <a:pt x="2621280" y="121754"/>
                  </a:lnTo>
                  <a:lnTo>
                    <a:pt x="2865120" y="121754"/>
                  </a:lnTo>
                  <a:lnTo>
                    <a:pt x="2865120" y="0"/>
                  </a:lnTo>
                  <a:close/>
                </a:path>
                <a:path extrusionOk="0" h="121920" w="6096000">
                  <a:moveTo>
                    <a:pt x="3169920" y="0"/>
                  </a:moveTo>
                  <a:lnTo>
                    <a:pt x="2926080" y="0"/>
                  </a:lnTo>
                  <a:lnTo>
                    <a:pt x="2926080" y="121754"/>
                  </a:lnTo>
                  <a:lnTo>
                    <a:pt x="3169920" y="121754"/>
                  </a:lnTo>
                  <a:lnTo>
                    <a:pt x="3169920" y="0"/>
                  </a:lnTo>
                  <a:close/>
                </a:path>
                <a:path extrusionOk="0" h="121920" w="6096000">
                  <a:moveTo>
                    <a:pt x="3474720" y="0"/>
                  </a:moveTo>
                  <a:lnTo>
                    <a:pt x="3230880" y="0"/>
                  </a:lnTo>
                  <a:lnTo>
                    <a:pt x="3230880" y="121754"/>
                  </a:lnTo>
                  <a:lnTo>
                    <a:pt x="3474720" y="121754"/>
                  </a:lnTo>
                  <a:lnTo>
                    <a:pt x="3474720" y="0"/>
                  </a:lnTo>
                  <a:close/>
                </a:path>
                <a:path extrusionOk="0" h="121920" w="6096000">
                  <a:moveTo>
                    <a:pt x="3779520" y="0"/>
                  </a:moveTo>
                  <a:lnTo>
                    <a:pt x="3535680" y="0"/>
                  </a:lnTo>
                  <a:lnTo>
                    <a:pt x="3535680" y="121754"/>
                  </a:lnTo>
                  <a:lnTo>
                    <a:pt x="3779520" y="121754"/>
                  </a:lnTo>
                  <a:lnTo>
                    <a:pt x="3779520" y="0"/>
                  </a:lnTo>
                  <a:close/>
                </a:path>
                <a:path extrusionOk="0" h="121920" w="6096000">
                  <a:moveTo>
                    <a:pt x="4084320" y="0"/>
                  </a:moveTo>
                  <a:lnTo>
                    <a:pt x="3840480" y="0"/>
                  </a:lnTo>
                  <a:lnTo>
                    <a:pt x="3840480" y="121754"/>
                  </a:lnTo>
                  <a:lnTo>
                    <a:pt x="4084320" y="121754"/>
                  </a:lnTo>
                  <a:lnTo>
                    <a:pt x="4084320" y="0"/>
                  </a:lnTo>
                  <a:close/>
                </a:path>
                <a:path extrusionOk="0" h="121920" w="6096000">
                  <a:moveTo>
                    <a:pt x="4389120" y="0"/>
                  </a:moveTo>
                  <a:lnTo>
                    <a:pt x="4145280" y="0"/>
                  </a:lnTo>
                  <a:lnTo>
                    <a:pt x="4145280" y="121754"/>
                  </a:lnTo>
                  <a:lnTo>
                    <a:pt x="4389120" y="121754"/>
                  </a:lnTo>
                  <a:lnTo>
                    <a:pt x="4389120" y="0"/>
                  </a:lnTo>
                  <a:close/>
                </a:path>
                <a:path extrusionOk="0" h="121920" w="6096000">
                  <a:moveTo>
                    <a:pt x="4693920" y="0"/>
                  </a:moveTo>
                  <a:lnTo>
                    <a:pt x="4450080" y="0"/>
                  </a:lnTo>
                  <a:lnTo>
                    <a:pt x="4450080" y="121754"/>
                  </a:lnTo>
                  <a:lnTo>
                    <a:pt x="4693920" y="121754"/>
                  </a:lnTo>
                  <a:lnTo>
                    <a:pt x="4693920" y="0"/>
                  </a:lnTo>
                  <a:close/>
                </a:path>
                <a:path extrusionOk="0" h="121920" w="6096000">
                  <a:moveTo>
                    <a:pt x="4998720" y="0"/>
                  </a:moveTo>
                  <a:lnTo>
                    <a:pt x="4754880" y="0"/>
                  </a:lnTo>
                  <a:lnTo>
                    <a:pt x="4754880" y="121754"/>
                  </a:lnTo>
                  <a:lnTo>
                    <a:pt x="4998720" y="121754"/>
                  </a:lnTo>
                  <a:lnTo>
                    <a:pt x="4998720" y="0"/>
                  </a:lnTo>
                  <a:close/>
                </a:path>
                <a:path extrusionOk="0" h="121920" w="6096000">
                  <a:moveTo>
                    <a:pt x="5303520" y="0"/>
                  </a:moveTo>
                  <a:lnTo>
                    <a:pt x="5059680" y="0"/>
                  </a:lnTo>
                  <a:lnTo>
                    <a:pt x="5059680" y="121754"/>
                  </a:lnTo>
                  <a:lnTo>
                    <a:pt x="5303520" y="121754"/>
                  </a:lnTo>
                  <a:lnTo>
                    <a:pt x="5303520" y="0"/>
                  </a:lnTo>
                  <a:close/>
                </a:path>
                <a:path extrusionOk="0" h="121920" w="6096000">
                  <a:moveTo>
                    <a:pt x="5608320" y="0"/>
                  </a:moveTo>
                  <a:lnTo>
                    <a:pt x="5364480" y="0"/>
                  </a:lnTo>
                  <a:lnTo>
                    <a:pt x="5364480" y="121754"/>
                  </a:lnTo>
                  <a:lnTo>
                    <a:pt x="5608320" y="121754"/>
                  </a:lnTo>
                  <a:lnTo>
                    <a:pt x="5608320" y="0"/>
                  </a:lnTo>
                  <a:close/>
                </a:path>
                <a:path extrusionOk="0" h="121920" w="6096000">
                  <a:moveTo>
                    <a:pt x="5913120" y="0"/>
                  </a:moveTo>
                  <a:lnTo>
                    <a:pt x="5669280" y="0"/>
                  </a:lnTo>
                  <a:lnTo>
                    <a:pt x="5669280" y="121754"/>
                  </a:lnTo>
                  <a:lnTo>
                    <a:pt x="5913120" y="121754"/>
                  </a:lnTo>
                  <a:lnTo>
                    <a:pt x="5913120" y="0"/>
                  </a:lnTo>
                  <a:close/>
                </a:path>
                <a:path extrusionOk="0" h="121920" w="6096000">
                  <a:moveTo>
                    <a:pt x="6096000" y="0"/>
                  </a:moveTo>
                  <a:lnTo>
                    <a:pt x="5974080" y="0"/>
                  </a:lnTo>
                  <a:lnTo>
                    <a:pt x="5974080" y="121754"/>
                  </a:lnTo>
                  <a:lnTo>
                    <a:pt x="6096000" y="121754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7"/>
            <p:cNvSpPr/>
            <p:nvPr/>
          </p:nvSpPr>
          <p:spPr>
            <a:xfrm>
              <a:off x="12191987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4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40" y="121742"/>
                  </a:lnTo>
                  <a:lnTo>
                    <a:pt x="243840" y="0"/>
                  </a:lnTo>
                  <a:close/>
                </a:path>
                <a:path extrusionOk="0" h="121920" w="6035040">
                  <a:moveTo>
                    <a:pt x="548640" y="0"/>
                  </a:moveTo>
                  <a:lnTo>
                    <a:pt x="304800" y="0"/>
                  </a:lnTo>
                  <a:lnTo>
                    <a:pt x="304800" y="121742"/>
                  </a:lnTo>
                  <a:lnTo>
                    <a:pt x="548640" y="121742"/>
                  </a:lnTo>
                  <a:lnTo>
                    <a:pt x="548640" y="0"/>
                  </a:lnTo>
                  <a:close/>
                </a:path>
                <a:path extrusionOk="0" h="121920" w="6035040">
                  <a:moveTo>
                    <a:pt x="853440" y="0"/>
                  </a:moveTo>
                  <a:lnTo>
                    <a:pt x="609600" y="0"/>
                  </a:lnTo>
                  <a:lnTo>
                    <a:pt x="609600" y="121742"/>
                  </a:lnTo>
                  <a:lnTo>
                    <a:pt x="853440" y="121742"/>
                  </a:lnTo>
                  <a:lnTo>
                    <a:pt x="853440" y="0"/>
                  </a:lnTo>
                  <a:close/>
                </a:path>
                <a:path extrusionOk="0" h="121920" w="6035040">
                  <a:moveTo>
                    <a:pt x="1158240" y="0"/>
                  </a:moveTo>
                  <a:lnTo>
                    <a:pt x="914400" y="0"/>
                  </a:lnTo>
                  <a:lnTo>
                    <a:pt x="914400" y="121742"/>
                  </a:lnTo>
                  <a:lnTo>
                    <a:pt x="1158240" y="121742"/>
                  </a:lnTo>
                  <a:lnTo>
                    <a:pt x="1158240" y="0"/>
                  </a:lnTo>
                  <a:close/>
                </a:path>
                <a:path extrusionOk="0" h="121920" w="6035040">
                  <a:moveTo>
                    <a:pt x="1463040" y="0"/>
                  </a:moveTo>
                  <a:lnTo>
                    <a:pt x="1219200" y="0"/>
                  </a:lnTo>
                  <a:lnTo>
                    <a:pt x="1219200" y="121742"/>
                  </a:lnTo>
                  <a:lnTo>
                    <a:pt x="1463040" y="121742"/>
                  </a:lnTo>
                  <a:lnTo>
                    <a:pt x="1463040" y="0"/>
                  </a:lnTo>
                  <a:close/>
                </a:path>
                <a:path extrusionOk="0" h="121920" w="6035040">
                  <a:moveTo>
                    <a:pt x="1767840" y="0"/>
                  </a:moveTo>
                  <a:lnTo>
                    <a:pt x="1524000" y="0"/>
                  </a:lnTo>
                  <a:lnTo>
                    <a:pt x="1524000" y="121742"/>
                  </a:lnTo>
                  <a:lnTo>
                    <a:pt x="1767840" y="121742"/>
                  </a:lnTo>
                  <a:lnTo>
                    <a:pt x="1767840" y="0"/>
                  </a:lnTo>
                  <a:close/>
                </a:path>
                <a:path extrusionOk="0" h="121920" w="6035040">
                  <a:moveTo>
                    <a:pt x="2072640" y="0"/>
                  </a:moveTo>
                  <a:lnTo>
                    <a:pt x="1828800" y="0"/>
                  </a:lnTo>
                  <a:lnTo>
                    <a:pt x="1828800" y="121742"/>
                  </a:lnTo>
                  <a:lnTo>
                    <a:pt x="2072640" y="121742"/>
                  </a:lnTo>
                  <a:lnTo>
                    <a:pt x="2072640" y="0"/>
                  </a:lnTo>
                  <a:close/>
                </a:path>
                <a:path extrusionOk="0" h="121920" w="6035040">
                  <a:moveTo>
                    <a:pt x="2377440" y="0"/>
                  </a:moveTo>
                  <a:lnTo>
                    <a:pt x="2133600" y="0"/>
                  </a:lnTo>
                  <a:lnTo>
                    <a:pt x="2133600" y="121742"/>
                  </a:lnTo>
                  <a:lnTo>
                    <a:pt x="2377440" y="121742"/>
                  </a:lnTo>
                  <a:lnTo>
                    <a:pt x="2377440" y="0"/>
                  </a:lnTo>
                  <a:close/>
                </a:path>
                <a:path extrusionOk="0" h="121920" w="6035040">
                  <a:moveTo>
                    <a:pt x="2682240" y="0"/>
                  </a:moveTo>
                  <a:lnTo>
                    <a:pt x="2438400" y="0"/>
                  </a:lnTo>
                  <a:lnTo>
                    <a:pt x="2438400" y="121742"/>
                  </a:lnTo>
                  <a:lnTo>
                    <a:pt x="2682240" y="121742"/>
                  </a:lnTo>
                  <a:lnTo>
                    <a:pt x="2682240" y="0"/>
                  </a:lnTo>
                  <a:close/>
                </a:path>
                <a:path extrusionOk="0" h="121920" w="6035040">
                  <a:moveTo>
                    <a:pt x="2987040" y="0"/>
                  </a:moveTo>
                  <a:lnTo>
                    <a:pt x="2743200" y="0"/>
                  </a:lnTo>
                  <a:lnTo>
                    <a:pt x="2743200" y="121742"/>
                  </a:lnTo>
                  <a:lnTo>
                    <a:pt x="2987040" y="121742"/>
                  </a:lnTo>
                  <a:lnTo>
                    <a:pt x="2987040" y="0"/>
                  </a:lnTo>
                  <a:close/>
                </a:path>
                <a:path extrusionOk="0" h="121920" w="6035040">
                  <a:moveTo>
                    <a:pt x="3291840" y="0"/>
                  </a:moveTo>
                  <a:lnTo>
                    <a:pt x="3048000" y="0"/>
                  </a:lnTo>
                  <a:lnTo>
                    <a:pt x="3048000" y="121742"/>
                  </a:lnTo>
                  <a:lnTo>
                    <a:pt x="3291840" y="121742"/>
                  </a:lnTo>
                  <a:lnTo>
                    <a:pt x="3291840" y="0"/>
                  </a:lnTo>
                  <a:close/>
                </a:path>
                <a:path extrusionOk="0" h="121920" w="6035040">
                  <a:moveTo>
                    <a:pt x="3596640" y="0"/>
                  </a:moveTo>
                  <a:lnTo>
                    <a:pt x="3352800" y="0"/>
                  </a:lnTo>
                  <a:lnTo>
                    <a:pt x="3352800" y="121742"/>
                  </a:lnTo>
                  <a:lnTo>
                    <a:pt x="3596640" y="121742"/>
                  </a:lnTo>
                  <a:lnTo>
                    <a:pt x="3596640" y="0"/>
                  </a:lnTo>
                  <a:close/>
                </a:path>
                <a:path extrusionOk="0" h="121920" w="6035040">
                  <a:moveTo>
                    <a:pt x="3901440" y="0"/>
                  </a:moveTo>
                  <a:lnTo>
                    <a:pt x="3657600" y="0"/>
                  </a:lnTo>
                  <a:lnTo>
                    <a:pt x="3657600" y="121742"/>
                  </a:lnTo>
                  <a:lnTo>
                    <a:pt x="3901440" y="121742"/>
                  </a:lnTo>
                  <a:lnTo>
                    <a:pt x="3901440" y="0"/>
                  </a:lnTo>
                  <a:close/>
                </a:path>
                <a:path extrusionOk="0" h="121920" w="6035040">
                  <a:moveTo>
                    <a:pt x="4206240" y="0"/>
                  </a:moveTo>
                  <a:lnTo>
                    <a:pt x="3962400" y="0"/>
                  </a:lnTo>
                  <a:lnTo>
                    <a:pt x="3962400" y="121742"/>
                  </a:lnTo>
                  <a:lnTo>
                    <a:pt x="4206240" y="121742"/>
                  </a:lnTo>
                  <a:lnTo>
                    <a:pt x="4206240" y="0"/>
                  </a:lnTo>
                  <a:close/>
                </a:path>
                <a:path extrusionOk="0" h="121920" w="6035040">
                  <a:moveTo>
                    <a:pt x="4511040" y="0"/>
                  </a:moveTo>
                  <a:lnTo>
                    <a:pt x="4267200" y="0"/>
                  </a:lnTo>
                  <a:lnTo>
                    <a:pt x="4267200" y="121742"/>
                  </a:lnTo>
                  <a:lnTo>
                    <a:pt x="4511040" y="121742"/>
                  </a:lnTo>
                  <a:lnTo>
                    <a:pt x="4511040" y="0"/>
                  </a:lnTo>
                  <a:close/>
                </a:path>
                <a:path extrusionOk="0" h="121920" w="6035040">
                  <a:moveTo>
                    <a:pt x="4815840" y="0"/>
                  </a:moveTo>
                  <a:lnTo>
                    <a:pt x="4572000" y="0"/>
                  </a:lnTo>
                  <a:lnTo>
                    <a:pt x="4572000" y="121742"/>
                  </a:lnTo>
                  <a:lnTo>
                    <a:pt x="4815840" y="121742"/>
                  </a:lnTo>
                  <a:lnTo>
                    <a:pt x="4815840" y="0"/>
                  </a:lnTo>
                  <a:close/>
                </a:path>
                <a:path extrusionOk="0" h="121920" w="6035040">
                  <a:moveTo>
                    <a:pt x="5120640" y="0"/>
                  </a:moveTo>
                  <a:lnTo>
                    <a:pt x="4876800" y="0"/>
                  </a:lnTo>
                  <a:lnTo>
                    <a:pt x="4876800" y="121742"/>
                  </a:lnTo>
                  <a:lnTo>
                    <a:pt x="5120640" y="121742"/>
                  </a:lnTo>
                  <a:lnTo>
                    <a:pt x="5120640" y="0"/>
                  </a:lnTo>
                  <a:close/>
                </a:path>
                <a:path extrusionOk="0" h="121920" w="6035040">
                  <a:moveTo>
                    <a:pt x="5425440" y="0"/>
                  </a:moveTo>
                  <a:lnTo>
                    <a:pt x="5181600" y="0"/>
                  </a:lnTo>
                  <a:lnTo>
                    <a:pt x="5181600" y="121742"/>
                  </a:lnTo>
                  <a:lnTo>
                    <a:pt x="5425440" y="121742"/>
                  </a:lnTo>
                  <a:lnTo>
                    <a:pt x="5425440" y="0"/>
                  </a:lnTo>
                  <a:close/>
                </a:path>
                <a:path extrusionOk="0" h="121920" w="6035040">
                  <a:moveTo>
                    <a:pt x="5730240" y="0"/>
                  </a:moveTo>
                  <a:lnTo>
                    <a:pt x="5486400" y="0"/>
                  </a:lnTo>
                  <a:lnTo>
                    <a:pt x="5486400" y="121742"/>
                  </a:lnTo>
                  <a:lnTo>
                    <a:pt x="5730240" y="121742"/>
                  </a:lnTo>
                  <a:lnTo>
                    <a:pt x="5730240" y="0"/>
                  </a:lnTo>
                  <a:close/>
                </a:path>
                <a:path extrusionOk="0" h="121920" w="6035040">
                  <a:moveTo>
                    <a:pt x="6035040" y="0"/>
                  </a:moveTo>
                  <a:lnTo>
                    <a:pt x="5791200" y="0"/>
                  </a:lnTo>
                  <a:lnTo>
                    <a:pt x="5791200" y="121742"/>
                  </a:lnTo>
                  <a:lnTo>
                    <a:pt x="6035040" y="121742"/>
                  </a:lnTo>
                  <a:lnTo>
                    <a:pt x="6035040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7"/>
          <p:cNvGrpSpPr/>
          <p:nvPr/>
        </p:nvGrpSpPr>
        <p:grpSpPr>
          <a:xfrm>
            <a:off x="1509980" y="1509980"/>
            <a:ext cx="15268575" cy="4168140"/>
            <a:chOff x="1509980" y="1509980"/>
            <a:chExt cx="15268575" cy="4168140"/>
          </a:xfrm>
        </p:grpSpPr>
        <p:sp>
          <p:nvSpPr>
            <p:cNvPr id="552" name="Google Shape;552;p7"/>
            <p:cNvSpPr/>
            <p:nvPr/>
          </p:nvSpPr>
          <p:spPr>
            <a:xfrm>
              <a:off x="1509980" y="1509980"/>
              <a:ext cx="15268575" cy="4168140"/>
            </a:xfrm>
            <a:custGeom>
              <a:rect b="b" l="l" r="r" t="t"/>
              <a:pathLst>
                <a:path extrusionOk="0" h="4168140" w="15268575">
                  <a:moveTo>
                    <a:pt x="14801314" y="4168025"/>
                  </a:moveTo>
                  <a:lnTo>
                    <a:pt x="466724" y="4168025"/>
                  </a:lnTo>
                  <a:lnTo>
                    <a:pt x="419004" y="4165616"/>
                  </a:lnTo>
                  <a:lnTo>
                    <a:pt x="372663" y="4158543"/>
                  </a:lnTo>
                  <a:lnTo>
                    <a:pt x="327935" y="4147042"/>
                  </a:lnTo>
                  <a:lnTo>
                    <a:pt x="285054" y="4131348"/>
                  </a:lnTo>
                  <a:lnTo>
                    <a:pt x="244256" y="4111694"/>
                  </a:lnTo>
                  <a:lnTo>
                    <a:pt x="205774" y="4088316"/>
                  </a:lnTo>
                  <a:lnTo>
                    <a:pt x="169844" y="4061448"/>
                  </a:lnTo>
                  <a:lnTo>
                    <a:pt x="136700" y="4031325"/>
                  </a:lnTo>
                  <a:lnTo>
                    <a:pt x="106577" y="3998181"/>
                  </a:lnTo>
                  <a:lnTo>
                    <a:pt x="79709" y="3962251"/>
                  </a:lnTo>
                  <a:lnTo>
                    <a:pt x="56331" y="3923769"/>
                  </a:lnTo>
                  <a:lnTo>
                    <a:pt x="36677" y="3882971"/>
                  </a:lnTo>
                  <a:lnTo>
                    <a:pt x="20983" y="3840090"/>
                  </a:lnTo>
                  <a:lnTo>
                    <a:pt x="9482" y="3795362"/>
                  </a:lnTo>
                  <a:lnTo>
                    <a:pt x="2409" y="3749020"/>
                  </a:lnTo>
                  <a:lnTo>
                    <a:pt x="0" y="3701300"/>
                  </a:lnTo>
                  <a:lnTo>
                    <a:pt x="0" y="466724"/>
                  </a:lnTo>
                  <a:lnTo>
                    <a:pt x="2409" y="419004"/>
                  </a:lnTo>
                  <a:lnTo>
                    <a:pt x="9482" y="372663"/>
                  </a:lnTo>
                  <a:lnTo>
                    <a:pt x="20983" y="327935"/>
                  </a:lnTo>
                  <a:lnTo>
                    <a:pt x="36677" y="285054"/>
                  </a:lnTo>
                  <a:lnTo>
                    <a:pt x="56331" y="244256"/>
                  </a:lnTo>
                  <a:lnTo>
                    <a:pt x="79709" y="205774"/>
                  </a:lnTo>
                  <a:lnTo>
                    <a:pt x="106577" y="169844"/>
                  </a:lnTo>
                  <a:lnTo>
                    <a:pt x="136700" y="136700"/>
                  </a:lnTo>
                  <a:lnTo>
                    <a:pt x="169844" y="106577"/>
                  </a:lnTo>
                  <a:lnTo>
                    <a:pt x="205774" y="79709"/>
                  </a:lnTo>
                  <a:lnTo>
                    <a:pt x="244256" y="56331"/>
                  </a:lnTo>
                  <a:lnTo>
                    <a:pt x="285054" y="36677"/>
                  </a:lnTo>
                  <a:lnTo>
                    <a:pt x="327935" y="20983"/>
                  </a:lnTo>
                  <a:lnTo>
                    <a:pt x="372663" y="9482"/>
                  </a:lnTo>
                  <a:lnTo>
                    <a:pt x="419004" y="2409"/>
                  </a:lnTo>
                  <a:lnTo>
                    <a:pt x="466724" y="0"/>
                  </a:lnTo>
                  <a:lnTo>
                    <a:pt x="14801314" y="0"/>
                  </a:lnTo>
                  <a:lnTo>
                    <a:pt x="14849034" y="2409"/>
                  </a:lnTo>
                  <a:lnTo>
                    <a:pt x="14895375" y="9482"/>
                  </a:lnTo>
                  <a:lnTo>
                    <a:pt x="14940104" y="20983"/>
                  </a:lnTo>
                  <a:lnTo>
                    <a:pt x="14982985" y="36677"/>
                  </a:lnTo>
                  <a:lnTo>
                    <a:pt x="15023783" y="56331"/>
                  </a:lnTo>
                  <a:lnTo>
                    <a:pt x="15062265" y="79709"/>
                  </a:lnTo>
                  <a:lnTo>
                    <a:pt x="15098195" y="106577"/>
                  </a:lnTo>
                  <a:lnTo>
                    <a:pt x="15131339" y="136700"/>
                  </a:lnTo>
                  <a:lnTo>
                    <a:pt x="15161463" y="169844"/>
                  </a:lnTo>
                  <a:lnTo>
                    <a:pt x="15188331" y="205774"/>
                  </a:lnTo>
                  <a:lnTo>
                    <a:pt x="15211709" y="244256"/>
                  </a:lnTo>
                  <a:lnTo>
                    <a:pt x="15231363" y="285054"/>
                  </a:lnTo>
                  <a:lnTo>
                    <a:pt x="15247057" y="327935"/>
                  </a:lnTo>
                  <a:lnTo>
                    <a:pt x="15258558" y="372663"/>
                  </a:lnTo>
                  <a:lnTo>
                    <a:pt x="15265631" y="419004"/>
                  </a:lnTo>
                  <a:lnTo>
                    <a:pt x="15268040" y="466724"/>
                  </a:lnTo>
                  <a:lnTo>
                    <a:pt x="15268040" y="3701300"/>
                  </a:lnTo>
                  <a:lnTo>
                    <a:pt x="15265631" y="3749020"/>
                  </a:lnTo>
                  <a:lnTo>
                    <a:pt x="15258558" y="3795362"/>
                  </a:lnTo>
                  <a:lnTo>
                    <a:pt x="15247057" y="3840090"/>
                  </a:lnTo>
                  <a:lnTo>
                    <a:pt x="15231363" y="3882971"/>
                  </a:lnTo>
                  <a:lnTo>
                    <a:pt x="15211709" y="3923769"/>
                  </a:lnTo>
                  <a:lnTo>
                    <a:pt x="15188331" y="3962251"/>
                  </a:lnTo>
                  <a:lnTo>
                    <a:pt x="15161463" y="3998181"/>
                  </a:lnTo>
                  <a:lnTo>
                    <a:pt x="15131339" y="4031325"/>
                  </a:lnTo>
                  <a:lnTo>
                    <a:pt x="15098195" y="4061448"/>
                  </a:lnTo>
                  <a:lnTo>
                    <a:pt x="15062265" y="4088316"/>
                  </a:lnTo>
                  <a:lnTo>
                    <a:pt x="15023783" y="4111694"/>
                  </a:lnTo>
                  <a:lnTo>
                    <a:pt x="14982985" y="4131348"/>
                  </a:lnTo>
                  <a:lnTo>
                    <a:pt x="14940104" y="4147042"/>
                  </a:lnTo>
                  <a:lnTo>
                    <a:pt x="14895375" y="4158543"/>
                  </a:lnTo>
                  <a:lnTo>
                    <a:pt x="14849034" y="4165616"/>
                  </a:lnTo>
                  <a:lnTo>
                    <a:pt x="14801314" y="41680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7"/>
            <p:cNvSpPr/>
            <p:nvPr/>
          </p:nvSpPr>
          <p:spPr>
            <a:xfrm>
              <a:off x="1531105" y="1509980"/>
              <a:ext cx="15041880" cy="328294"/>
            </a:xfrm>
            <a:custGeom>
              <a:rect b="b" l="l" r="r" t="t"/>
              <a:pathLst>
                <a:path extrusionOk="0" h="328294" w="15041880">
                  <a:moveTo>
                    <a:pt x="445749" y="0"/>
                  </a:moveTo>
                  <a:lnTo>
                    <a:pt x="14780574" y="0"/>
                  </a:lnTo>
                  <a:lnTo>
                    <a:pt x="14828295" y="2411"/>
                  </a:lnTo>
                  <a:lnTo>
                    <a:pt x="14874637" y="9491"/>
                  </a:lnTo>
                  <a:lnTo>
                    <a:pt x="14919366" y="21002"/>
                  </a:lnTo>
                  <a:lnTo>
                    <a:pt x="14962247" y="36712"/>
                  </a:lnTo>
                  <a:lnTo>
                    <a:pt x="15003046" y="56384"/>
                  </a:lnTo>
                  <a:lnTo>
                    <a:pt x="15041528" y="79784"/>
                  </a:lnTo>
                </a:path>
                <a:path extrusionOk="0" h="328294" w="15041880">
                  <a:moveTo>
                    <a:pt x="0" y="328244"/>
                  </a:moveTo>
                  <a:lnTo>
                    <a:pt x="15694" y="285322"/>
                  </a:lnTo>
                  <a:lnTo>
                    <a:pt x="35348" y="244486"/>
                  </a:lnTo>
                  <a:lnTo>
                    <a:pt x="58727" y="205968"/>
                  </a:lnTo>
                  <a:lnTo>
                    <a:pt x="85595" y="170004"/>
                  </a:lnTo>
                  <a:lnTo>
                    <a:pt x="115719" y="136829"/>
                  </a:lnTo>
                  <a:lnTo>
                    <a:pt x="148863" y="106677"/>
                  </a:lnTo>
                  <a:lnTo>
                    <a:pt x="184794" y="79784"/>
                  </a:lnTo>
                  <a:lnTo>
                    <a:pt x="223276" y="56384"/>
                  </a:lnTo>
                  <a:lnTo>
                    <a:pt x="264075" y="36712"/>
                  </a:lnTo>
                  <a:lnTo>
                    <a:pt x="306957" y="21002"/>
                  </a:lnTo>
                  <a:lnTo>
                    <a:pt x="351686" y="9491"/>
                  </a:lnTo>
                  <a:lnTo>
                    <a:pt x="398028" y="2411"/>
                  </a:lnTo>
                  <a:lnTo>
                    <a:pt x="445749" y="0"/>
                  </a:lnTo>
                </a:path>
              </a:pathLst>
            </a:custGeom>
            <a:noFill/>
            <a:ln cap="flat" cmpd="sng" w="95275">
              <a:solidFill>
                <a:srgbClr val="20EF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4" name="Google Shape;554;p7"/>
          <p:cNvGrpSpPr/>
          <p:nvPr/>
        </p:nvGrpSpPr>
        <p:grpSpPr>
          <a:xfrm>
            <a:off x="6459995" y="8762936"/>
            <a:ext cx="332826" cy="314501"/>
            <a:chOff x="6459995" y="8762936"/>
            <a:chExt cx="332826" cy="314501"/>
          </a:xfrm>
        </p:grpSpPr>
        <p:sp>
          <p:nvSpPr>
            <p:cNvPr id="555" name="Google Shape;555;p7"/>
            <p:cNvSpPr/>
            <p:nvPr/>
          </p:nvSpPr>
          <p:spPr>
            <a:xfrm>
              <a:off x="6461214" y="8764333"/>
              <a:ext cx="330834" cy="312420"/>
            </a:xfrm>
            <a:custGeom>
              <a:rect b="b" l="l" r="r" t="t"/>
              <a:pathLst>
                <a:path extrusionOk="0" h="312420" w="330834">
                  <a:moveTo>
                    <a:pt x="330314" y="135623"/>
                  </a:moveTo>
                  <a:lnTo>
                    <a:pt x="330060" y="135623"/>
                  </a:lnTo>
                  <a:lnTo>
                    <a:pt x="330060" y="131787"/>
                  </a:lnTo>
                  <a:lnTo>
                    <a:pt x="307936" y="131787"/>
                  </a:lnTo>
                  <a:lnTo>
                    <a:pt x="307936" y="117741"/>
                  </a:lnTo>
                  <a:lnTo>
                    <a:pt x="307809" y="117741"/>
                  </a:lnTo>
                  <a:lnTo>
                    <a:pt x="307809" y="110083"/>
                  </a:lnTo>
                  <a:lnTo>
                    <a:pt x="285648" y="110083"/>
                  </a:lnTo>
                  <a:lnTo>
                    <a:pt x="290512" y="109994"/>
                  </a:lnTo>
                  <a:lnTo>
                    <a:pt x="290512" y="109842"/>
                  </a:lnTo>
                  <a:lnTo>
                    <a:pt x="285724" y="109893"/>
                  </a:lnTo>
                  <a:lnTo>
                    <a:pt x="285648" y="96037"/>
                  </a:lnTo>
                  <a:lnTo>
                    <a:pt x="285534" y="88379"/>
                  </a:lnTo>
                  <a:lnTo>
                    <a:pt x="263791" y="88379"/>
                  </a:lnTo>
                  <a:lnTo>
                    <a:pt x="263791" y="110083"/>
                  </a:lnTo>
                  <a:lnTo>
                    <a:pt x="263791" y="112636"/>
                  </a:lnTo>
                  <a:lnTo>
                    <a:pt x="263766" y="110083"/>
                  </a:lnTo>
                  <a:lnTo>
                    <a:pt x="263791" y="88379"/>
                  </a:lnTo>
                  <a:lnTo>
                    <a:pt x="263347" y="88379"/>
                  </a:lnTo>
                  <a:lnTo>
                    <a:pt x="263347" y="88036"/>
                  </a:lnTo>
                  <a:lnTo>
                    <a:pt x="268262" y="88036"/>
                  </a:lnTo>
                  <a:lnTo>
                    <a:pt x="268262" y="87896"/>
                  </a:lnTo>
                  <a:lnTo>
                    <a:pt x="263461" y="87947"/>
                  </a:lnTo>
                  <a:lnTo>
                    <a:pt x="263347" y="66662"/>
                  </a:lnTo>
                  <a:lnTo>
                    <a:pt x="263220" y="66662"/>
                  </a:lnTo>
                  <a:lnTo>
                    <a:pt x="263220" y="65392"/>
                  </a:lnTo>
                  <a:lnTo>
                    <a:pt x="251688" y="65392"/>
                  </a:lnTo>
                  <a:lnTo>
                    <a:pt x="251688" y="66662"/>
                  </a:lnTo>
                  <a:lnTo>
                    <a:pt x="246024" y="66662"/>
                  </a:lnTo>
                  <a:lnTo>
                    <a:pt x="246024" y="65392"/>
                  </a:lnTo>
                  <a:lnTo>
                    <a:pt x="241198" y="65392"/>
                  </a:lnTo>
                  <a:lnTo>
                    <a:pt x="241198" y="59004"/>
                  </a:lnTo>
                  <a:lnTo>
                    <a:pt x="241096" y="44958"/>
                  </a:lnTo>
                  <a:lnTo>
                    <a:pt x="241007" y="43688"/>
                  </a:lnTo>
                  <a:lnTo>
                    <a:pt x="218859" y="43688"/>
                  </a:lnTo>
                  <a:lnTo>
                    <a:pt x="218859" y="23253"/>
                  </a:lnTo>
                  <a:lnTo>
                    <a:pt x="218744" y="21971"/>
                  </a:lnTo>
                  <a:lnTo>
                    <a:pt x="196710" y="21971"/>
                  </a:lnTo>
                  <a:lnTo>
                    <a:pt x="196481" y="0"/>
                  </a:lnTo>
                  <a:lnTo>
                    <a:pt x="152438" y="482"/>
                  </a:lnTo>
                  <a:lnTo>
                    <a:pt x="152704" y="22059"/>
                  </a:lnTo>
                  <a:lnTo>
                    <a:pt x="152704" y="22199"/>
                  </a:lnTo>
                  <a:lnTo>
                    <a:pt x="152717" y="22644"/>
                  </a:lnTo>
                  <a:lnTo>
                    <a:pt x="152717" y="23253"/>
                  </a:lnTo>
                  <a:lnTo>
                    <a:pt x="131406" y="23253"/>
                  </a:lnTo>
                  <a:lnTo>
                    <a:pt x="131406" y="88379"/>
                  </a:lnTo>
                  <a:lnTo>
                    <a:pt x="131406" y="90932"/>
                  </a:lnTo>
                  <a:lnTo>
                    <a:pt x="131394" y="89649"/>
                  </a:lnTo>
                  <a:lnTo>
                    <a:pt x="131140" y="89649"/>
                  </a:lnTo>
                  <a:lnTo>
                    <a:pt x="131140" y="66662"/>
                  </a:lnTo>
                  <a:lnTo>
                    <a:pt x="131254" y="88379"/>
                  </a:lnTo>
                  <a:lnTo>
                    <a:pt x="131406" y="88379"/>
                  </a:lnTo>
                  <a:lnTo>
                    <a:pt x="131406" y="23253"/>
                  </a:lnTo>
                  <a:lnTo>
                    <a:pt x="130784" y="23253"/>
                  </a:lnTo>
                  <a:lnTo>
                    <a:pt x="130784" y="43688"/>
                  </a:lnTo>
                  <a:lnTo>
                    <a:pt x="130886" y="44056"/>
                  </a:lnTo>
                  <a:lnTo>
                    <a:pt x="130886" y="44958"/>
                  </a:lnTo>
                  <a:lnTo>
                    <a:pt x="109131" y="44958"/>
                  </a:lnTo>
                  <a:lnTo>
                    <a:pt x="109131" y="89649"/>
                  </a:lnTo>
                  <a:lnTo>
                    <a:pt x="68541" y="89649"/>
                  </a:lnTo>
                  <a:lnTo>
                    <a:pt x="68541" y="90932"/>
                  </a:lnTo>
                  <a:lnTo>
                    <a:pt x="43357" y="90932"/>
                  </a:lnTo>
                  <a:lnTo>
                    <a:pt x="43357" y="96037"/>
                  </a:lnTo>
                  <a:lnTo>
                    <a:pt x="43459" y="110083"/>
                  </a:lnTo>
                  <a:lnTo>
                    <a:pt x="43561" y="112636"/>
                  </a:lnTo>
                  <a:lnTo>
                    <a:pt x="21551" y="112636"/>
                  </a:lnTo>
                  <a:lnTo>
                    <a:pt x="21551" y="117741"/>
                  </a:lnTo>
                  <a:lnTo>
                    <a:pt x="21666" y="131787"/>
                  </a:lnTo>
                  <a:lnTo>
                    <a:pt x="21742" y="131940"/>
                  </a:lnTo>
                  <a:lnTo>
                    <a:pt x="21755" y="132232"/>
                  </a:lnTo>
                  <a:lnTo>
                    <a:pt x="21755" y="135623"/>
                  </a:lnTo>
                  <a:lnTo>
                    <a:pt x="0" y="135623"/>
                  </a:lnTo>
                  <a:lnTo>
                    <a:pt x="0" y="176479"/>
                  </a:lnTo>
                  <a:lnTo>
                    <a:pt x="241" y="176479"/>
                  </a:lnTo>
                  <a:lnTo>
                    <a:pt x="241" y="179031"/>
                  </a:lnTo>
                  <a:lnTo>
                    <a:pt x="22364" y="179031"/>
                  </a:lnTo>
                  <a:lnTo>
                    <a:pt x="22364" y="198183"/>
                  </a:lnTo>
                  <a:lnTo>
                    <a:pt x="22479" y="199466"/>
                  </a:lnTo>
                  <a:lnTo>
                    <a:pt x="22504" y="202018"/>
                  </a:lnTo>
                  <a:lnTo>
                    <a:pt x="44653" y="202018"/>
                  </a:lnTo>
                  <a:lnTo>
                    <a:pt x="44653" y="221170"/>
                  </a:lnTo>
                  <a:lnTo>
                    <a:pt x="44767" y="222453"/>
                  </a:lnTo>
                  <a:lnTo>
                    <a:pt x="110947" y="222453"/>
                  </a:lnTo>
                  <a:lnTo>
                    <a:pt x="110947" y="244157"/>
                  </a:lnTo>
                  <a:lnTo>
                    <a:pt x="111188" y="244157"/>
                  </a:lnTo>
                  <a:lnTo>
                    <a:pt x="111188" y="265861"/>
                  </a:lnTo>
                  <a:lnTo>
                    <a:pt x="111315" y="265861"/>
                  </a:lnTo>
                  <a:lnTo>
                    <a:pt x="111315" y="267144"/>
                  </a:lnTo>
                  <a:lnTo>
                    <a:pt x="133451" y="267144"/>
                  </a:lnTo>
                  <a:lnTo>
                    <a:pt x="133451" y="288848"/>
                  </a:lnTo>
                  <a:lnTo>
                    <a:pt x="155727" y="288848"/>
                  </a:lnTo>
                  <a:lnTo>
                    <a:pt x="155727" y="310553"/>
                  </a:lnTo>
                  <a:lnTo>
                    <a:pt x="155854" y="310553"/>
                  </a:lnTo>
                  <a:lnTo>
                    <a:pt x="155854" y="311835"/>
                  </a:lnTo>
                  <a:lnTo>
                    <a:pt x="174066" y="311835"/>
                  </a:lnTo>
                  <a:lnTo>
                    <a:pt x="174066" y="310553"/>
                  </a:lnTo>
                  <a:lnTo>
                    <a:pt x="199771" y="310553"/>
                  </a:lnTo>
                  <a:lnTo>
                    <a:pt x="199771" y="288848"/>
                  </a:lnTo>
                  <a:lnTo>
                    <a:pt x="221551" y="288848"/>
                  </a:lnTo>
                  <a:lnTo>
                    <a:pt x="221551" y="267144"/>
                  </a:lnTo>
                  <a:lnTo>
                    <a:pt x="221424" y="267144"/>
                  </a:lnTo>
                  <a:lnTo>
                    <a:pt x="221424" y="265861"/>
                  </a:lnTo>
                  <a:lnTo>
                    <a:pt x="243306" y="265861"/>
                  </a:lnTo>
                  <a:lnTo>
                    <a:pt x="243306" y="244157"/>
                  </a:lnTo>
                  <a:lnTo>
                    <a:pt x="265099" y="244157"/>
                  </a:lnTo>
                  <a:lnTo>
                    <a:pt x="265099" y="222453"/>
                  </a:lnTo>
                  <a:lnTo>
                    <a:pt x="264972" y="222453"/>
                  </a:lnTo>
                  <a:lnTo>
                    <a:pt x="264972" y="221170"/>
                  </a:lnTo>
                  <a:lnTo>
                    <a:pt x="286867" y="221170"/>
                  </a:lnTo>
                  <a:lnTo>
                    <a:pt x="286867" y="202018"/>
                  </a:lnTo>
                  <a:lnTo>
                    <a:pt x="286753" y="199466"/>
                  </a:lnTo>
                  <a:lnTo>
                    <a:pt x="292265" y="199466"/>
                  </a:lnTo>
                  <a:lnTo>
                    <a:pt x="292265" y="198183"/>
                  </a:lnTo>
                  <a:lnTo>
                    <a:pt x="308635" y="198183"/>
                  </a:lnTo>
                  <a:lnTo>
                    <a:pt x="308635" y="179031"/>
                  </a:lnTo>
                  <a:lnTo>
                    <a:pt x="308521" y="176479"/>
                  </a:lnTo>
                  <a:lnTo>
                    <a:pt x="330314" y="176479"/>
                  </a:lnTo>
                  <a:lnTo>
                    <a:pt x="330314" y="135623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56" name="Google Shape;556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59995" y="8762936"/>
              <a:ext cx="332826" cy="3145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7" name="Google Shape;557;p7"/>
          <p:cNvSpPr/>
          <p:nvPr/>
        </p:nvSpPr>
        <p:spPr>
          <a:xfrm>
            <a:off x="5314905" y="7248684"/>
            <a:ext cx="2296795" cy="1904"/>
          </a:xfrm>
          <a:custGeom>
            <a:rect b="b" l="l" r="r" t="t"/>
            <a:pathLst>
              <a:path extrusionOk="0" h="1904" w="2296795">
                <a:moveTo>
                  <a:pt x="0" y="1543"/>
                </a:moveTo>
                <a:lnTo>
                  <a:pt x="2296525" y="1543"/>
                </a:lnTo>
                <a:lnTo>
                  <a:pt x="2296525" y="0"/>
                </a:lnTo>
                <a:lnTo>
                  <a:pt x="0" y="0"/>
                </a:lnTo>
                <a:lnTo>
                  <a:pt x="0" y="1543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7"/>
          <p:cNvSpPr/>
          <p:nvPr/>
        </p:nvSpPr>
        <p:spPr>
          <a:xfrm>
            <a:off x="5240680" y="7326502"/>
            <a:ext cx="2451734" cy="6984"/>
          </a:xfrm>
          <a:custGeom>
            <a:rect b="b" l="l" r="r" t="t"/>
            <a:pathLst>
              <a:path extrusionOk="0" h="6984" w="2451734">
                <a:moveTo>
                  <a:pt x="2451150" y="1270"/>
                </a:moveTo>
                <a:lnTo>
                  <a:pt x="2370747" y="1270"/>
                </a:lnTo>
                <a:lnTo>
                  <a:pt x="2370747" y="0"/>
                </a:lnTo>
                <a:lnTo>
                  <a:pt x="1879" y="0"/>
                </a:lnTo>
                <a:lnTo>
                  <a:pt x="1879" y="1270"/>
                </a:lnTo>
                <a:lnTo>
                  <a:pt x="1879" y="3822"/>
                </a:lnTo>
                <a:lnTo>
                  <a:pt x="0" y="3822"/>
                </a:lnTo>
                <a:lnTo>
                  <a:pt x="0" y="6362"/>
                </a:lnTo>
                <a:lnTo>
                  <a:pt x="2451150" y="6362"/>
                </a:lnTo>
                <a:lnTo>
                  <a:pt x="2451150" y="3822"/>
                </a:lnTo>
                <a:lnTo>
                  <a:pt x="2451150" y="127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7"/>
          <p:cNvSpPr/>
          <p:nvPr/>
        </p:nvSpPr>
        <p:spPr>
          <a:xfrm>
            <a:off x="5081473" y="8119744"/>
            <a:ext cx="2763520" cy="3809"/>
          </a:xfrm>
          <a:custGeom>
            <a:rect b="b" l="l" r="r" t="t"/>
            <a:pathLst>
              <a:path extrusionOk="0" h="3809" w="2763520">
                <a:moveTo>
                  <a:pt x="2565260" y="0"/>
                </a:moveTo>
                <a:lnTo>
                  <a:pt x="0" y="0"/>
                </a:lnTo>
                <a:lnTo>
                  <a:pt x="0" y="1270"/>
                </a:lnTo>
                <a:lnTo>
                  <a:pt x="0" y="2540"/>
                </a:lnTo>
                <a:lnTo>
                  <a:pt x="81457" y="2540"/>
                </a:lnTo>
                <a:lnTo>
                  <a:pt x="81457" y="1270"/>
                </a:lnTo>
                <a:lnTo>
                  <a:pt x="159207" y="1270"/>
                </a:lnTo>
                <a:lnTo>
                  <a:pt x="159207" y="1600"/>
                </a:lnTo>
                <a:lnTo>
                  <a:pt x="2565260" y="1600"/>
                </a:lnTo>
                <a:lnTo>
                  <a:pt x="2565260" y="1270"/>
                </a:lnTo>
                <a:lnTo>
                  <a:pt x="2565260" y="0"/>
                </a:lnTo>
                <a:close/>
              </a:path>
              <a:path extrusionOk="0" h="3809" w="2763520">
                <a:moveTo>
                  <a:pt x="2763494" y="0"/>
                </a:moveTo>
                <a:lnTo>
                  <a:pt x="2567559" y="0"/>
                </a:lnTo>
                <a:lnTo>
                  <a:pt x="2567559" y="1600"/>
                </a:lnTo>
                <a:lnTo>
                  <a:pt x="2567559" y="3810"/>
                </a:lnTo>
                <a:lnTo>
                  <a:pt x="2763494" y="3810"/>
                </a:lnTo>
                <a:lnTo>
                  <a:pt x="2763494" y="1600"/>
                </a:lnTo>
                <a:lnTo>
                  <a:pt x="2763494" y="0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7"/>
          <p:cNvSpPr/>
          <p:nvPr/>
        </p:nvSpPr>
        <p:spPr>
          <a:xfrm>
            <a:off x="5161992" y="8202186"/>
            <a:ext cx="81279" cy="1904"/>
          </a:xfrm>
          <a:custGeom>
            <a:rect b="b" l="l" r="r" t="t"/>
            <a:pathLst>
              <a:path extrusionOk="0" h="1904" w="81279">
                <a:moveTo>
                  <a:pt x="0" y="1454"/>
                </a:moveTo>
                <a:lnTo>
                  <a:pt x="80929" y="1454"/>
                </a:lnTo>
                <a:lnTo>
                  <a:pt x="80929" y="0"/>
                </a:lnTo>
                <a:lnTo>
                  <a:pt x="0" y="0"/>
                </a:lnTo>
                <a:lnTo>
                  <a:pt x="0" y="145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7"/>
          <p:cNvSpPr/>
          <p:nvPr/>
        </p:nvSpPr>
        <p:spPr>
          <a:xfrm>
            <a:off x="7694715" y="8202186"/>
            <a:ext cx="78104" cy="1904"/>
          </a:xfrm>
          <a:custGeom>
            <a:rect b="b" l="l" r="r" t="t"/>
            <a:pathLst>
              <a:path extrusionOk="0" h="1904" w="78104">
                <a:moveTo>
                  <a:pt x="0" y="1454"/>
                </a:moveTo>
                <a:lnTo>
                  <a:pt x="77751" y="1454"/>
                </a:lnTo>
                <a:lnTo>
                  <a:pt x="77751" y="0"/>
                </a:lnTo>
                <a:lnTo>
                  <a:pt x="0" y="0"/>
                </a:lnTo>
                <a:lnTo>
                  <a:pt x="0" y="1454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7"/>
          <p:cNvSpPr/>
          <p:nvPr/>
        </p:nvSpPr>
        <p:spPr>
          <a:xfrm>
            <a:off x="5242392" y="8274957"/>
            <a:ext cx="2449829" cy="1270"/>
          </a:xfrm>
          <a:custGeom>
            <a:rect b="b" l="l" r="r" t="t"/>
            <a:pathLst>
              <a:path extrusionOk="0" h="1270" w="2449829">
                <a:moveTo>
                  <a:pt x="0" y="1143"/>
                </a:moveTo>
                <a:lnTo>
                  <a:pt x="2449615" y="1143"/>
                </a:lnTo>
                <a:lnTo>
                  <a:pt x="2449615" y="0"/>
                </a:lnTo>
                <a:lnTo>
                  <a:pt x="0" y="0"/>
                </a:lnTo>
                <a:lnTo>
                  <a:pt x="0" y="1143"/>
                </a:lnTo>
                <a:close/>
              </a:path>
            </a:pathLst>
          </a:custGeom>
          <a:solidFill>
            <a:srgbClr val="00C39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7"/>
          <p:cNvSpPr/>
          <p:nvPr/>
        </p:nvSpPr>
        <p:spPr>
          <a:xfrm>
            <a:off x="5242916" y="7246924"/>
            <a:ext cx="2452370" cy="3809"/>
          </a:xfrm>
          <a:custGeom>
            <a:rect b="b" l="l" r="r" t="t"/>
            <a:pathLst>
              <a:path extrusionOk="0" h="3809" w="2452370">
                <a:moveTo>
                  <a:pt x="79514" y="2044"/>
                </a:moveTo>
                <a:lnTo>
                  <a:pt x="0" y="2044"/>
                </a:lnTo>
                <a:lnTo>
                  <a:pt x="0" y="3314"/>
                </a:lnTo>
                <a:lnTo>
                  <a:pt x="79514" y="3314"/>
                </a:lnTo>
                <a:lnTo>
                  <a:pt x="79514" y="2044"/>
                </a:lnTo>
                <a:close/>
              </a:path>
              <a:path extrusionOk="0" h="3809" w="2452370">
                <a:moveTo>
                  <a:pt x="2370213" y="2044"/>
                </a:moveTo>
                <a:lnTo>
                  <a:pt x="2369159" y="2044"/>
                </a:lnTo>
                <a:lnTo>
                  <a:pt x="2369159" y="3314"/>
                </a:lnTo>
                <a:lnTo>
                  <a:pt x="2370213" y="3314"/>
                </a:lnTo>
                <a:lnTo>
                  <a:pt x="2370213" y="2044"/>
                </a:lnTo>
                <a:close/>
              </a:path>
              <a:path extrusionOk="0" h="3809" w="2452370">
                <a:moveTo>
                  <a:pt x="2371153" y="0"/>
                </a:moveTo>
                <a:lnTo>
                  <a:pt x="72567" y="0"/>
                </a:lnTo>
                <a:lnTo>
                  <a:pt x="72567" y="1765"/>
                </a:lnTo>
                <a:lnTo>
                  <a:pt x="2371153" y="1765"/>
                </a:lnTo>
                <a:lnTo>
                  <a:pt x="2371153" y="0"/>
                </a:lnTo>
                <a:close/>
              </a:path>
              <a:path extrusionOk="0" h="3809" w="2452370">
                <a:moveTo>
                  <a:pt x="2451798" y="1765"/>
                </a:moveTo>
                <a:lnTo>
                  <a:pt x="2371153" y="1765"/>
                </a:lnTo>
                <a:lnTo>
                  <a:pt x="2371153" y="3238"/>
                </a:lnTo>
                <a:lnTo>
                  <a:pt x="2451798" y="3238"/>
                </a:lnTo>
                <a:lnTo>
                  <a:pt x="2451798" y="1765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7"/>
          <p:cNvSpPr/>
          <p:nvPr/>
        </p:nvSpPr>
        <p:spPr>
          <a:xfrm>
            <a:off x="5162283" y="7326502"/>
            <a:ext cx="2533015" cy="6984"/>
          </a:xfrm>
          <a:custGeom>
            <a:rect b="b" l="l" r="r" t="t"/>
            <a:pathLst>
              <a:path extrusionOk="0" h="6984" w="2533015">
                <a:moveTo>
                  <a:pt x="2532430" y="1270"/>
                </a:moveTo>
                <a:lnTo>
                  <a:pt x="2449144" y="1270"/>
                </a:lnTo>
                <a:lnTo>
                  <a:pt x="2449144" y="266"/>
                </a:lnTo>
                <a:lnTo>
                  <a:pt x="2449144" y="0"/>
                </a:lnTo>
                <a:lnTo>
                  <a:pt x="161620" y="0"/>
                </a:lnTo>
                <a:lnTo>
                  <a:pt x="161620" y="266"/>
                </a:lnTo>
                <a:lnTo>
                  <a:pt x="78105" y="266"/>
                </a:lnTo>
                <a:lnTo>
                  <a:pt x="78105" y="0"/>
                </a:lnTo>
                <a:lnTo>
                  <a:pt x="77685" y="0"/>
                </a:lnTo>
                <a:lnTo>
                  <a:pt x="77685" y="266"/>
                </a:lnTo>
                <a:lnTo>
                  <a:pt x="77685" y="1270"/>
                </a:lnTo>
                <a:lnTo>
                  <a:pt x="77685" y="2552"/>
                </a:lnTo>
                <a:lnTo>
                  <a:pt x="0" y="2552"/>
                </a:lnTo>
                <a:lnTo>
                  <a:pt x="0" y="3822"/>
                </a:lnTo>
                <a:lnTo>
                  <a:pt x="79578" y="3822"/>
                </a:lnTo>
                <a:lnTo>
                  <a:pt x="79578" y="2552"/>
                </a:lnTo>
                <a:lnTo>
                  <a:pt x="235839" y="2552"/>
                </a:lnTo>
                <a:lnTo>
                  <a:pt x="235839" y="6362"/>
                </a:lnTo>
                <a:lnTo>
                  <a:pt x="2449792" y="6362"/>
                </a:lnTo>
                <a:lnTo>
                  <a:pt x="2449792" y="2552"/>
                </a:lnTo>
                <a:lnTo>
                  <a:pt x="2528836" y="2552"/>
                </a:lnTo>
                <a:lnTo>
                  <a:pt x="2528836" y="3822"/>
                </a:lnTo>
                <a:lnTo>
                  <a:pt x="2528836" y="6362"/>
                </a:lnTo>
                <a:lnTo>
                  <a:pt x="2529890" y="6362"/>
                </a:lnTo>
                <a:lnTo>
                  <a:pt x="2529890" y="3822"/>
                </a:lnTo>
                <a:lnTo>
                  <a:pt x="2529890" y="2552"/>
                </a:lnTo>
                <a:lnTo>
                  <a:pt x="2532430" y="2552"/>
                </a:lnTo>
                <a:lnTo>
                  <a:pt x="2532430" y="1270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7"/>
          <p:cNvSpPr/>
          <p:nvPr/>
        </p:nvSpPr>
        <p:spPr>
          <a:xfrm>
            <a:off x="5162286" y="7400232"/>
            <a:ext cx="80010" cy="2540"/>
          </a:xfrm>
          <a:custGeom>
            <a:rect b="b" l="l" r="r" t="t"/>
            <a:pathLst>
              <a:path extrusionOk="0" h="2540" w="80010">
                <a:moveTo>
                  <a:pt x="0" y="2542"/>
                </a:moveTo>
                <a:lnTo>
                  <a:pt x="79576" y="2542"/>
                </a:lnTo>
                <a:lnTo>
                  <a:pt x="79576" y="0"/>
                </a:lnTo>
                <a:lnTo>
                  <a:pt x="0" y="0"/>
                </a:lnTo>
                <a:lnTo>
                  <a:pt x="0" y="2542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7"/>
          <p:cNvSpPr/>
          <p:nvPr/>
        </p:nvSpPr>
        <p:spPr>
          <a:xfrm>
            <a:off x="5398130" y="7332857"/>
            <a:ext cx="2214245" cy="70484"/>
          </a:xfrm>
          <a:custGeom>
            <a:rect b="b" l="l" r="r" t="t"/>
            <a:pathLst>
              <a:path extrusionOk="0" h="70484" w="2214245">
                <a:moveTo>
                  <a:pt x="0" y="69916"/>
                </a:moveTo>
                <a:lnTo>
                  <a:pt x="2213947" y="69916"/>
                </a:lnTo>
                <a:lnTo>
                  <a:pt x="2213947" y="0"/>
                </a:lnTo>
                <a:lnTo>
                  <a:pt x="0" y="0"/>
                </a:lnTo>
                <a:lnTo>
                  <a:pt x="0" y="69916"/>
                </a:lnTo>
                <a:close/>
              </a:path>
            </a:pathLst>
          </a:custGeom>
          <a:solidFill>
            <a:srgbClr val="20EF8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7" name="Google Shape;567;p7"/>
          <p:cNvGrpSpPr/>
          <p:nvPr/>
        </p:nvGrpSpPr>
        <p:grpSpPr>
          <a:xfrm>
            <a:off x="5079060" y="7246416"/>
            <a:ext cx="2769234" cy="1029970"/>
            <a:chOff x="5079060" y="7246416"/>
            <a:chExt cx="2769234" cy="1029970"/>
          </a:xfrm>
        </p:grpSpPr>
        <p:sp>
          <p:nvSpPr>
            <p:cNvPr id="568" name="Google Shape;568;p7"/>
            <p:cNvSpPr/>
            <p:nvPr/>
          </p:nvSpPr>
          <p:spPr>
            <a:xfrm>
              <a:off x="5081587" y="7329538"/>
              <a:ext cx="2766695" cy="946784"/>
            </a:xfrm>
            <a:custGeom>
              <a:rect b="b" l="l" r="r" t="t"/>
              <a:pathLst>
                <a:path extrusionOk="0" h="946784" w="2766695">
                  <a:moveTo>
                    <a:pt x="2693695" y="0"/>
                  </a:moveTo>
                  <a:lnTo>
                    <a:pt x="2613126" y="0"/>
                  </a:lnTo>
                  <a:lnTo>
                    <a:pt x="2613126" y="787"/>
                  </a:lnTo>
                  <a:lnTo>
                    <a:pt x="2693695" y="787"/>
                  </a:lnTo>
                  <a:lnTo>
                    <a:pt x="2693695" y="0"/>
                  </a:lnTo>
                  <a:close/>
                </a:path>
                <a:path extrusionOk="0" h="946784" w="2766695">
                  <a:moveTo>
                    <a:pt x="2766326" y="73240"/>
                  </a:moveTo>
                  <a:lnTo>
                    <a:pt x="2694635" y="73240"/>
                  </a:lnTo>
                  <a:lnTo>
                    <a:pt x="2694635" y="70700"/>
                  </a:lnTo>
                  <a:lnTo>
                    <a:pt x="2694635" y="3327"/>
                  </a:lnTo>
                  <a:lnTo>
                    <a:pt x="2609532" y="3327"/>
                  </a:lnTo>
                  <a:lnTo>
                    <a:pt x="2609532" y="70700"/>
                  </a:lnTo>
                  <a:lnTo>
                    <a:pt x="2609532" y="73240"/>
                  </a:lnTo>
                  <a:lnTo>
                    <a:pt x="2609532" y="790206"/>
                  </a:lnTo>
                  <a:lnTo>
                    <a:pt x="2609532" y="791806"/>
                  </a:lnTo>
                  <a:lnTo>
                    <a:pt x="2530487" y="791806"/>
                  </a:lnTo>
                  <a:lnTo>
                    <a:pt x="2530487" y="790206"/>
                  </a:lnTo>
                  <a:lnTo>
                    <a:pt x="2609532" y="790206"/>
                  </a:lnTo>
                  <a:lnTo>
                    <a:pt x="2609532" y="73240"/>
                  </a:lnTo>
                  <a:lnTo>
                    <a:pt x="0" y="73240"/>
                  </a:lnTo>
                  <a:lnTo>
                    <a:pt x="0" y="790206"/>
                  </a:lnTo>
                  <a:lnTo>
                    <a:pt x="0" y="791476"/>
                  </a:lnTo>
                  <a:lnTo>
                    <a:pt x="80695" y="791476"/>
                  </a:lnTo>
                  <a:lnTo>
                    <a:pt x="80695" y="790206"/>
                  </a:lnTo>
                  <a:lnTo>
                    <a:pt x="81343" y="790206"/>
                  </a:lnTo>
                  <a:lnTo>
                    <a:pt x="81343" y="791806"/>
                  </a:lnTo>
                  <a:lnTo>
                    <a:pt x="80695" y="791806"/>
                  </a:lnTo>
                  <a:lnTo>
                    <a:pt x="80695" y="868641"/>
                  </a:lnTo>
                  <a:lnTo>
                    <a:pt x="80695" y="872655"/>
                  </a:lnTo>
                  <a:lnTo>
                    <a:pt x="161328" y="872655"/>
                  </a:lnTo>
                  <a:lnTo>
                    <a:pt x="161328" y="945426"/>
                  </a:lnTo>
                  <a:lnTo>
                    <a:pt x="233895" y="945426"/>
                  </a:lnTo>
                  <a:lnTo>
                    <a:pt x="233895" y="946569"/>
                  </a:lnTo>
                  <a:lnTo>
                    <a:pt x="2576919" y="946569"/>
                  </a:lnTo>
                  <a:lnTo>
                    <a:pt x="2576919" y="945426"/>
                  </a:lnTo>
                  <a:lnTo>
                    <a:pt x="2613126" y="945426"/>
                  </a:lnTo>
                  <a:lnTo>
                    <a:pt x="2613126" y="872655"/>
                  </a:lnTo>
                  <a:lnTo>
                    <a:pt x="2693695" y="872655"/>
                  </a:lnTo>
                  <a:lnTo>
                    <a:pt x="2693695" y="868641"/>
                  </a:lnTo>
                  <a:lnTo>
                    <a:pt x="2693695" y="791806"/>
                  </a:lnTo>
                  <a:lnTo>
                    <a:pt x="2766326" y="791806"/>
                  </a:lnTo>
                  <a:lnTo>
                    <a:pt x="2766326" y="790206"/>
                  </a:lnTo>
                  <a:lnTo>
                    <a:pt x="2766326" y="789686"/>
                  </a:lnTo>
                  <a:lnTo>
                    <a:pt x="2766326" y="7324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7"/>
            <p:cNvSpPr/>
            <p:nvPr/>
          </p:nvSpPr>
          <p:spPr>
            <a:xfrm>
              <a:off x="5319014" y="7405966"/>
              <a:ext cx="869950" cy="713104"/>
            </a:xfrm>
            <a:custGeom>
              <a:rect b="b" l="l" r="r" t="t"/>
              <a:pathLst>
                <a:path extrusionOk="0" h="713104" w="869950">
                  <a:moveTo>
                    <a:pt x="316306" y="633755"/>
                  </a:moveTo>
                  <a:lnTo>
                    <a:pt x="158153" y="633755"/>
                  </a:lnTo>
                  <a:lnTo>
                    <a:pt x="0" y="633755"/>
                  </a:lnTo>
                  <a:lnTo>
                    <a:pt x="0" y="712965"/>
                  </a:lnTo>
                  <a:lnTo>
                    <a:pt x="316306" y="712965"/>
                  </a:lnTo>
                  <a:lnTo>
                    <a:pt x="316306" y="633755"/>
                  </a:lnTo>
                  <a:close/>
                </a:path>
                <a:path extrusionOk="0" h="713104" w="869950">
                  <a:moveTo>
                    <a:pt x="395351" y="395973"/>
                  </a:moveTo>
                  <a:lnTo>
                    <a:pt x="316306" y="395973"/>
                  </a:lnTo>
                  <a:lnTo>
                    <a:pt x="316306" y="554875"/>
                  </a:lnTo>
                  <a:lnTo>
                    <a:pt x="316306" y="633691"/>
                  </a:lnTo>
                  <a:lnTo>
                    <a:pt x="395351" y="633691"/>
                  </a:lnTo>
                  <a:lnTo>
                    <a:pt x="395351" y="554875"/>
                  </a:lnTo>
                  <a:lnTo>
                    <a:pt x="395351" y="395973"/>
                  </a:lnTo>
                  <a:close/>
                </a:path>
                <a:path extrusionOk="0" h="713104" w="869950">
                  <a:moveTo>
                    <a:pt x="395351" y="0"/>
                  </a:moveTo>
                  <a:lnTo>
                    <a:pt x="237261" y="0"/>
                  </a:lnTo>
                  <a:lnTo>
                    <a:pt x="79108" y="0"/>
                  </a:lnTo>
                  <a:lnTo>
                    <a:pt x="79108" y="79197"/>
                  </a:lnTo>
                  <a:lnTo>
                    <a:pt x="395351" y="79197"/>
                  </a:lnTo>
                  <a:lnTo>
                    <a:pt x="395351" y="0"/>
                  </a:lnTo>
                  <a:close/>
                </a:path>
                <a:path extrusionOk="0" h="713104" w="869950">
                  <a:moveTo>
                    <a:pt x="869873" y="622"/>
                  </a:moveTo>
                  <a:lnTo>
                    <a:pt x="474459" y="622"/>
                  </a:lnTo>
                  <a:lnTo>
                    <a:pt x="474459" y="79438"/>
                  </a:lnTo>
                  <a:lnTo>
                    <a:pt x="632612" y="79438"/>
                  </a:lnTo>
                  <a:lnTo>
                    <a:pt x="632612" y="712508"/>
                  </a:lnTo>
                  <a:lnTo>
                    <a:pt x="711657" y="712508"/>
                  </a:lnTo>
                  <a:lnTo>
                    <a:pt x="711657" y="79438"/>
                  </a:lnTo>
                  <a:lnTo>
                    <a:pt x="869873" y="79438"/>
                  </a:lnTo>
                  <a:lnTo>
                    <a:pt x="869873" y="6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70" name="Google Shape;57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19025" y="7485403"/>
              <a:ext cx="316303" cy="316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1" name="Google Shape;571;p7"/>
            <p:cNvSpPr/>
            <p:nvPr/>
          </p:nvSpPr>
          <p:spPr>
            <a:xfrm>
              <a:off x="6267869" y="7405966"/>
              <a:ext cx="1344295" cy="713104"/>
            </a:xfrm>
            <a:custGeom>
              <a:rect b="b" l="l" r="r" t="t"/>
              <a:pathLst>
                <a:path extrusionOk="0" h="713104" w="1344295">
                  <a:moveTo>
                    <a:pt x="316306" y="0"/>
                  </a:moveTo>
                  <a:lnTo>
                    <a:pt x="79108" y="0"/>
                  </a:lnTo>
                  <a:lnTo>
                    <a:pt x="79108" y="79197"/>
                  </a:lnTo>
                  <a:lnTo>
                    <a:pt x="237197" y="79197"/>
                  </a:lnTo>
                  <a:lnTo>
                    <a:pt x="316306" y="79197"/>
                  </a:lnTo>
                  <a:lnTo>
                    <a:pt x="316306" y="0"/>
                  </a:lnTo>
                  <a:close/>
                </a:path>
                <a:path extrusionOk="0" h="713104" w="1344295">
                  <a:moveTo>
                    <a:pt x="395414" y="79438"/>
                  </a:moveTo>
                  <a:lnTo>
                    <a:pt x="316306" y="79438"/>
                  </a:lnTo>
                  <a:lnTo>
                    <a:pt x="316306" y="158254"/>
                  </a:lnTo>
                  <a:lnTo>
                    <a:pt x="316306" y="317157"/>
                  </a:lnTo>
                  <a:lnTo>
                    <a:pt x="79108" y="317157"/>
                  </a:lnTo>
                  <a:lnTo>
                    <a:pt x="79108" y="158254"/>
                  </a:lnTo>
                  <a:lnTo>
                    <a:pt x="79108" y="79438"/>
                  </a:lnTo>
                  <a:lnTo>
                    <a:pt x="0" y="79438"/>
                  </a:lnTo>
                  <a:lnTo>
                    <a:pt x="0" y="158254"/>
                  </a:lnTo>
                  <a:lnTo>
                    <a:pt x="0" y="317157"/>
                  </a:lnTo>
                  <a:lnTo>
                    <a:pt x="0" y="395973"/>
                  </a:lnTo>
                  <a:lnTo>
                    <a:pt x="0" y="712508"/>
                  </a:lnTo>
                  <a:lnTo>
                    <a:pt x="79108" y="712508"/>
                  </a:lnTo>
                  <a:lnTo>
                    <a:pt x="79108" y="395973"/>
                  </a:lnTo>
                  <a:lnTo>
                    <a:pt x="316306" y="395973"/>
                  </a:lnTo>
                  <a:lnTo>
                    <a:pt x="316306" y="712508"/>
                  </a:lnTo>
                  <a:lnTo>
                    <a:pt x="395414" y="712508"/>
                  </a:lnTo>
                  <a:lnTo>
                    <a:pt x="395414" y="395973"/>
                  </a:lnTo>
                  <a:lnTo>
                    <a:pt x="395414" y="317157"/>
                  </a:lnTo>
                  <a:lnTo>
                    <a:pt x="395414" y="158254"/>
                  </a:lnTo>
                  <a:lnTo>
                    <a:pt x="395414" y="79438"/>
                  </a:lnTo>
                  <a:close/>
                </a:path>
                <a:path extrusionOk="0" h="713104" w="1344295">
                  <a:moveTo>
                    <a:pt x="790702" y="622"/>
                  </a:moveTo>
                  <a:lnTo>
                    <a:pt x="474395" y="622"/>
                  </a:lnTo>
                  <a:lnTo>
                    <a:pt x="474395" y="79438"/>
                  </a:lnTo>
                  <a:lnTo>
                    <a:pt x="474395" y="317157"/>
                  </a:lnTo>
                  <a:lnTo>
                    <a:pt x="474395" y="395973"/>
                  </a:lnTo>
                  <a:lnTo>
                    <a:pt x="474395" y="712508"/>
                  </a:lnTo>
                  <a:lnTo>
                    <a:pt x="553504" y="712508"/>
                  </a:lnTo>
                  <a:lnTo>
                    <a:pt x="553504" y="395973"/>
                  </a:lnTo>
                  <a:lnTo>
                    <a:pt x="790702" y="395973"/>
                  </a:lnTo>
                  <a:lnTo>
                    <a:pt x="790702" y="317157"/>
                  </a:lnTo>
                  <a:lnTo>
                    <a:pt x="553504" y="317157"/>
                  </a:lnTo>
                  <a:lnTo>
                    <a:pt x="553504" y="79438"/>
                  </a:lnTo>
                  <a:lnTo>
                    <a:pt x="790702" y="79438"/>
                  </a:lnTo>
                  <a:lnTo>
                    <a:pt x="790702" y="622"/>
                  </a:lnTo>
                  <a:close/>
                </a:path>
                <a:path extrusionOk="0" h="713104" w="1344295">
                  <a:moveTo>
                    <a:pt x="869746" y="395973"/>
                  </a:moveTo>
                  <a:lnTo>
                    <a:pt x="790702" y="395973"/>
                  </a:lnTo>
                  <a:lnTo>
                    <a:pt x="790702" y="554875"/>
                  </a:lnTo>
                  <a:lnTo>
                    <a:pt x="790702" y="712508"/>
                  </a:lnTo>
                  <a:lnTo>
                    <a:pt x="869746" y="712508"/>
                  </a:lnTo>
                  <a:lnTo>
                    <a:pt x="869746" y="554875"/>
                  </a:lnTo>
                  <a:lnTo>
                    <a:pt x="869746" y="395973"/>
                  </a:lnTo>
                  <a:close/>
                </a:path>
                <a:path extrusionOk="0" h="713104" w="1344295">
                  <a:moveTo>
                    <a:pt x="869746" y="79438"/>
                  </a:moveTo>
                  <a:lnTo>
                    <a:pt x="790702" y="79438"/>
                  </a:lnTo>
                  <a:lnTo>
                    <a:pt x="790702" y="158254"/>
                  </a:lnTo>
                  <a:lnTo>
                    <a:pt x="790702" y="317157"/>
                  </a:lnTo>
                  <a:lnTo>
                    <a:pt x="869746" y="317157"/>
                  </a:lnTo>
                  <a:lnTo>
                    <a:pt x="869746" y="158254"/>
                  </a:lnTo>
                  <a:lnTo>
                    <a:pt x="869746" y="79438"/>
                  </a:lnTo>
                  <a:close/>
                </a:path>
                <a:path extrusionOk="0" h="713104" w="1344295">
                  <a:moveTo>
                    <a:pt x="1344206" y="622"/>
                  </a:moveTo>
                  <a:lnTo>
                    <a:pt x="948855" y="622"/>
                  </a:lnTo>
                  <a:lnTo>
                    <a:pt x="948855" y="79438"/>
                  </a:lnTo>
                  <a:lnTo>
                    <a:pt x="1107059" y="79438"/>
                  </a:lnTo>
                  <a:lnTo>
                    <a:pt x="1107059" y="712508"/>
                  </a:lnTo>
                  <a:lnTo>
                    <a:pt x="1186053" y="712508"/>
                  </a:lnTo>
                  <a:lnTo>
                    <a:pt x="1186053" y="79438"/>
                  </a:lnTo>
                  <a:lnTo>
                    <a:pt x="1344206" y="79438"/>
                  </a:lnTo>
                  <a:lnTo>
                    <a:pt x="1344206" y="6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7"/>
            <p:cNvSpPr/>
            <p:nvPr/>
          </p:nvSpPr>
          <p:spPr>
            <a:xfrm>
              <a:off x="5161216" y="7248969"/>
              <a:ext cx="2603500" cy="1026159"/>
            </a:xfrm>
            <a:custGeom>
              <a:rect b="b" l="l" r="r" t="t"/>
              <a:pathLst>
                <a:path extrusionOk="0" h="1026159" w="2603500">
                  <a:moveTo>
                    <a:pt x="78752" y="161010"/>
                  </a:moveTo>
                  <a:lnTo>
                    <a:pt x="0" y="161010"/>
                  </a:lnTo>
                  <a:lnTo>
                    <a:pt x="0" y="162712"/>
                  </a:lnTo>
                  <a:lnTo>
                    <a:pt x="0" y="236194"/>
                  </a:lnTo>
                  <a:lnTo>
                    <a:pt x="78752" y="236194"/>
                  </a:lnTo>
                  <a:lnTo>
                    <a:pt x="78752" y="162712"/>
                  </a:lnTo>
                  <a:lnTo>
                    <a:pt x="78752" y="161010"/>
                  </a:lnTo>
                  <a:close/>
                </a:path>
                <a:path extrusionOk="0" h="1026159" w="2603500">
                  <a:moveTo>
                    <a:pt x="157746" y="790752"/>
                  </a:moveTo>
                  <a:lnTo>
                    <a:pt x="78752" y="790752"/>
                  </a:lnTo>
                  <a:lnTo>
                    <a:pt x="78752" y="869962"/>
                  </a:lnTo>
                  <a:lnTo>
                    <a:pt x="157746" y="869962"/>
                  </a:lnTo>
                  <a:lnTo>
                    <a:pt x="157746" y="790752"/>
                  </a:lnTo>
                  <a:close/>
                </a:path>
                <a:path extrusionOk="0" h="1026159" w="2603500">
                  <a:moveTo>
                    <a:pt x="236855" y="473849"/>
                  </a:moveTo>
                  <a:lnTo>
                    <a:pt x="157797" y="473849"/>
                  </a:lnTo>
                  <a:lnTo>
                    <a:pt x="157797" y="315252"/>
                  </a:lnTo>
                  <a:lnTo>
                    <a:pt x="157797" y="236435"/>
                  </a:lnTo>
                  <a:lnTo>
                    <a:pt x="78752" y="236435"/>
                  </a:lnTo>
                  <a:lnTo>
                    <a:pt x="78752" y="315252"/>
                  </a:lnTo>
                  <a:lnTo>
                    <a:pt x="78752" y="474154"/>
                  </a:lnTo>
                  <a:lnTo>
                    <a:pt x="157746" y="474154"/>
                  </a:lnTo>
                  <a:lnTo>
                    <a:pt x="157746" y="553110"/>
                  </a:lnTo>
                  <a:lnTo>
                    <a:pt x="236855" y="553110"/>
                  </a:lnTo>
                  <a:lnTo>
                    <a:pt x="236855" y="473849"/>
                  </a:lnTo>
                  <a:close/>
                </a:path>
                <a:path extrusionOk="0" h="1026159" w="2603500">
                  <a:moveTo>
                    <a:pt x="474103" y="552970"/>
                  </a:moveTo>
                  <a:lnTo>
                    <a:pt x="395058" y="552970"/>
                  </a:lnTo>
                  <a:lnTo>
                    <a:pt x="395058" y="711873"/>
                  </a:lnTo>
                  <a:lnTo>
                    <a:pt x="395058" y="790689"/>
                  </a:lnTo>
                  <a:lnTo>
                    <a:pt x="474103" y="790689"/>
                  </a:lnTo>
                  <a:lnTo>
                    <a:pt x="474103" y="711873"/>
                  </a:lnTo>
                  <a:lnTo>
                    <a:pt x="474103" y="552970"/>
                  </a:lnTo>
                  <a:close/>
                </a:path>
                <a:path extrusionOk="0" h="1026159" w="2603500">
                  <a:moveTo>
                    <a:pt x="632193" y="156997"/>
                  </a:moveTo>
                  <a:lnTo>
                    <a:pt x="553148" y="156997"/>
                  </a:lnTo>
                  <a:lnTo>
                    <a:pt x="553148" y="236131"/>
                  </a:lnTo>
                  <a:lnTo>
                    <a:pt x="632193" y="236131"/>
                  </a:lnTo>
                  <a:lnTo>
                    <a:pt x="632193" y="156997"/>
                  </a:lnTo>
                  <a:close/>
                </a:path>
                <a:path extrusionOk="0" h="1026159" w="2603500">
                  <a:moveTo>
                    <a:pt x="790409" y="236435"/>
                  </a:moveTo>
                  <a:lnTo>
                    <a:pt x="711301" y="236435"/>
                  </a:lnTo>
                  <a:lnTo>
                    <a:pt x="711301" y="790689"/>
                  </a:lnTo>
                  <a:lnTo>
                    <a:pt x="711301" y="869505"/>
                  </a:lnTo>
                  <a:lnTo>
                    <a:pt x="790409" y="869505"/>
                  </a:lnTo>
                  <a:lnTo>
                    <a:pt x="790409" y="790689"/>
                  </a:lnTo>
                  <a:lnTo>
                    <a:pt x="790409" y="236435"/>
                  </a:lnTo>
                  <a:close/>
                </a:path>
                <a:path extrusionOk="0" h="1026159" w="2603500">
                  <a:moveTo>
                    <a:pt x="1106652" y="236435"/>
                  </a:moveTo>
                  <a:lnTo>
                    <a:pt x="1027671" y="236435"/>
                  </a:lnTo>
                  <a:lnTo>
                    <a:pt x="1027671" y="790689"/>
                  </a:lnTo>
                  <a:lnTo>
                    <a:pt x="1027671" y="869505"/>
                  </a:lnTo>
                  <a:lnTo>
                    <a:pt x="1106652" y="869505"/>
                  </a:lnTo>
                  <a:lnTo>
                    <a:pt x="1106652" y="790689"/>
                  </a:lnTo>
                  <a:lnTo>
                    <a:pt x="1106652" y="236435"/>
                  </a:lnTo>
                  <a:close/>
                </a:path>
                <a:path extrusionOk="0" h="1026159" w="2603500">
                  <a:moveTo>
                    <a:pt x="1185760" y="156997"/>
                  </a:moveTo>
                  <a:lnTo>
                    <a:pt x="1106652" y="156997"/>
                  </a:lnTo>
                  <a:lnTo>
                    <a:pt x="1106652" y="236131"/>
                  </a:lnTo>
                  <a:lnTo>
                    <a:pt x="1185760" y="236131"/>
                  </a:lnTo>
                  <a:lnTo>
                    <a:pt x="1185760" y="156997"/>
                  </a:lnTo>
                  <a:close/>
                </a:path>
                <a:path extrusionOk="0" h="1026159" w="2603500">
                  <a:moveTo>
                    <a:pt x="1422958" y="552970"/>
                  </a:moveTo>
                  <a:lnTo>
                    <a:pt x="1343850" y="552970"/>
                  </a:lnTo>
                  <a:lnTo>
                    <a:pt x="1343850" y="790689"/>
                  </a:lnTo>
                  <a:lnTo>
                    <a:pt x="1343850" y="869505"/>
                  </a:lnTo>
                  <a:lnTo>
                    <a:pt x="1422958" y="869505"/>
                  </a:lnTo>
                  <a:lnTo>
                    <a:pt x="1422958" y="790689"/>
                  </a:lnTo>
                  <a:lnTo>
                    <a:pt x="1422958" y="552970"/>
                  </a:lnTo>
                  <a:close/>
                </a:path>
                <a:path extrusionOk="0" h="1026159" w="2603500">
                  <a:moveTo>
                    <a:pt x="1422958" y="236435"/>
                  </a:moveTo>
                  <a:lnTo>
                    <a:pt x="1343850" y="236435"/>
                  </a:lnTo>
                  <a:lnTo>
                    <a:pt x="1343850" y="394068"/>
                  </a:lnTo>
                  <a:lnTo>
                    <a:pt x="1343850" y="474154"/>
                  </a:lnTo>
                  <a:lnTo>
                    <a:pt x="1422958" y="474154"/>
                  </a:lnTo>
                  <a:lnTo>
                    <a:pt x="1422958" y="394068"/>
                  </a:lnTo>
                  <a:lnTo>
                    <a:pt x="1422958" y="236435"/>
                  </a:lnTo>
                  <a:close/>
                </a:path>
                <a:path extrusionOk="0" h="1026159" w="2603500">
                  <a:moveTo>
                    <a:pt x="1581048" y="157619"/>
                  </a:moveTo>
                  <a:lnTo>
                    <a:pt x="1502067" y="157619"/>
                  </a:lnTo>
                  <a:lnTo>
                    <a:pt x="1502067" y="790689"/>
                  </a:lnTo>
                  <a:lnTo>
                    <a:pt x="1502067" y="869505"/>
                  </a:lnTo>
                  <a:lnTo>
                    <a:pt x="1581048" y="869505"/>
                  </a:lnTo>
                  <a:lnTo>
                    <a:pt x="1581048" y="790689"/>
                  </a:lnTo>
                  <a:lnTo>
                    <a:pt x="1581048" y="157619"/>
                  </a:lnTo>
                  <a:close/>
                </a:path>
                <a:path extrusionOk="0" h="1026159" w="2603500">
                  <a:moveTo>
                    <a:pt x="1897354" y="552970"/>
                  </a:moveTo>
                  <a:lnTo>
                    <a:pt x="1818309" y="552970"/>
                  </a:lnTo>
                  <a:lnTo>
                    <a:pt x="1818309" y="790689"/>
                  </a:lnTo>
                  <a:lnTo>
                    <a:pt x="1818309" y="869505"/>
                  </a:lnTo>
                  <a:lnTo>
                    <a:pt x="1897354" y="869505"/>
                  </a:lnTo>
                  <a:lnTo>
                    <a:pt x="1897354" y="790689"/>
                  </a:lnTo>
                  <a:lnTo>
                    <a:pt x="1897354" y="552970"/>
                  </a:lnTo>
                  <a:close/>
                </a:path>
                <a:path extrusionOk="0" h="1026159" w="2603500">
                  <a:moveTo>
                    <a:pt x="1897354" y="236435"/>
                  </a:moveTo>
                  <a:lnTo>
                    <a:pt x="1818309" y="236435"/>
                  </a:lnTo>
                  <a:lnTo>
                    <a:pt x="1818309" y="394068"/>
                  </a:lnTo>
                  <a:lnTo>
                    <a:pt x="1818309" y="474154"/>
                  </a:lnTo>
                  <a:lnTo>
                    <a:pt x="1897354" y="474154"/>
                  </a:lnTo>
                  <a:lnTo>
                    <a:pt x="1897354" y="394068"/>
                  </a:lnTo>
                  <a:lnTo>
                    <a:pt x="1897354" y="236435"/>
                  </a:lnTo>
                  <a:close/>
                </a:path>
                <a:path extrusionOk="0" h="1026159" w="2603500">
                  <a:moveTo>
                    <a:pt x="2055444" y="156997"/>
                  </a:moveTo>
                  <a:lnTo>
                    <a:pt x="1976335" y="156997"/>
                  </a:lnTo>
                  <a:lnTo>
                    <a:pt x="1976335" y="236131"/>
                  </a:lnTo>
                  <a:lnTo>
                    <a:pt x="2055444" y="236131"/>
                  </a:lnTo>
                  <a:lnTo>
                    <a:pt x="2055444" y="156997"/>
                  </a:lnTo>
                  <a:close/>
                </a:path>
                <a:path extrusionOk="0" h="1026159" w="2603500">
                  <a:moveTo>
                    <a:pt x="2213711" y="236435"/>
                  </a:moveTo>
                  <a:lnTo>
                    <a:pt x="2134552" y="236435"/>
                  </a:lnTo>
                  <a:lnTo>
                    <a:pt x="2134552" y="790689"/>
                  </a:lnTo>
                  <a:lnTo>
                    <a:pt x="2134552" y="869505"/>
                  </a:lnTo>
                  <a:lnTo>
                    <a:pt x="2213711" y="869505"/>
                  </a:lnTo>
                  <a:lnTo>
                    <a:pt x="2213711" y="790689"/>
                  </a:lnTo>
                  <a:lnTo>
                    <a:pt x="2213711" y="236435"/>
                  </a:lnTo>
                  <a:close/>
                </a:path>
                <a:path extrusionOk="0" h="1026159" w="2603500">
                  <a:moveTo>
                    <a:pt x="2450858" y="949210"/>
                  </a:moveTo>
                  <a:lnTo>
                    <a:pt x="2292705" y="949210"/>
                  </a:lnTo>
                  <a:lnTo>
                    <a:pt x="161213" y="949210"/>
                  </a:lnTo>
                  <a:lnTo>
                    <a:pt x="161213" y="1025702"/>
                  </a:lnTo>
                  <a:lnTo>
                    <a:pt x="2450858" y="1025702"/>
                  </a:lnTo>
                  <a:lnTo>
                    <a:pt x="2450858" y="949210"/>
                  </a:lnTo>
                  <a:close/>
                </a:path>
                <a:path extrusionOk="0" h="1026159" w="2603500">
                  <a:moveTo>
                    <a:pt x="2450858" y="0"/>
                  </a:moveTo>
                  <a:lnTo>
                    <a:pt x="161213" y="0"/>
                  </a:lnTo>
                  <a:lnTo>
                    <a:pt x="161213" y="77533"/>
                  </a:lnTo>
                  <a:lnTo>
                    <a:pt x="161213" y="78803"/>
                  </a:lnTo>
                  <a:lnTo>
                    <a:pt x="161213" y="80086"/>
                  </a:lnTo>
                  <a:lnTo>
                    <a:pt x="80645" y="80086"/>
                  </a:lnTo>
                  <a:lnTo>
                    <a:pt x="80645" y="157619"/>
                  </a:lnTo>
                  <a:lnTo>
                    <a:pt x="157746" y="157619"/>
                  </a:lnTo>
                  <a:lnTo>
                    <a:pt x="157746" y="236131"/>
                  </a:lnTo>
                  <a:lnTo>
                    <a:pt x="236855" y="236131"/>
                  </a:lnTo>
                  <a:lnTo>
                    <a:pt x="236855" y="157619"/>
                  </a:lnTo>
                  <a:lnTo>
                    <a:pt x="236905" y="80086"/>
                  </a:lnTo>
                  <a:lnTo>
                    <a:pt x="236905" y="78803"/>
                  </a:lnTo>
                  <a:lnTo>
                    <a:pt x="236905" y="77533"/>
                  </a:lnTo>
                  <a:lnTo>
                    <a:pt x="2450858" y="77533"/>
                  </a:lnTo>
                  <a:lnTo>
                    <a:pt x="2450858" y="0"/>
                  </a:lnTo>
                  <a:close/>
                </a:path>
                <a:path extrusionOk="0" h="1026159" w="2603500">
                  <a:moveTo>
                    <a:pt x="2529903" y="869962"/>
                  </a:moveTo>
                  <a:lnTo>
                    <a:pt x="2450858" y="869962"/>
                  </a:lnTo>
                  <a:lnTo>
                    <a:pt x="2450858" y="949210"/>
                  </a:lnTo>
                  <a:lnTo>
                    <a:pt x="2451735" y="949210"/>
                  </a:lnTo>
                  <a:lnTo>
                    <a:pt x="2451735" y="944854"/>
                  </a:lnTo>
                  <a:lnTo>
                    <a:pt x="2529903" y="944854"/>
                  </a:lnTo>
                  <a:lnTo>
                    <a:pt x="2529903" y="869962"/>
                  </a:lnTo>
                  <a:close/>
                </a:path>
                <a:path extrusionOk="0" h="1026159" w="2603500">
                  <a:moveTo>
                    <a:pt x="2529903" y="78803"/>
                  </a:moveTo>
                  <a:lnTo>
                    <a:pt x="2450858" y="78803"/>
                  </a:lnTo>
                  <a:lnTo>
                    <a:pt x="2450858" y="156997"/>
                  </a:lnTo>
                  <a:lnTo>
                    <a:pt x="2529903" y="156997"/>
                  </a:lnTo>
                  <a:lnTo>
                    <a:pt x="2529903" y="78803"/>
                  </a:lnTo>
                  <a:close/>
                </a:path>
                <a:path extrusionOk="0" h="1026159" w="2603500">
                  <a:moveTo>
                    <a:pt x="2603233" y="161442"/>
                  </a:moveTo>
                  <a:lnTo>
                    <a:pt x="2532430" y="161442"/>
                  </a:lnTo>
                  <a:lnTo>
                    <a:pt x="2532430" y="157619"/>
                  </a:lnTo>
                  <a:lnTo>
                    <a:pt x="2529903" y="157619"/>
                  </a:lnTo>
                  <a:lnTo>
                    <a:pt x="2529903" y="161442"/>
                  </a:lnTo>
                  <a:lnTo>
                    <a:pt x="2529903" y="869505"/>
                  </a:lnTo>
                  <a:lnTo>
                    <a:pt x="2603233" y="869505"/>
                  </a:lnTo>
                  <a:lnTo>
                    <a:pt x="2603233" y="161442"/>
                  </a:lnTo>
                  <a:close/>
                </a:path>
              </a:pathLst>
            </a:custGeom>
            <a:solidFill>
              <a:srgbClr val="00C39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7"/>
            <p:cNvSpPr/>
            <p:nvPr/>
          </p:nvSpPr>
          <p:spPr>
            <a:xfrm>
              <a:off x="5079060" y="7246416"/>
              <a:ext cx="2769234" cy="1029970"/>
            </a:xfrm>
            <a:custGeom>
              <a:rect b="b" l="l" r="r" t="t"/>
              <a:pathLst>
                <a:path extrusionOk="0" h="1029970" w="2769234">
                  <a:moveTo>
                    <a:pt x="244843" y="81356"/>
                  </a:moveTo>
                  <a:lnTo>
                    <a:pt x="80683" y="81356"/>
                  </a:lnTo>
                  <a:lnTo>
                    <a:pt x="80683" y="83908"/>
                  </a:lnTo>
                  <a:lnTo>
                    <a:pt x="244843" y="83908"/>
                  </a:lnTo>
                  <a:lnTo>
                    <a:pt x="244843" y="81356"/>
                  </a:lnTo>
                  <a:close/>
                </a:path>
                <a:path extrusionOk="0" h="1029970" w="2769234">
                  <a:moveTo>
                    <a:pt x="2616060" y="0"/>
                  </a:moveTo>
                  <a:lnTo>
                    <a:pt x="161328" y="0"/>
                  </a:lnTo>
                  <a:lnTo>
                    <a:pt x="161328" y="3822"/>
                  </a:lnTo>
                  <a:lnTo>
                    <a:pt x="2616060" y="3822"/>
                  </a:lnTo>
                  <a:lnTo>
                    <a:pt x="2616060" y="0"/>
                  </a:lnTo>
                  <a:close/>
                </a:path>
                <a:path extrusionOk="0" h="1029970" w="2769234">
                  <a:moveTo>
                    <a:pt x="2769146" y="153822"/>
                  </a:moveTo>
                  <a:lnTo>
                    <a:pt x="2696641" y="153822"/>
                  </a:lnTo>
                  <a:lnTo>
                    <a:pt x="2696641" y="83908"/>
                  </a:lnTo>
                  <a:lnTo>
                    <a:pt x="2696641" y="81356"/>
                  </a:lnTo>
                  <a:lnTo>
                    <a:pt x="2532367" y="81356"/>
                  </a:lnTo>
                  <a:lnTo>
                    <a:pt x="2532367" y="83908"/>
                  </a:lnTo>
                  <a:lnTo>
                    <a:pt x="2613063" y="83908"/>
                  </a:lnTo>
                  <a:lnTo>
                    <a:pt x="2613063" y="153822"/>
                  </a:lnTo>
                  <a:lnTo>
                    <a:pt x="2613063" y="165265"/>
                  </a:lnTo>
                  <a:lnTo>
                    <a:pt x="2685389" y="165265"/>
                  </a:lnTo>
                  <a:lnTo>
                    <a:pt x="2685389" y="873328"/>
                  </a:lnTo>
                  <a:lnTo>
                    <a:pt x="2613114" y="873328"/>
                  </a:lnTo>
                  <a:lnTo>
                    <a:pt x="2613114" y="875868"/>
                  </a:lnTo>
                  <a:lnTo>
                    <a:pt x="2613114" y="945794"/>
                  </a:lnTo>
                  <a:lnTo>
                    <a:pt x="2532367" y="945794"/>
                  </a:lnTo>
                  <a:lnTo>
                    <a:pt x="2532367" y="957237"/>
                  </a:lnTo>
                  <a:lnTo>
                    <a:pt x="2532367" y="1027150"/>
                  </a:lnTo>
                  <a:lnTo>
                    <a:pt x="244843" y="1027150"/>
                  </a:lnTo>
                  <a:lnTo>
                    <a:pt x="244843" y="957237"/>
                  </a:lnTo>
                  <a:lnTo>
                    <a:pt x="244843" y="945794"/>
                  </a:lnTo>
                  <a:lnTo>
                    <a:pt x="164261" y="945794"/>
                  </a:lnTo>
                  <a:lnTo>
                    <a:pt x="164261" y="875868"/>
                  </a:lnTo>
                  <a:lnTo>
                    <a:pt x="164261" y="873328"/>
                  </a:lnTo>
                  <a:lnTo>
                    <a:pt x="83870" y="873328"/>
                  </a:lnTo>
                  <a:lnTo>
                    <a:pt x="83870" y="165265"/>
                  </a:lnTo>
                  <a:lnTo>
                    <a:pt x="164261" y="165265"/>
                  </a:lnTo>
                  <a:lnTo>
                    <a:pt x="164261" y="153822"/>
                  </a:lnTo>
                  <a:lnTo>
                    <a:pt x="0" y="153822"/>
                  </a:lnTo>
                  <a:lnTo>
                    <a:pt x="0" y="165265"/>
                  </a:lnTo>
                  <a:lnTo>
                    <a:pt x="0" y="873328"/>
                  </a:lnTo>
                  <a:lnTo>
                    <a:pt x="0" y="875868"/>
                  </a:lnTo>
                  <a:lnTo>
                    <a:pt x="80683" y="875868"/>
                  </a:lnTo>
                  <a:lnTo>
                    <a:pt x="80683" y="945794"/>
                  </a:lnTo>
                  <a:lnTo>
                    <a:pt x="80683" y="957237"/>
                  </a:lnTo>
                  <a:lnTo>
                    <a:pt x="161328" y="957237"/>
                  </a:lnTo>
                  <a:lnTo>
                    <a:pt x="161328" y="1027150"/>
                  </a:lnTo>
                  <a:lnTo>
                    <a:pt x="161328" y="1029690"/>
                  </a:lnTo>
                  <a:lnTo>
                    <a:pt x="2615946" y="1029690"/>
                  </a:lnTo>
                  <a:lnTo>
                    <a:pt x="2615946" y="1027150"/>
                  </a:lnTo>
                  <a:lnTo>
                    <a:pt x="2615946" y="957237"/>
                  </a:lnTo>
                  <a:lnTo>
                    <a:pt x="2696514" y="957237"/>
                  </a:lnTo>
                  <a:lnTo>
                    <a:pt x="2696514" y="945794"/>
                  </a:lnTo>
                  <a:lnTo>
                    <a:pt x="2696514" y="875868"/>
                  </a:lnTo>
                  <a:lnTo>
                    <a:pt x="2769146" y="875868"/>
                  </a:lnTo>
                  <a:lnTo>
                    <a:pt x="2769146" y="873328"/>
                  </a:lnTo>
                  <a:lnTo>
                    <a:pt x="2769146" y="165265"/>
                  </a:lnTo>
                  <a:lnTo>
                    <a:pt x="2769146" y="1538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4" name="Google Shape;574;p7"/>
          <p:cNvSpPr/>
          <p:nvPr/>
        </p:nvSpPr>
        <p:spPr>
          <a:xfrm>
            <a:off x="8584298" y="7243216"/>
            <a:ext cx="2451100" cy="5079"/>
          </a:xfrm>
          <a:custGeom>
            <a:rect b="b" l="l" r="r" t="t"/>
            <a:pathLst>
              <a:path extrusionOk="0" h="5079" w="2451100">
                <a:moveTo>
                  <a:pt x="2450528" y="0"/>
                </a:moveTo>
                <a:lnTo>
                  <a:pt x="0" y="0"/>
                </a:lnTo>
                <a:lnTo>
                  <a:pt x="0" y="1270"/>
                </a:lnTo>
                <a:lnTo>
                  <a:pt x="0" y="3797"/>
                </a:lnTo>
                <a:lnTo>
                  <a:pt x="0" y="5067"/>
                </a:lnTo>
                <a:lnTo>
                  <a:pt x="2370086" y="5067"/>
                </a:lnTo>
                <a:lnTo>
                  <a:pt x="2370086" y="3797"/>
                </a:lnTo>
                <a:lnTo>
                  <a:pt x="2450528" y="3797"/>
                </a:lnTo>
                <a:lnTo>
                  <a:pt x="2450528" y="1270"/>
                </a:lnTo>
                <a:lnTo>
                  <a:pt x="2450528" y="0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7"/>
          <p:cNvSpPr/>
          <p:nvPr/>
        </p:nvSpPr>
        <p:spPr>
          <a:xfrm>
            <a:off x="8503717" y="7320597"/>
            <a:ext cx="2611754" cy="7620"/>
          </a:xfrm>
          <a:custGeom>
            <a:rect b="b" l="l" r="r" t="t"/>
            <a:pathLst>
              <a:path extrusionOk="0" h="7620" w="2611754">
                <a:moveTo>
                  <a:pt x="2611755" y="2527"/>
                </a:moveTo>
                <a:lnTo>
                  <a:pt x="2533916" y="2527"/>
                </a:lnTo>
                <a:lnTo>
                  <a:pt x="2533916" y="1778"/>
                </a:lnTo>
                <a:lnTo>
                  <a:pt x="2533916" y="1270"/>
                </a:lnTo>
                <a:lnTo>
                  <a:pt x="2450668" y="1270"/>
                </a:lnTo>
                <a:lnTo>
                  <a:pt x="2450668" y="0"/>
                </a:lnTo>
                <a:lnTo>
                  <a:pt x="161899" y="0"/>
                </a:lnTo>
                <a:lnTo>
                  <a:pt x="161899" y="1270"/>
                </a:lnTo>
                <a:lnTo>
                  <a:pt x="78714" y="1270"/>
                </a:lnTo>
                <a:lnTo>
                  <a:pt x="78714" y="1778"/>
                </a:lnTo>
                <a:lnTo>
                  <a:pt x="78714" y="2527"/>
                </a:lnTo>
                <a:lnTo>
                  <a:pt x="0" y="2527"/>
                </a:lnTo>
                <a:lnTo>
                  <a:pt x="0" y="3797"/>
                </a:lnTo>
                <a:lnTo>
                  <a:pt x="0" y="6337"/>
                </a:lnTo>
                <a:lnTo>
                  <a:pt x="0" y="7607"/>
                </a:lnTo>
                <a:lnTo>
                  <a:pt x="2453525" y="7607"/>
                </a:lnTo>
                <a:lnTo>
                  <a:pt x="2453525" y="6337"/>
                </a:lnTo>
                <a:lnTo>
                  <a:pt x="2453525" y="3797"/>
                </a:lnTo>
                <a:lnTo>
                  <a:pt x="2453525" y="2527"/>
                </a:lnTo>
                <a:lnTo>
                  <a:pt x="2532672" y="2527"/>
                </a:lnTo>
                <a:lnTo>
                  <a:pt x="2532672" y="3797"/>
                </a:lnTo>
                <a:lnTo>
                  <a:pt x="2532672" y="6337"/>
                </a:lnTo>
                <a:lnTo>
                  <a:pt x="2611755" y="6337"/>
                </a:lnTo>
                <a:lnTo>
                  <a:pt x="2611755" y="3797"/>
                </a:lnTo>
                <a:lnTo>
                  <a:pt x="2611755" y="2527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7"/>
          <p:cNvSpPr/>
          <p:nvPr/>
        </p:nvSpPr>
        <p:spPr>
          <a:xfrm>
            <a:off x="8503722" y="7394160"/>
            <a:ext cx="78740" cy="1270"/>
          </a:xfrm>
          <a:custGeom>
            <a:rect b="b" l="l" r="r" t="t"/>
            <a:pathLst>
              <a:path extrusionOk="0" h="1270" w="78740">
                <a:moveTo>
                  <a:pt x="0" y="1268"/>
                </a:moveTo>
                <a:lnTo>
                  <a:pt x="78337" y="1268"/>
                </a:lnTo>
                <a:lnTo>
                  <a:pt x="78337" y="0"/>
                </a:lnTo>
                <a:lnTo>
                  <a:pt x="0" y="0"/>
                </a:lnTo>
                <a:lnTo>
                  <a:pt x="0" y="1268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7"/>
          <p:cNvSpPr/>
          <p:nvPr/>
        </p:nvSpPr>
        <p:spPr>
          <a:xfrm>
            <a:off x="8738671" y="7328197"/>
            <a:ext cx="2218690" cy="67309"/>
          </a:xfrm>
          <a:custGeom>
            <a:rect b="b" l="l" r="r" t="t"/>
            <a:pathLst>
              <a:path extrusionOk="0" h="67309" w="2218690">
                <a:moveTo>
                  <a:pt x="0" y="67231"/>
                </a:moveTo>
                <a:lnTo>
                  <a:pt x="2218576" y="67231"/>
                </a:lnTo>
                <a:lnTo>
                  <a:pt x="2218576" y="0"/>
                </a:lnTo>
                <a:lnTo>
                  <a:pt x="0" y="0"/>
                </a:lnTo>
                <a:lnTo>
                  <a:pt x="0" y="6723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7"/>
          <p:cNvSpPr/>
          <p:nvPr/>
        </p:nvSpPr>
        <p:spPr>
          <a:xfrm>
            <a:off x="11036394" y="7394160"/>
            <a:ext cx="81915" cy="1270"/>
          </a:xfrm>
          <a:custGeom>
            <a:rect b="b" l="l" r="r" t="t"/>
            <a:pathLst>
              <a:path extrusionOk="0" h="1270" w="81915">
                <a:moveTo>
                  <a:pt x="0" y="1268"/>
                </a:moveTo>
                <a:lnTo>
                  <a:pt x="81821" y="1268"/>
                </a:lnTo>
                <a:lnTo>
                  <a:pt x="81821" y="0"/>
                </a:lnTo>
                <a:lnTo>
                  <a:pt x="0" y="0"/>
                </a:lnTo>
                <a:lnTo>
                  <a:pt x="0" y="1268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7"/>
          <p:cNvSpPr/>
          <p:nvPr/>
        </p:nvSpPr>
        <p:spPr>
          <a:xfrm>
            <a:off x="8423082" y="7395429"/>
            <a:ext cx="159384" cy="5079"/>
          </a:xfrm>
          <a:custGeom>
            <a:rect b="b" l="l" r="r" t="t"/>
            <a:pathLst>
              <a:path extrusionOk="0" h="5079" w="159384">
                <a:moveTo>
                  <a:pt x="0" y="5074"/>
                </a:moveTo>
                <a:lnTo>
                  <a:pt x="158976" y="5074"/>
                </a:lnTo>
                <a:lnTo>
                  <a:pt x="158976" y="0"/>
                </a:lnTo>
                <a:lnTo>
                  <a:pt x="0" y="0"/>
                </a:lnTo>
                <a:lnTo>
                  <a:pt x="0" y="5074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7"/>
          <p:cNvSpPr/>
          <p:nvPr/>
        </p:nvSpPr>
        <p:spPr>
          <a:xfrm>
            <a:off x="8738671" y="7395429"/>
            <a:ext cx="2218690" cy="5079"/>
          </a:xfrm>
          <a:custGeom>
            <a:rect b="b" l="l" r="r" t="t"/>
            <a:pathLst>
              <a:path extrusionOk="0" h="5079" w="2218690">
                <a:moveTo>
                  <a:pt x="0" y="5074"/>
                </a:moveTo>
                <a:lnTo>
                  <a:pt x="2218576" y="5074"/>
                </a:lnTo>
                <a:lnTo>
                  <a:pt x="2218576" y="0"/>
                </a:lnTo>
                <a:lnTo>
                  <a:pt x="0" y="0"/>
                </a:lnTo>
                <a:lnTo>
                  <a:pt x="0" y="5074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7"/>
          <p:cNvSpPr/>
          <p:nvPr/>
        </p:nvSpPr>
        <p:spPr>
          <a:xfrm>
            <a:off x="11036394" y="7395429"/>
            <a:ext cx="151765" cy="5079"/>
          </a:xfrm>
          <a:custGeom>
            <a:rect b="b" l="l" r="r" t="t"/>
            <a:pathLst>
              <a:path extrusionOk="0" h="5079" w="151765">
                <a:moveTo>
                  <a:pt x="0" y="5074"/>
                </a:moveTo>
                <a:lnTo>
                  <a:pt x="151385" y="5074"/>
                </a:lnTo>
                <a:lnTo>
                  <a:pt x="151385" y="0"/>
                </a:lnTo>
                <a:lnTo>
                  <a:pt x="0" y="0"/>
                </a:lnTo>
                <a:lnTo>
                  <a:pt x="0" y="5074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7"/>
          <p:cNvSpPr/>
          <p:nvPr/>
        </p:nvSpPr>
        <p:spPr>
          <a:xfrm>
            <a:off x="8425878" y="8107070"/>
            <a:ext cx="2693034" cy="151129"/>
          </a:xfrm>
          <a:custGeom>
            <a:rect b="b" l="l" r="r" t="t"/>
            <a:pathLst>
              <a:path extrusionOk="0" h="151129" w="2693034">
                <a:moveTo>
                  <a:pt x="2692577" y="5080"/>
                </a:moveTo>
                <a:lnTo>
                  <a:pt x="2681998" y="5080"/>
                </a:lnTo>
                <a:lnTo>
                  <a:pt x="2681998" y="3810"/>
                </a:lnTo>
                <a:lnTo>
                  <a:pt x="2608897" y="3810"/>
                </a:lnTo>
                <a:lnTo>
                  <a:pt x="2608897" y="0"/>
                </a:lnTo>
                <a:lnTo>
                  <a:pt x="0" y="0"/>
                </a:lnTo>
                <a:lnTo>
                  <a:pt x="0" y="3810"/>
                </a:lnTo>
                <a:lnTo>
                  <a:pt x="77838" y="3810"/>
                </a:lnTo>
                <a:lnTo>
                  <a:pt x="77838" y="5080"/>
                </a:lnTo>
                <a:lnTo>
                  <a:pt x="77838" y="10147"/>
                </a:lnTo>
                <a:lnTo>
                  <a:pt x="77838" y="19024"/>
                </a:lnTo>
                <a:lnTo>
                  <a:pt x="77838" y="77381"/>
                </a:lnTo>
                <a:lnTo>
                  <a:pt x="77838" y="78651"/>
                </a:lnTo>
                <a:lnTo>
                  <a:pt x="80581" y="78651"/>
                </a:lnTo>
                <a:lnTo>
                  <a:pt x="80581" y="82461"/>
                </a:lnTo>
                <a:lnTo>
                  <a:pt x="80581" y="83718"/>
                </a:lnTo>
                <a:lnTo>
                  <a:pt x="158419" y="83718"/>
                </a:lnTo>
                <a:lnTo>
                  <a:pt x="158419" y="84988"/>
                </a:lnTo>
                <a:lnTo>
                  <a:pt x="158419" y="87528"/>
                </a:lnTo>
                <a:lnTo>
                  <a:pt x="158419" y="91338"/>
                </a:lnTo>
                <a:lnTo>
                  <a:pt x="158419" y="150952"/>
                </a:lnTo>
                <a:lnTo>
                  <a:pt x="2528379" y="150952"/>
                </a:lnTo>
                <a:lnTo>
                  <a:pt x="2528379" y="91338"/>
                </a:lnTo>
                <a:lnTo>
                  <a:pt x="2612009" y="91338"/>
                </a:lnTo>
                <a:lnTo>
                  <a:pt x="2612009" y="87528"/>
                </a:lnTo>
                <a:lnTo>
                  <a:pt x="2612009" y="84988"/>
                </a:lnTo>
                <a:lnTo>
                  <a:pt x="2692577" y="84988"/>
                </a:lnTo>
                <a:lnTo>
                  <a:pt x="2692577" y="83718"/>
                </a:lnTo>
                <a:lnTo>
                  <a:pt x="2692577" y="82461"/>
                </a:lnTo>
                <a:lnTo>
                  <a:pt x="2692577" y="78651"/>
                </a:lnTo>
                <a:lnTo>
                  <a:pt x="2692577" y="77381"/>
                </a:lnTo>
                <a:lnTo>
                  <a:pt x="2609265" y="77381"/>
                </a:lnTo>
                <a:lnTo>
                  <a:pt x="2609265" y="19024"/>
                </a:lnTo>
                <a:lnTo>
                  <a:pt x="2609265" y="10147"/>
                </a:lnTo>
                <a:lnTo>
                  <a:pt x="2692577" y="10147"/>
                </a:lnTo>
                <a:lnTo>
                  <a:pt x="2692577" y="5080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7"/>
          <p:cNvSpPr/>
          <p:nvPr/>
        </p:nvSpPr>
        <p:spPr>
          <a:xfrm>
            <a:off x="8584349" y="7240675"/>
            <a:ext cx="2451100" cy="87629"/>
          </a:xfrm>
          <a:custGeom>
            <a:rect b="b" l="l" r="r" t="t"/>
            <a:pathLst>
              <a:path extrusionOk="0" h="87629" w="2451100">
                <a:moveTo>
                  <a:pt x="2369972" y="0"/>
                </a:moveTo>
                <a:lnTo>
                  <a:pt x="72555" y="0"/>
                </a:lnTo>
                <a:lnTo>
                  <a:pt x="72555" y="3810"/>
                </a:lnTo>
                <a:lnTo>
                  <a:pt x="2369972" y="3810"/>
                </a:lnTo>
                <a:lnTo>
                  <a:pt x="2369972" y="0"/>
                </a:lnTo>
                <a:close/>
              </a:path>
              <a:path extrusionOk="0" h="87629" w="2451100">
                <a:moveTo>
                  <a:pt x="2450858" y="81191"/>
                </a:moveTo>
                <a:lnTo>
                  <a:pt x="2369972" y="81191"/>
                </a:lnTo>
                <a:lnTo>
                  <a:pt x="2369972" y="81699"/>
                </a:lnTo>
                <a:lnTo>
                  <a:pt x="2369972" y="84988"/>
                </a:lnTo>
                <a:lnTo>
                  <a:pt x="2369096" y="84988"/>
                </a:lnTo>
                <a:lnTo>
                  <a:pt x="2369096" y="83718"/>
                </a:lnTo>
                <a:lnTo>
                  <a:pt x="2369096" y="81191"/>
                </a:lnTo>
                <a:lnTo>
                  <a:pt x="2369096" y="8255"/>
                </a:lnTo>
                <a:lnTo>
                  <a:pt x="81267" y="8255"/>
                </a:lnTo>
                <a:lnTo>
                  <a:pt x="81267" y="81191"/>
                </a:lnTo>
                <a:lnTo>
                  <a:pt x="0" y="81191"/>
                </a:lnTo>
                <a:lnTo>
                  <a:pt x="0" y="83718"/>
                </a:lnTo>
                <a:lnTo>
                  <a:pt x="0" y="85483"/>
                </a:lnTo>
                <a:lnTo>
                  <a:pt x="154317" y="85483"/>
                </a:lnTo>
                <a:lnTo>
                  <a:pt x="154317" y="87528"/>
                </a:lnTo>
                <a:lnTo>
                  <a:pt x="2372893" y="87528"/>
                </a:lnTo>
                <a:lnTo>
                  <a:pt x="2372893" y="84988"/>
                </a:lnTo>
                <a:lnTo>
                  <a:pt x="2450858" y="84988"/>
                </a:lnTo>
                <a:lnTo>
                  <a:pt x="2450858" y="81699"/>
                </a:lnTo>
                <a:lnTo>
                  <a:pt x="2450858" y="81191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7"/>
          <p:cNvSpPr/>
          <p:nvPr/>
        </p:nvSpPr>
        <p:spPr>
          <a:xfrm>
            <a:off x="8503722" y="7394160"/>
            <a:ext cx="78740" cy="6350"/>
          </a:xfrm>
          <a:custGeom>
            <a:rect b="b" l="l" r="r" t="t"/>
            <a:pathLst>
              <a:path extrusionOk="0" h="6350" w="78740">
                <a:moveTo>
                  <a:pt x="0" y="6342"/>
                </a:moveTo>
                <a:lnTo>
                  <a:pt x="78337" y="6342"/>
                </a:lnTo>
                <a:lnTo>
                  <a:pt x="78337" y="0"/>
                </a:lnTo>
                <a:lnTo>
                  <a:pt x="0" y="0"/>
                </a:lnTo>
                <a:lnTo>
                  <a:pt x="0" y="6342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5" name="Google Shape;585;p7"/>
          <p:cNvGrpSpPr/>
          <p:nvPr/>
        </p:nvGrpSpPr>
        <p:grpSpPr>
          <a:xfrm>
            <a:off x="8417662" y="7240676"/>
            <a:ext cx="2776854" cy="1030604"/>
            <a:chOff x="8417662" y="7240676"/>
            <a:chExt cx="2776854" cy="1030604"/>
          </a:xfrm>
        </p:grpSpPr>
        <p:sp>
          <p:nvSpPr>
            <p:cNvPr id="586" name="Google Shape;586;p7"/>
            <p:cNvSpPr/>
            <p:nvPr/>
          </p:nvSpPr>
          <p:spPr>
            <a:xfrm>
              <a:off x="8423072" y="7328204"/>
              <a:ext cx="2766695" cy="942975"/>
            </a:xfrm>
            <a:custGeom>
              <a:rect b="b" l="l" r="r" t="t"/>
              <a:pathLst>
                <a:path extrusionOk="0" h="942975" w="2766695">
                  <a:moveTo>
                    <a:pt x="2531745" y="941235"/>
                  </a:moveTo>
                  <a:lnTo>
                    <a:pt x="233832" y="941235"/>
                  </a:lnTo>
                  <a:lnTo>
                    <a:pt x="233832" y="942441"/>
                  </a:lnTo>
                  <a:lnTo>
                    <a:pt x="2531745" y="942441"/>
                  </a:lnTo>
                  <a:lnTo>
                    <a:pt x="2531745" y="941235"/>
                  </a:lnTo>
                  <a:close/>
                </a:path>
                <a:path extrusionOk="0" h="942975" w="2766695">
                  <a:moveTo>
                    <a:pt x="2611704" y="780364"/>
                  </a:moveTo>
                  <a:lnTo>
                    <a:pt x="83693" y="780364"/>
                  </a:lnTo>
                  <a:lnTo>
                    <a:pt x="83693" y="782472"/>
                  </a:lnTo>
                  <a:lnTo>
                    <a:pt x="2611704" y="782472"/>
                  </a:lnTo>
                  <a:lnTo>
                    <a:pt x="2611704" y="780364"/>
                  </a:lnTo>
                  <a:close/>
                </a:path>
                <a:path extrusionOk="0" h="942975" w="2766695">
                  <a:moveTo>
                    <a:pt x="2611704" y="76111"/>
                  </a:moveTo>
                  <a:lnTo>
                    <a:pt x="2609646" y="76111"/>
                  </a:lnTo>
                  <a:lnTo>
                    <a:pt x="2609646" y="73571"/>
                  </a:lnTo>
                  <a:lnTo>
                    <a:pt x="2609646" y="73126"/>
                  </a:lnTo>
                  <a:lnTo>
                    <a:pt x="2609646" y="72301"/>
                  </a:lnTo>
                  <a:lnTo>
                    <a:pt x="2534170" y="72301"/>
                  </a:lnTo>
                  <a:lnTo>
                    <a:pt x="2534170" y="0"/>
                  </a:lnTo>
                  <a:lnTo>
                    <a:pt x="315595" y="0"/>
                  </a:lnTo>
                  <a:lnTo>
                    <a:pt x="315595" y="72301"/>
                  </a:lnTo>
                  <a:lnTo>
                    <a:pt x="0" y="72301"/>
                  </a:lnTo>
                  <a:lnTo>
                    <a:pt x="0" y="73126"/>
                  </a:lnTo>
                  <a:lnTo>
                    <a:pt x="0" y="73571"/>
                  </a:lnTo>
                  <a:lnTo>
                    <a:pt x="0" y="76111"/>
                  </a:lnTo>
                  <a:lnTo>
                    <a:pt x="80772" y="76111"/>
                  </a:lnTo>
                  <a:lnTo>
                    <a:pt x="80772" y="780135"/>
                  </a:lnTo>
                  <a:lnTo>
                    <a:pt x="2611704" y="780135"/>
                  </a:lnTo>
                  <a:lnTo>
                    <a:pt x="2611704" y="76111"/>
                  </a:lnTo>
                  <a:close/>
                </a:path>
                <a:path extrusionOk="0" h="942975" w="2766695">
                  <a:moveTo>
                    <a:pt x="2693517" y="784085"/>
                  </a:moveTo>
                  <a:lnTo>
                    <a:pt x="2684742" y="784085"/>
                  </a:lnTo>
                  <a:lnTo>
                    <a:pt x="2684742" y="786257"/>
                  </a:lnTo>
                  <a:lnTo>
                    <a:pt x="2693517" y="786257"/>
                  </a:lnTo>
                  <a:lnTo>
                    <a:pt x="2693517" y="784085"/>
                  </a:lnTo>
                  <a:close/>
                </a:path>
                <a:path extrusionOk="0" h="942975" w="2766695">
                  <a:moveTo>
                    <a:pt x="2693517" y="782675"/>
                  </a:moveTo>
                  <a:lnTo>
                    <a:pt x="80899" y="782675"/>
                  </a:lnTo>
                  <a:lnTo>
                    <a:pt x="80899" y="783945"/>
                  </a:lnTo>
                  <a:lnTo>
                    <a:pt x="80899" y="786472"/>
                  </a:lnTo>
                  <a:lnTo>
                    <a:pt x="80899" y="789012"/>
                  </a:lnTo>
                  <a:lnTo>
                    <a:pt x="161658" y="789012"/>
                  </a:lnTo>
                  <a:lnTo>
                    <a:pt x="161658" y="797890"/>
                  </a:lnTo>
                  <a:lnTo>
                    <a:pt x="80899" y="797890"/>
                  </a:lnTo>
                  <a:lnTo>
                    <a:pt x="80899" y="856246"/>
                  </a:lnTo>
                  <a:lnTo>
                    <a:pt x="80899" y="858786"/>
                  </a:lnTo>
                  <a:lnTo>
                    <a:pt x="80899" y="861326"/>
                  </a:lnTo>
                  <a:lnTo>
                    <a:pt x="80899" y="862584"/>
                  </a:lnTo>
                  <a:lnTo>
                    <a:pt x="161785" y="862584"/>
                  </a:lnTo>
                  <a:lnTo>
                    <a:pt x="161785" y="863854"/>
                  </a:lnTo>
                  <a:lnTo>
                    <a:pt x="161785" y="866394"/>
                  </a:lnTo>
                  <a:lnTo>
                    <a:pt x="161785" y="870204"/>
                  </a:lnTo>
                  <a:lnTo>
                    <a:pt x="161785" y="933627"/>
                  </a:lnTo>
                  <a:lnTo>
                    <a:pt x="2530868" y="933627"/>
                  </a:lnTo>
                  <a:lnTo>
                    <a:pt x="2530868" y="870204"/>
                  </a:lnTo>
                  <a:lnTo>
                    <a:pt x="2530868" y="866394"/>
                  </a:lnTo>
                  <a:lnTo>
                    <a:pt x="2530868" y="863854"/>
                  </a:lnTo>
                  <a:lnTo>
                    <a:pt x="2531745" y="863854"/>
                  </a:lnTo>
                  <a:lnTo>
                    <a:pt x="2531745" y="866394"/>
                  </a:lnTo>
                  <a:lnTo>
                    <a:pt x="2531745" y="870204"/>
                  </a:lnTo>
                  <a:lnTo>
                    <a:pt x="2612631" y="870204"/>
                  </a:lnTo>
                  <a:lnTo>
                    <a:pt x="2612631" y="866394"/>
                  </a:lnTo>
                  <a:lnTo>
                    <a:pt x="2612631" y="863854"/>
                  </a:lnTo>
                  <a:lnTo>
                    <a:pt x="2612631" y="863612"/>
                  </a:lnTo>
                  <a:lnTo>
                    <a:pt x="2612631" y="862584"/>
                  </a:lnTo>
                  <a:lnTo>
                    <a:pt x="2693517" y="862584"/>
                  </a:lnTo>
                  <a:lnTo>
                    <a:pt x="2693517" y="861326"/>
                  </a:lnTo>
                  <a:lnTo>
                    <a:pt x="2693517" y="858888"/>
                  </a:lnTo>
                  <a:lnTo>
                    <a:pt x="2693517" y="856246"/>
                  </a:lnTo>
                  <a:lnTo>
                    <a:pt x="2612072" y="856246"/>
                  </a:lnTo>
                  <a:lnTo>
                    <a:pt x="2612072" y="858786"/>
                  </a:lnTo>
                  <a:lnTo>
                    <a:pt x="2609583" y="858786"/>
                  </a:lnTo>
                  <a:lnTo>
                    <a:pt x="2609583" y="856246"/>
                  </a:lnTo>
                  <a:lnTo>
                    <a:pt x="2609583" y="797890"/>
                  </a:lnTo>
                  <a:lnTo>
                    <a:pt x="2609583" y="789012"/>
                  </a:lnTo>
                  <a:lnTo>
                    <a:pt x="2693517" y="789012"/>
                  </a:lnTo>
                  <a:lnTo>
                    <a:pt x="2693517" y="786472"/>
                  </a:lnTo>
                  <a:lnTo>
                    <a:pt x="2612377" y="786472"/>
                  </a:lnTo>
                  <a:lnTo>
                    <a:pt x="2612377" y="783945"/>
                  </a:lnTo>
                  <a:lnTo>
                    <a:pt x="2693517" y="783945"/>
                  </a:lnTo>
                  <a:lnTo>
                    <a:pt x="2693517" y="782675"/>
                  </a:lnTo>
                  <a:close/>
                </a:path>
                <a:path extrusionOk="0" h="942975" w="2766695">
                  <a:moveTo>
                    <a:pt x="2766072" y="72301"/>
                  </a:moveTo>
                  <a:lnTo>
                    <a:pt x="2693022" y="72301"/>
                  </a:lnTo>
                  <a:lnTo>
                    <a:pt x="2693022" y="65963"/>
                  </a:lnTo>
                  <a:lnTo>
                    <a:pt x="2613317" y="65963"/>
                  </a:lnTo>
                  <a:lnTo>
                    <a:pt x="2613317" y="72301"/>
                  </a:lnTo>
                  <a:lnTo>
                    <a:pt x="2612136" y="72301"/>
                  </a:lnTo>
                  <a:lnTo>
                    <a:pt x="2612136" y="76111"/>
                  </a:lnTo>
                  <a:lnTo>
                    <a:pt x="2766072" y="76111"/>
                  </a:lnTo>
                  <a:lnTo>
                    <a:pt x="2766072" y="72301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7"/>
            <p:cNvSpPr/>
            <p:nvPr/>
          </p:nvSpPr>
          <p:spPr>
            <a:xfrm>
              <a:off x="8897023" y="7401331"/>
              <a:ext cx="1901190" cy="632459"/>
            </a:xfrm>
            <a:custGeom>
              <a:rect b="b" l="l" r="r" t="t"/>
              <a:pathLst>
                <a:path extrusionOk="0" h="632459" w="1901190">
                  <a:moveTo>
                    <a:pt x="394792" y="79019"/>
                  </a:moveTo>
                  <a:lnTo>
                    <a:pt x="316763" y="79019"/>
                  </a:lnTo>
                  <a:lnTo>
                    <a:pt x="316763" y="157746"/>
                  </a:lnTo>
                  <a:lnTo>
                    <a:pt x="237617" y="157746"/>
                  </a:lnTo>
                  <a:lnTo>
                    <a:pt x="237617" y="156476"/>
                  </a:lnTo>
                  <a:lnTo>
                    <a:pt x="237617" y="79019"/>
                  </a:lnTo>
                  <a:lnTo>
                    <a:pt x="158356" y="79019"/>
                  </a:lnTo>
                  <a:lnTo>
                    <a:pt x="158356" y="77825"/>
                  </a:lnTo>
                  <a:lnTo>
                    <a:pt x="158356" y="444"/>
                  </a:lnTo>
                  <a:lnTo>
                    <a:pt x="0" y="444"/>
                  </a:lnTo>
                  <a:lnTo>
                    <a:pt x="0" y="77825"/>
                  </a:lnTo>
                  <a:lnTo>
                    <a:pt x="0" y="79095"/>
                  </a:lnTo>
                  <a:lnTo>
                    <a:pt x="0" y="553516"/>
                  </a:lnTo>
                  <a:lnTo>
                    <a:pt x="1244" y="553516"/>
                  </a:lnTo>
                  <a:lnTo>
                    <a:pt x="1244" y="632167"/>
                  </a:lnTo>
                  <a:lnTo>
                    <a:pt x="79146" y="632167"/>
                  </a:lnTo>
                  <a:lnTo>
                    <a:pt x="79146" y="553516"/>
                  </a:lnTo>
                  <a:lnTo>
                    <a:pt x="79146" y="79095"/>
                  </a:lnTo>
                  <a:lnTo>
                    <a:pt x="158356" y="79095"/>
                  </a:lnTo>
                  <a:lnTo>
                    <a:pt x="158356" y="156476"/>
                  </a:lnTo>
                  <a:lnTo>
                    <a:pt x="158356" y="158115"/>
                  </a:lnTo>
                  <a:lnTo>
                    <a:pt x="237617" y="158115"/>
                  </a:lnTo>
                  <a:lnTo>
                    <a:pt x="237617" y="236385"/>
                  </a:lnTo>
                  <a:lnTo>
                    <a:pt x="238861" y="236385"/>
                  </a:lnTo>
                  <a:lnTo>
                    <a:pt x="238861" y="316306"/>
                  </a:lnTo>
                  <a:lnTo>
                    <a:pt x="316763" y="316306"/>
                  </a:lnTo>
                  <a:lnTo>
                    <a:pt x="316763" y="236385"/>
                  </a:lnTo>
                  <a:lnTo>
                    <a:pt x="316763" y="158115"/>
                  </a:lnTo>
                  <a:lnTo>
                    <a:pt x="394792" y="158115"/>
                  </a:lnTo>
                  <a:lnTo>
                    <a:pt x="394792" y="79019"/>
                  </a:lnTo>
                  <a:close/>
                </a:path>
                <a:path extrusionOk="0" h="632459" w="1901190">
                  <a:moveTo>
                    <a:pt x="554329" y="444"/>
                  </a:moveTo>
                  <a:lnTo>
                    <a:pt x="396036" y="444"/>
                  </a:lnTo>
                  <a:lnTo>
                    <a:pt x="396036" y="77825"/>
                  </a:lnTo>
                  <a:lnTo>
                    <a:pt x="396036" y="79095"/>
                  </a:lnTo>
                  <a:lnTo>
                    <a:pt x="475183" y="79095"/>
                  </a:lnTo>
                  <a:lnTo>
                    <a:pt x="475183" y="553516"/>
                  </a:lnTo>
                  <a:lnTo>
                    <a:pt x="475183" y="632167"/>
                  </a:lnTo>
                  <a:lnTo>
                    <a:pt x="553085" y="632167"/>
                  </a:lnTo>
                  <a:lnTo>
                    <a:pt x="553085" y="553516"/>
                  </a:lnTo>
                  <a:lnTo>
                    <a:pt x="554329" y="553516"/>
                  </a:lnTo>
                  <a:lnTo>
                    <a:pt x="554329" y="79095"/>
                  </a:lnTo>
                  <a:lnTo>
                    <a:pt x="554329" y="77825"/>
                  </a:lnTo>
                  <a:lnTo>
                    <a:pt x="554329" y="444"/>
                  </a:lnTo>
                  <a:close/>
                </a:path>
                <a:path extrusionOk="0" h="632459" w="1901190">
                  <a:moveTo>
                    <a:pt x="950366" y="444"/>
                  </a:moveTo>
                  <a:lnTo>
                    <a:pt x="633603" y="444"/>
                  </a:lnTo>
                  <a:lnTo>
                    <a:pt x="633603" y="79095"/>
                  </a:lnTo>
                  <a:lnTo>
                    <a:pt x="634847" y="79095"/>
                  </a:lnTo>
                  <a:lnTo>
                    <a:pt x="634847" y="236385"/>
                  </a:lnTo>
                  <a:lnTo>
                    <a:pt x="633603" y="236385"/>
                  </a:lnTo>
                  <a:lnTo>
                    <a:pt x="633603" y="316306"/>
                  </a:lnTo>
                  <a:lnTo>
                    <a:pt x="634847" y="316306"/>
                  </a:lnTo>
                  <a:lnTo>
                    <a:pt x="634847" y="553516"/>
                  </a:lnTo>
                  <a:lnTo>
                    <a:pt x="633603" y="553516"/>
                  </a:lnTo>
                  <a:lnTo>
                    <a:pt x="633603" y="632167"/>
                  </a:lnTo>
                  <a:lnTo>
                    <a:pt x="950366" y="632167"/>
                  </a:lnTo>
                  <a:lnTo>
                    <a:pt x="950366" y="553516"/>
                  </a:lnTo>
                  <a:lnTo>
                    <a:pt x="712749" y="553516"/>
                  </a:lnTo>
                  <a:lnTo>
                    <a:pt x="712749" y="316306"/>
                  </a:lnTo>
                  <a:lnTo>
                    <a:pt x="871220" y="316306"/>
                  </a:lnTo>
                  <a:lnTo>
                    <a:pt x="871220" y="236385"/>
                  </a:lnTo>
                  <a:lnTo>
                    <a:pt x="712749" y="236385"/>
                  </a:lnTo>
                  <a:lnTo>
                    <a:pt x="712749" y="79095"/>
                  </a:lnTo>
                  <a:lnTo>
                    <a:pt x="950366" y="79095"/>
                  </a:lnTo>
                  <a:lnTo>
                    <a:pt x="950366" y="444"/>
                  </a:lnTo>
                  <a:close/>
                </a:path>
                <a:path extrusionOk="0" h="632459" w="1901190">
                  <a:moveTo>
                    <a:pt x="1425625" y="236385"/>
                  </a:moveTo>
                  <a:lnTo>
                    <a:pt x="1424381" y="236385"/>
                  </a:lnTo>
                  <a:lnTo>
                    <a:pt x="1424381" y="157746"/>
                  </a:lnTo>
                  <a:lnTo>
                    <a:pt x="1424381" y="79095"/>
                  </a:lnTo>
                  <a:lnTo>
                    <a:pt x="1424381" y="444"/>
                  </a:lnTo>
                  <a:lnTo>
                    <a:pt x="1347660" y="444"/>
                  </a:lnTo>
                  <a:lnTo>
                    <a:pt x="1347660" y="79095"/>
                  </a:lnTo>
                  <a:lnTo>
                    <a:pt x="1347660" y="157746"/>
                  </a:lnTo>
                  <a:lnTo>
                    <a:pt x="1347660" y="236385"/>
                  </a:lnTo>
                  <a:lnTo>
                    <a:pt x="1267206" y="236385"/>
                  </a:lnTo>
                  <a:lnTo>
                    <a:pt x="1267206" y="157746"/>
                  </a:lnTo>
                  <a:lnTo>
                    <a:pt x="1187932" y="157746"/>
                  </a:lnTo>
                  <a:lnTo>
                    <a:pt x="1187932" y="79095"/>
                  </a:lnTo>
                  <a:lnTo>
                    <a:pt x="1108786" y="79095"/>
                  </a:lnTo>
                  <a:lnTo>
                    <a:pt x="1108786" y="444"/>
                  </a:lnTo>
                  <a:lnTo>
                    <a:pt x="1030884" y="444"/>
                  </a:lnTo>
                  <a:lnTo>
                    <a:pt x="1030884" y="79095"/>
                  </a:lnTo>
                  <a:lnTo>
                    <a:pt x="1029639" y="79095"/>
                  </a:lnTo>
                  <a:lnTo>
                    <a:pt x="1029639" y="157746"/>
                  </a:lnTo>
                  <a:lnTo>
                    <a:pt x="1029639" y="236385"/>
                  </a:lnTo>
                  <a:lnTo>
                    <a:pt x="1030884" y="236385"/>
                  </a:lnTo>
                  <a:lnTo>
                    <a:pt x="1030884" y="316306"/>
                  </a:lnTo>
                  <a:lnTo>
                    <a:pt x="1030884" y="394957"/>
                  </a:lnTo>
                  <a:lnTo>
                    <a:pt x="1029639" y="394957"/>
                  </a:lnTo>
                  <a:lnTo>
                    <a:pt x="1029639" y="553516"/>
                  </a:lnTo>
                  <a:lnTo>
                    <a:pt x="1030884" y="553516"/>
                  </a:lnTo>
                  <a:lnTo>
                    <a:pt x="1030884" y="632167"/>
                  </a:lnTo>
                  <a:lnTo>
                    <a:pt x="1108786" y="632167"/>
                  </a:lnTo>
                  <a:lnTo>
                    <a:pt x="1108786" y="553516"/>
                  </a:lnTo>
                  <a:lnTo>
                    <a:pt x="1108786" y="394957"/>
                  </a:lnTo>
                  <a:lnTo>
                    <a:pt x="1108786" y="316306"/>
                  </a:lnTo>
                  <a:lnTo>
                    <a:pt x="1108786" y="236385"/>
                  </a:lnTo>
                  <a:lnTo>
                    <a:pt x="1187932" y="236385"/>
                  </a:lnTo>
                  <a:lnTo>
                    <a:pt x="1187932" y="237655"/>
                  </a:lnTo>
                  <a:lnTo>
                    <a:pt x="1187932" y="316306"/>
                  </a:lnTo>
                  <a:lnTo>
                    <a:pt x="1267206" y="316306"/>
                  </a:lnTo>
                  <a:lnTo>
                    <a:pt x="1267206" y="394957"/>
                  </a:lnTo>
                  <a:lnTo>
                    <a:pt x="1347660" y="394957"/>
                  </a:lnTo>
                  <a:lnTo>
                    <a:pt x="1347660" y="552246"/>
                  </a:lnTo>
                  <a:lnTo>
                    <a:pt x="1347660" y="632167"/>
                  </a:lnTo>
                  <a:lnTo>
                    <a:pt x="1425625" y="632167"/>
                  </a:lnTo>
                  <a:lnTo>
                    <a:pt x="1425625" y="552246"/>
                  </a:lnTo>
                  <a:lnTo>
                    <a:pt x="1425625" y="394957"/>
                  </a:lnTo>
                  <a:lnTo>
                    <a:pt x="1425625" y="316306"/>
                  </a:lnTo>
                  <a:lnTo>
                    <a:pt x="1425625" y="237655"/>
                  </a:lnTo>
                  <a:lnTo>
                    <a:pt x="1425625" y="236385"/>
                  </a:lnTo>
                  <a:close/>
                </a:path>
                <a:path extrusionOk="0" h="632459" w="1901190">
                  <a:moveTo>
                    <a:pt x="1821662" y="553161"/>
                  </a:moveTo>
                  <a:lnTo>
                    <a:pt x="1663179" y="553161"/>
                  </a:lnTo>
                  <a:lnTo>
                    <a:pt x="1584032" y="553161"/>
                  </a:lnTo>
                  <a:lnTo>
                    <a:pt x="1584032" y="394957"/>
                  </a:lnTo>
                  <a:lnTo>
                    <a:pt x="1584032" y="444"/>
                  </a:lnTo>
                  <a:lnTo>
                    <a:pt x="1506067" y="444"/>
                  </a:lnTo>
                  <a:lnTo>
                    <a:pt x="1506067" y="394957"/>
                  </a:lnTo>
                  <a:lnTo>
                    <a:pt x="1506067" y="553516"/>
                  </a:lnTo>
                  <a:lnTo>
                    <a:pt x="1584032" y="553516"/>
                  </a:lnTo>
                  <a:lnTo>
                    <a:pt x="1584032" y="632193"/>
                  </a:lnTo>
                  <a:lnTo>
                    <a:pt x="1821662" y="632193"/>
                  </a:lnTo>
                  <a:lnTo>
                    <a:pt x="1821662" y="553161"/>
                  </a:lnTo>
                  <a:close/>
                </a:path>
                <a:path extrusionOk="0" h="632459" w="1901190">
                  <a:moveTo>
                    <a:pt x="1900809" y="0"/>
                  </a:moveTo>
                  <a:lnTo>
                    <a:pt x="1821662" y="0"/>
                  </a:lnTo>
                  <a:lnTo>
                    <a:pt x="1821662" y="553161"/>
                  </a:lnTo>
                  <a:lnTo>
                    <a:pt x="1900809" y="553161"/>
                  </a:lnTo>
                  <a:lnTo>
                    <a:pt x="19008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7"/>
            <p:cNvSpPr/>
            <p:nvPr/>
          </p:nvSpPr>
          <p:spPr>
            <a:xfrm>
              <a:off x="8501228" y="7244486"/>
              <a:ext cx="2611754" cy="1025525"/>
            </a:xfrm>
            <a:custGeom>
              <a:rect b="b" l="l" r="r" t="t"/>
              <a:pathLst>
                <a:path extrusionOk="0" h="1025525" w="2611754">
                  <a:moveTo>
                    <a:pt x="78955" y="160883"/>
                  </a:moveTo>
                  <a:lnTo>
                    <a:pt x="0" y="160883"/>
                  </a:lnTo>
                  <a:lnTo>
                    <a:pt x="0" y="163639"/>
                  </a:lnTo>
                  <a:lnTo>
                    <a:pt x="0" y="235813"/>
                  </a:lnTo>
                  <a:lnTo>
                    <a:pt x="78955" y="235813"/>
                  </a:lnTo>
                  <a:lnTo>
                    <a:pt x="78955" y="163639"/>
                  </a:lnTo>
                  <a:lnTo>
                    <a:pt x="78955" y="160883"/>
                  </a:lnTo>
                  <a:close/>
                </a:path>
                <a:path extrusionOk="0" h="1025525" w="2611754">
                  <a:moveTo>
                    <a:pt x="397040" y="156019"/>
                  </a:moveTo>
                  <a:lnTo>
                    <a:pt x="315341" y="156019"/>
                  </a:lnTo>
                  <a:lnTo>
                    <a:pt x="315341" y="710361"/>
                  </a:lnTo>
                  <a:lnTo>
                    <a:pt x="315341" y="790282"/>
                  </a:lnTo>
                  <a:lnTo>
                    <a:pt x="397040" y="790282"/>
                  </a:lnTo>
                  <a:lnTo>
                    <a:pt x="397040" y="710361"/>
                  </a:lnTo>
                  <a:lnTo>
                    <a:pt x="397040" y="156019"/>
                  </a:lnTo>
                  <a:close/>
                </a:path>
                <a:path extrusionOk="0" h="1025525" w="2611754">
                  <a:moveTo>
                    <a:pt x="634657" y="313321"/>
                  </a:moveTo>
                  <a:lnTo>
                    <a:pt x="555396" y="313321"/>
                  </a:lnTo>
                  <a:lnTo>
                    <a:pt x="555396" y="234670"/>
                  </a:lnTo>
                  <a:lnTo>
                    <a:pt x="473697" y="234670"/>
                  </a:lnTo>
                  <a:lnTo>
                    <a:pt x="473697" y="313321"/>
                  </a:lnTo>
                  <a:lnTo>
                    <a:pt x="473697" y="315861"/>
                  </a:lnTo>
                  <a:lnTo>
                    <a:pt x="552907" y="315861"/>
                  </a:lnTo>
                  <a:lnTo>
                    <a:pt x="552907" y="393230"/>
                  </a:lnTo>
                  <a:lnTo>
                    <a:pt x="552907" y="474421"/>
                  </a:lnTo>
                  <a:lnTo>
                    <a:pt x="634657" y="474421"/>
                  </a:lnTo>
                  <a:lnTo>
                    <a:pt x="634657" y="393230"/>
                  </a:lnTo>
                  <a:lnTo>
                    <a:pt x="634657" y="315861"/>
                  </a:lnTo>
                  <a:lnTo>
                    <a:pt x="634657" y="313321"/>
                  </a:lnTo>
                  <a:close/>
                </a:path>
                <a:path extrusionOk="0" h="1025525" w="2611754">
                  <a:moveTo>
                    <a:pt x="872223" y="234670"/>
                  </a:moveTo>
                  <a:lnTo>
                    <a:pt x="790587" y="234670"/>
                  </a:lnTo>
                  <a:lnTo>
                    <a:pt x="790587" y="710361"/>
                  </a:lnTo>
                  <a:lnTo>
                    <a:pt x="790587" y="790282"/>
                  </a:lnTo>
                  <a:lnTo>
                    <a:pt x="872223" y="790282"/>
                  </a:lnTo>
                  <a:lnTo>
                    <a:pt x="872223" y="710361"/>
                  </a:lnTo>
                  <a:lnTo>
                    <a:pt x="872223" y="234670"/>
                  </a:lnTo>
                  <a:close/>
                </a:path>
                <a:path extrusionOk="0" h="1025525" w="2611754">
                  <a:moveTo>
                    <a:pt x="1030643" y="156019"/>
                  </a:moveTo>
                  <a:lnTo>
                    <a:pt x="948880" y="156019"/>
                  </a:lnTo>
                  <a:lnTo>
                    <a:pt x="948880" y="710361"/>
                  </a:lnTo>
                  <a:lnTo>
                    <a:pt x="948880" y="790282"/>
                  </a:lnTo>
                  <a:lnTo>
                    <a:pt x="1030643" y="790282"/>
                  </a:lnTo>
                  <a:lnTo>
                    <a:pt x="1030643" y="710361"/>
                  </a:lnTo>
                  <a:lnTo>
                    <a:pt x="1030643" y="156019"/>
                  </a:lnTo>
                  <a:close/>
                </a:path>
                <a:path extrusionOk="0" h="1025525" w="2611754">
                  <a:moveTo>
                    <a:pt x="1426679" y="156019"/>
                  </a:moveTo>
                  <a:lnTo>
                    <a:pt x="1344917" y="156019"/>
                  </a:lnTo>
                  <a:lnTo>
                    <a:pt x="1344917" y="710361"/>
                  </a:lnTo>
                  <a:lnTo>
                    <a:pt x="1344917" y="790282"/>
                  </a:lnTo>
                  <a:lnTo>
                    <a:pt x="1426679" y="790282"/>
                  </a:lnTo>
                  <a:lnTo>
                    <a:pt x="1426679" y="710361"/>
                  </a:lnTo>
                  <a:lnTo>
                    <a:pt x="1426679" y="156019"/>
                  </a:lnTo>
                  <a:close/>
                </a:path>
                <a:path extrusionOk="0" h="1025525" w="2611754">
                  <a:moveTo>
                    <a:pt x="1743456" y="550532"/>
                  </a:moveTo>
                  <a:lnTo>
                    <a:pt x="1664246" y="550532"/>
                  </a:lnTo>
                  <a:lnTo>
                    <a:pt x="1664246" y="474421"/>
                  </a:lnTo>
                  <a:lnTo>
                    <a:pt x="1664246" y="471881"/>
                  </a:lnTo>
                  <a:lnTo>
                    <a:pt x="1584972" y="471881"/>
                  </a:lnTo>
                  <a:lnTo>
                    <a:pt x="1584972" y="393230"/>
                  </a:lnTo>
                  <a:lnTo>
                    <a:pt x="1503337" y="393230"/>
                  </a:lnTo>
                  <a:lnTo>
                    <a:pt x="1503337" y="471881"/>
                  </a:lnTo>
                  <a:lnTo>
                    <a:pt x="1503337" y="474421"/>
                  </a:lnTo>
                  <a:lnTo>
                    <a:pt x="1582483" y="474421"/>
                  </a:lnTo>
                  <a:lnTo>
                    <a:pt x="1582483" y="550532"/>
                  </a:lnTo>
                  <a:lnTo>
                    <a:pt x="1582483" y="553072"/>
                  </a:lnTo>
                  <a:lnTo>
                    <a:pt x="1661756" y="553072"/>
                  </a:lnTo>
                  <a:lnTo>
                    <a:pt x="1661756" y="790282"/>
                  </a:lnTo>
                  <a:lnTo>
                    <a:pt x="1743456" y="790282"/>
                  </a:lnTo>
                  <a:lnTo>
                    <a:pt x="1743456" y="553072"/>
                  </a:lnTo>
                  <a:lnTo>
                    <a:pt x="1743456" y="550532"/>
                  </a:lnTo>
                  <a:close/>
                </a:path>
                <a:path extrusionOk="0" h="1025525" w="2611754">
                  <a:moveTo>
                    <a:pt x="1743456" y="156019"/>
                  </a:moveTo>
                  <a:lnTo>
                    <a:pt x="1661756" y="156019"/>
                  </a:lnTo>
                  <a:lnTo>
                    <a:pt x="1661756" y="314591"/>
                  </a:lnTo>
                  <a:lnTo>
                    <a:pt x="1661756" y="394500"/>
                  </a:lnTo>
                  <a:lnTo>
                    <a:pt x="1743456" y="394500"/>
                  </a:lnTo>
                  <a:lnTo>
                    <a:pt x="1743456" y="314591"/>
                  </a:lnTo>
                  <a:lnTo>
                    <a:pt x="1743456" y="156019"/>
                  </a:lnTo>
                  <a:close/>
                </a:path>
                <a:path extrusionOk="0" h="1025525" w="2611754">
                  <a:moveTo>
                    <a:pt x="1981073" y="709091"/>
                  </a:moveTo>
                  <a:lnTo>
                    <a:pt x="1901863" y="709091"/>
                  </a:lnTo>
                  <a:lnTo>
                    <a:pt x="1901863" y="156019"/>
                  </a:lnTo>
                  <a:lnTo>
                    <a:pt x="1820176" y="156019"/>
                  </a:lnTo>
                  <a:lnTo>
                    <a:pt x="1820176" y="709091"/>
                  </a:lnTo>
                  <a:lnTo>
                    <a:pt x="1820176" y="711631"/>
                  </a:lnTo>
                  <a:lnTo>
                    <a:pt x="1899373" y="711631"/>
                  </a:lnTo>
                  <a:lnTo>
                    <a:pt x="1899373" y="790282"/>
                  </a:lnTo>
                  <a:lnTo>
                    <a:pt x="1981073" y="790282"/>
                  </a:lnTo>
                  <a:lnTo>
                    <a:pt x="1981073" y="711631"/>
                  </a:lnTo>
                  <a:lnTo>
                    <a:pt x="1981073" y="709091"/>
                  </a:lnTo>
                  <a:close/>
                </a:path>
                <a:path extrusionOk="0" h="1025525" w="2611754">
                  <a:moveTo>
                    <a:pt x="2218702" y="156019"/>
                  </a:moveTo>
                  <a:lnTo>
                    <a:pt x="2136940" y="156019"/>
                  </a:lnTo>
                  <a:lnTo>
                    <a:pt x="2136940" y="630453"/>
                  </a:lnTo>
                  <a:lnTo>
                    <a:pt x="2136940" y="711631"/>
                  </a:lnTo>
                  <a:lnTo>
                    <a:pt x="2218702" y="711631"/>
                  </a:lnTo>
                  <a:lnTo>
                    <a:pt x="2218702" y="630453"/>
                  </a:lnTo>
                  <a:lnTo>
                    <a:pt x="2218702" y="156019"/>
                  </a:lnTo>
                  <a:close/>
                </a:path>
                <a:path extrusionOk="0" h="1025525" w="2611754">
                  <a:moveTo>
                    <a:pt x="2456015" y="0"/>
                  </a:moveTo>
                  <a:lnTo>
                    <a:pt x="161709" y="0"/>
                  </a:lnTo>
                  <a:lnTo>
                    <a:pt x="161709" y="77381"/>
                  </a:lnTo>
                  <a:lnTo>
                    <a:pt x="161709" y="79908"/>
                  </a:lnTo>
                  <a:lnTo>
                    <a:pt x="80822" y="79908"/>
                  </a:lnTo>
                  <a:lnTo>
                    <a:pt x="80822" y="157289"/>
                  </a:lnTo>
                  <a:lnTo>
                    <a:pt x="237439" y="157289"/>
                  </a:lnTo>
                  <a:lnTo>
                    <a:pt x="237439" y="79908"/>
                  </a:lnTo>
                  <a:lnTo>
                    <a:pt x="237439" y="77381"/>
                  </a:lnTo>
                  <a:lnTo>
                    <a:pt x="2456015" y="77381"/>
                  </a:lnTo>
                  <a:lnTo>
                    <a:pt x="2456015" y="0"/>
                  </a:lnTo>
                  <a:close/>
                </a:path>
                <a:path extrusionOk="0" h="1025525" w="2611754">
                  <a:moveTo>
                    <a:pt x="2611259" y="866394"/>
                  </a:moveTo>
                  <a:lnTo>
                    <a:pt x="2606649" y="866394"/>
                  </a:lnTo>
                  <a:lnTo>
                    <a:pt x="2606649" y="159829"/>
                  </a:lnTo>
                  <a:lnTo>
                    <a:pt x="2538577" y="159829"/>
                  </a:lnTo>
                  <a:lnTo>
                    <a:pt x="2538577" y="156019"/>
                  </a:lnTo>
                  <a:lnTo>
                    <a:pt x="2535161" y="156019"/>
                  </a:lnTo>
                  <a:lnTo>
                    <a:pt x="2535161" y="80238"/>
                  </a:lnTo>
                  <a:lnTo>
                    <a:pt x="2456827" y="80238"/>
                  </a:lnTo>
                  <a:lnTo>
                    <a:pt x="2456827" y="77889"/>
                  </a:lnTo>
                  <a:lnTo>
                    <a:pt x="2456015" y="77889"/>
                  </a:lnTo>
                  <a:lnTo>
                    <a:pt x="2456015" y="156845"/>
                  </a:lnTo>
                  <a:lnTo>
                    <a:pt x="2533548" y="156845"/>
                  </a:lnTo>
                  <a:lnTo>
                    <a:pt x="2533548" y="159829"/>
                  </a:lnTo>
                  <a:lnTo>
                    <a:pt x="2533548" y="866394"/>
                  </a:lnTo>
                  <a:lnTo>
                    <a:pt x="2454402" y="866394"/>
                  </a:lnTo>
                  <a:lnTo>
                    <a:pt x="2454402" y="867664"/>
                  </a:lnTo>
                  <a:lnTo>
                    <a:pt x="2454402" y="946302"/>
                  </a:lnTo>
                  <a:lnTo>
                    <a:pt x="159727" y="946302"/>
                  </a:lnTo>
                  <a:lnTo>
                    <a:pt x="159727" y="950112"/>
                  </a:lnTo>
                  <a:lnTo>
                    <a:pt x="159727" y="1024953"/>
                  </a:lnTo>
                  <a:lnTo>
                    <a:pt x="2456891" y="1024953"/>
                  </a:lnTo>
                  <a:lnTo>
                    <a:pt x="2456891" y="950112"/>
                  </a:lnTo>
                  <a:lnTo>
                    <a:pt x="2457945" y="950112"/>
                  </a:lnTo>
                  <a:lnTo>
                    <a:pt x="2457945" y="946302"/>
                  </a:lnTo>
                  <a:lnTo>
                    <a:pt x="2457945" y="945045"/>
                  </a:lnTo>
                  <a:lnTo>
                    <a:pt x="2555633" y="945045"/>
                  </a:lnTo>
                  <a:lnTo>
                    <a:pt x="2555633" y="939965"/>
                  </a:lnTo>
                  <a:lnTo>
                    <a:pt x="2555633" y="881608"/>
                  </a:lnTo>
                  <a:lnTo>
                    <a:pt x="2611259" y="881608"/>
                  </a:lnTo>
                  <a:lnTo>
                    <a:pt x="2611259" y="872731"/>
                  </a:lnTo>
                  <a:lnTo>
                    <a:pt x="2611259" y="867664"/>
                  </a:lnTo>
                  <a:lnTo>
                    <a:pt x="2611259" y="866394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7"/>
            <p:cNvSpPr/>
            <p:nvPr/>
          </p:nvSpPr>
          <p:spPr>
            <a:xfrm>
              <a:off x="8417662" y="7240676"/>
              <a:ext cx="2776854" cy="1030604"/>
            </a:xfrm>
            <a:custGeom>
              <a:rect b="b" l="l" r="r" t="t"/>
              <a:pathLst>
                <a:path extrusionOk="0" h="1030604" w="2776854">
                  <a:moveTo>
                    <a:pt x="247954" y="81191"/>
                  </a:moveTo>
                  <a:lnTo>
                    <a:pt x="80708" y="81191"/>
                  </a:lnTo>
                  <a:lnTo>
                    <a:pt x="80708" y="86258"/>
                  </a:lnTo>
                  <a:lnTo>
                    <a:pt x="247954" y="86258"/>
                  </a:lnTo>
                  <a:lnTo>
                    <a:pt x="247954" y="81191"/>
                  </a:lnTo>
                  <a:close/>
                </a:path>
                <a:path extrusionOk="0" h="1030604" w="2776854">
                  <a:moveTo>
                    <a:pt x="2623020" y="0"/>
                  </a:moveTo>
                  <a:lnTo>
                    <a:pt x="234264" y="0"/>
                  </a:lnTo>
                  <a:lnTo>
                    <a:pt x="234264" y="1270"/>
                  </a:lnTo>
                  <a:lnTo>
                    <a:pt x="161594" y="1270"/>
                  </a:lnTo>
                  <a:lnTo>
                    <a:pt x="161594" y="6337"/>
                  </a:lnTo>
                  <a:lnTo>
                    <a:pt x="2623020" y="6337"/>
                  </a:lnTo>
                  <a:lnTo>
                    <a:pt x="2623020" y="1270"/>
                  </a:lnTo>
                  <a:lnTo>
                    <a:pt x="2623020" y="0"/>
                  </a:lnTo>
                  <a:close/>
                </a:path>
                <a:path extrusionOk="0" h="1030604" w="2776854">
                  <a:moveTo>
                    <a:pt x="2623210" y="1024966"/>
                  </a:moveTo>
                  <a:lnTo>
                    <a:pt x="247954" y="1024966"/>
                  </a:lnTo>
                  <a:lnTo>
                    <a:pt x="247954" y="957732"/>
                  </a:lnTo>
                  <a:lnTo>
                    <a:pt x="247954" y="943775"/>
                  </a:lnTo>
                  <a:lnTo>
                    <a:pt x="167068" y="943775"/>
                  </a:lnTo>
                  <a:lnTo>
                    <a:pt x="167068" y="876541"/>
                  </a:lnTo>
                  <a:lnTo>
                    <a:pt x="167068" y="871474"/>
                  </a:lnTo>
                  <a:lnTo>
                    <a:pt x="86182" y="871474"/>
                  </a:lnTo>
                  <a:lnTo>
                    <a:pt x="86182" y="167449"/>
                  </a:lnTo>
                  <a:lnTo>
                    <a:pt x="167068" y="167449"/>
                  </a:lnTo>
                  <a:lnTo>
                    <a:pt x="167068" y="153492"/>
                  </a:lnTo>
                  <a:lnTo>
                    <a:pt x="0" y="153492"/>
                  </a:lnTo>
                  <a:lnTo>
                    <a:pt x="0" y="167449"/>
                  </a:lnTo>
                  <a:lnTo>
                    <a:pt x="0" y="871474"/>
                  </a:lnTo>
                  <a:lnTo>
                    <a:pt x="0" y="876541"/>
                  </a:lnTo>
                  <a:lnTo>
                    <a:pt x="80886" y="876541"/>
                  </a:lnTo>
                  <a:lnTo>
                    <a:pt x="80886" y="943775"/>
                  </a:lnTo>
                  <a:lnTo>
                    <a:pt x="80886" y="957732"/>
                  </a:lnTo>
                  <a:lnTo>
                    <a:pt x="161772" y="957732"/>
                  </a:lnTo>
                  <a:lnTo>
                    <a:pt x="161772" y="1024966"/>
                  </a:lnTo>
                  <a:lnTo>
                    <a:pt x="161772" y="1030033"/>
                  </a:lnTo>
                  <a:lnTo>
                    <a:pt x="2623210" y="1030033"/>
                  </a:lnTo>
                  <a:lnTo>
                    <a:pt x="2623210" y="1024966"/>
                  </a:lnTo>
                  <a:close/>
                </a:path>
                <a:path extrusionOk="0" h="1030604" w="2776854">
                  <a:moveTo>
                    <a:pt x="2703906" y="81191"/>
                  </a:moveTo>
                  <a:lnTo>
                    <a:pt x="2536723" y="81191"/>
                  </a:lnTo>
                  <a:lnTo>
                    <a:pt x="2536723" y="86258"/>
                  </a:lnTo>
                  <a:lnTo>
                    <a:pt x="2703906" y="86258"/>
                  </a:lnTo>
                  <a:lnTo>
                    <a:pt x="2703906" y="81191"/>
                  </a:lnTo>
                  <a:close/>
                </a:path>
                <a:path extrusionOk="0" h="1030604" w="2776854">
                  <a:moveTo>
                    <a:pt x="2776334" y="871474"/>
                  </a:moveTo>
                  <a:lnTo>
                    <a:pt x="2617482" y="871474"/>
                  </a:lnTo>
                  <a:lnTo>
                    <a:pt x="2617482" y="876541"/>
                  </a:lnTo>
                  <a:lnTo>
                    <a:pt x="2617482" y="943775"/>
                  </a:lnTo>
                  <a:lnTo>
                    <a:pt x="2536596" y="943775"/>
                  </a:lnTo>
                  <a:lnTo>
                    <a:pt x="2536596" y="957732"/>
                  </a:lnTo>
                  <a:lnTo>
                    <a:pt x="2704096" y="957732"/>
                  </a:lnTo>
                  <a:lnTo>
                    <a:pt x="2704096" y="943775"/>
                  </a:lnTo>
                  <a:lnTo>
                    <a:pt x="2704096" y="876541"/>
                  </a:lnTo>
                  <a:lnTo>
                    <a:pt x="2776334" y="876541"/>
                  </a:lnTo>
                  <a:lnTo>
                    <a:pt x="2776334" y="871474"/>
                  </a:lnTo>
                  <a:close/>
                </a:path>
                <a:path extrusionOk="0" h="1030604" w="2776854">
                  <a:moveTo>
                    <a:pt x="2776334" y="153492"/>
                  </a:moveTo>
                  <a:lnTo>
                    <a:pt x="2617609" y="153492"/>
                  </a:lnTo>
                  <a:lnTo>
                    <a:pt x="2617609" y="167449"/>
                  </a:lnTo>
                  <a:lnTo>
                    <a:pt x="2776334" y="167449"/>
                  </a:lnTo>
                  <a:lnTo>
                    <a:pt x="2776334" y="1534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7"/>
          <p:cNvSpPr/>
          <p:nvPr/>
        </p:nvSpPr>
        <p:spPr>
          <a:xfrm>
            <a:off x="12012428" y="7276282"/>
            <a:ext cx="2308225" cy="3809"/>
          </a:xfrm>
          <a:custGeom>
            <a:rect b="b" l="l" r="r" t="t"/>
            <a:pathLst>
              <a:path extrusionOk="0" h="3809" w="2308225">
                <a:moveTo>
                  <a:pt x="0" y="3646"/>
                </a:moveTo>
                <a:lnTo>
                  <a:pt x="2308059" y="3646"/>
                </a:lnTo>
                <a:lnTo>
                  <a:pt x="2308059" y="0"/>
                </a:lnTo>
                <a:lnTo>
                  <a:pt x="0" y="0"/>
                </a:lnTo>
                <a:lnTo>
                  <a:pt x="0" y="3646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7"/>
          <p:cNvSpPr/>
          <p:nvPr/>
        </p:nvSpPr>
        <p:spPr>
          <a:xfrm>
            <a:off x="11930037" y="7279931"/>
            <a:ext cx="2473325" cy="81915"/>
          </a:xfrm>
          <a:custGeom>
            <a:rect b="b" l="l" r="r" t="t"/>
            <a:pathLst>
              <a:path extrusionOk="0" h="81915" w="2473325">
                <a:moveTo>
                  <a:pt x="2472829" y="78828"/>
                </a:moveTo>
                <a:lnTo>
                  <a:pt x="2388819" y="78828"/>
                </a:lnTo>
                <a:lnTo>
                  <a:pt x="2388819" y="0"/>
                </a:lnTo>
                <a:lnTo>
                  <a:pt x="0" y="0"/>
                </a:lnTo>
                <a:lnTo>
                  <a:pt x="0" y="78828"/>
                </a:lnTo>
                <a:lnTo>
                  <a:pt x="0" y="80378"/>
                </a:lnTo>
                <a:lnTo>
                  <a:pt x="0" y="81368"/>
                </a:lnTo>
                <a:lnTo>
                  <a:pt x="2472829" y="81368"/>
                </a:lnTo>
                <a:lnTo>
                  <a:pt x="2472829" y="80378"/>
                </a:lnTo>
                <a:lnTo>
                  <a:pt x="2472829" y="78828"/>
                </a:lnTo>
                <a:close/>
              </a:path>
            </a:pathLst>
          </a:custGeom>
          <a:solidFill>
            <a:srgbClr val="FF62D8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2" name="Google Shape;592;p7"/>
          <p:cNvGrpSpPr/>
          <p:nvPr/>
        </p:nvGrpSpPr>
        <p:grpSpPr>
          <a:xfrm>
            <a:off x="11758981" y="7276121"/>
            <a:ext cx="2809875" cy="995780"/>
            <a:chOff x="11758981" y="7276121"/>
            <a:chExt cx="2809875" cy="995780"/>
          </a:xfrm>
        </p:grpSpPr>
        <p:sp>
          <p:nvSpPr>
            <p:cNvPr id="593" name="Google Shape;593;p7"/>
            <p:cNvSpPr/>
            <p:nvPr/>
          </p:nvSpPr>
          <p:spPr>
            <a:xfrm>
              <a:off x="11843957" y="7361300"/>
              <a:ext cx="2641600" cy="904240"/>
            </a:xfrm>
            <a:custGeom>
              <a:rect b="b" l="l" r="r" t="t"/>
              <a:pathLst>
                <a:path extrusionOk="0" h="904240" w="2641600">
                  <a:moveTo>
                    <a:pt x="2641422" y="0"/>
                  </a:moveTo>
                  <a:lnTo>
                    <a:pt x="163995" y="0"/>
                  </a:lnTo>
                  <a:lnTo>
                    <a:pt x="163995" y="81368"/>
                  </a:lnTo>
                  <a:lnTo>
                    <a:pt x="81432" y="81368"/>
                  </a:lnTo>
                  <a:lnTo>
                    <a:pt x="81432" y="80098"/>
                  </a:lnTo>
                  <a:lnTo>
                    <a:pt x="3568" y="80098"/>
                  </a:lnTo>
                  <a:lnTo>
                    <a:pt x="3568" y="81368"/>
                  </a:lnTo>
                  <a:lnTo>
                    <a:pt x="3568" y="81749"/>
                  </a:lnTo>
                  <a:lnTo>
                    <a:pt x="3568" y="82638"/>
                  </a:lnTo>
                  <a:lnTo>
                    <a:pt x="0" y="82638"/>
                  </a:lnTo>
                  <a:lnTo>
                    <a:pt x="0" y="739927"/>
                  </a:lnTo>
                  <a:lnTo>
                    <a:pt x="3568" y="739927"/>
                  </a:lnTo>
                  <a:lnTo>
                    <a:pt x="3568" y="742467"/>
                  </a:lnTo>
                  <a:lnTo>
                    <a:pt x="3568" y="745007"/>
                  </a:lnTo>
                  <a:lnTo>
                    <a:pt x="82638" y="745007"/>
                  </a:lnTo>
                  <a:lnTo>
                    <a:pt x="82638" y="821296"/>
                  </a:lnTo>
                  <a:lnTo>
                    <a:pt x="86080" y="821296"/>
                  </a:lnTo>
                  <a:lnTo>
                    <a:pt x="86080" y="825106"/>
                  </a:lnTo>
                  <a:lnTo>
                    <a:pt x="86080" y="827646"/>
                  </a:lnTo>
                  <a:lnTo>
                    <a:pt x="165138" y="827646"/>
                  </a:lnTo>
                  <a:lnTo>
                    <a:pt x="165138" y="903935"/>
                  </a:lnTo>
                  <a:lnTo>
                    <a:pt x="2474899" y="903935"/>
                  </a:lnTo>
                  <a:lnTo>
                    <a:pt x="2474899" y="827646"/>
                  </a:lnTo>
                  <a:lnTo>
                    <a:pt x="2558910" y="827646"/>
                  </a:lnTo>
                  <a:lnTo>
                    <a:pt x="2558910" y="825106"/>
                  </a:lnTo>
                  <a:lnTo>
                    <a:pt x="2558910" y="821296"/>
                  </a:lnTo>
                  <a:lnTo>
                    <a:pt x="2557399" y="821296"/>
                  </a:lnTo>
                  <a:lnTo>
                    <a:pt x="2557399" y="745007"/>
                  </a:lnTo>
                  <a:lnTo>
                    <a:pt x="2641422" y="745007"/>
                  </a:lnTo>
                  <a:lnTo>
                    <a:pt x="2641422" y="742467"/>
                  </a:lnTo>
                  <a:lnTo>
                    <a:pt x="2641422" y="739927"/>
                  </a:lnTo>
                  <a:lnTo>
                    <a:pt x="2557703" y="739927"/>
                  </a:lnTo>
                  <a:lnTo>
                    <a:pt x="2557703" y="82638"/>
                  </a:lnTo>
                  <a:lnTo>
                    <a:pt x="2641422" y="82638"/>
                  </a:lnTo>
                  <a:lnTo>
                    <a:pt x="2641422" y="81749"/>
                  </a:lnTo>
                  <a:lnTo>
                    <a:pt x="2641422" y="81368"/>
                  </a:lnTo>
                  <a:lnTo>
                    <a:pt x="2641422" y="0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7"/>
            <p:cNvSpPr/>
            <p:nvPr/>
          </p:nvSpPr>
          <p:spPr>
            <a:xfrm>
              <a:off x="12090527" y="7442669"/>
              <a:ext cx="2064384" cy="579754"/>
            </a:xfrm>
            <a:custGeom>
              <a:rect b="b" l="l" r="r" t="t"/>
              <a:pathLst>
                <a:path extrusionOk="0" h="579754" w="2064384">
                  <a:moveTo>
                    <a:pt x="247700" y="496785"/>
                  </a:moveTo>
                  <a:lnTo>
                    <a:pt x="82562" y="496785"/>
                  </a:lnTo>
                  <a:lnTo>
                    <a:pt x="0" y="496785"/>
                  </a:lnTo>
                  <a:lnTo>
                    <a:pt x="0" y="579589"/>
                  </a:lnTo>
                  <a:lnTo>
                    <a:pt x="247700" y="579589"/>
                  </a:lnTo>
                  <a:lnTo>
                    <a:pt x="247700" y="496785"/>
                  </a:lnTo>
                  <a:close/>
                </a:path>
                <a:path extrusionOk="0" h="579754" w="2064384">
                  <a:moveTo>
                    <a:pt x="329361" y="331355"/>
                  </a:moveTo>
                  <a:lnTo>
                    <a:pt x="247700" y="331355"/>
                  </a:lnTo>
                  <a:lnTo>
                    <a:pt x="247700" y="496785"/>
                  </a:lnTo>
                  <a:lnTo>
                    <a:pt x="329361" y="496785"/>
                  </a:lnTo>
                  <a:lnTo>
                    <a:pt x="329361" y="331355"/>
                  </a:lnTo>
                  <a:close/>
                </a:path>
                <a:path extrusionOk="0" h="579754" w="2064384">
                  <a:moveTo>
                    <a:pt x="330263" y="317"/>
                  </a:moveTo>
                  <a:lnTo>
                    <a:pt x="165074" y="317"/>
                  </a:lnTo>
                  <a:lnTo>
                    <a:pt x="82562" y="317"/>
                  </a:lnTo>
                  <a:lnTo>
                    <a:pt x="82562" y="82638"/>
                  </a:lnTo>
                  <a:lnTo>
                    <a:pt x="0" y="82638"/>
                  </a:lnTo>
                  <a:lnTo>
                    <a:pt x="0" y="83908"/>
                  </a:lnTo>
                  <a:lnTo>
                    <a:pt x="0" y="165277"/>
                  </a:lnTo>
                  <a:lnTo>
                    <a:pt x="0" y="247916"/>
                  </a:lnTo>
                  <a:lnTo>
                    <a:pt x="0" y="249186"/>
                  </a:lnTo>
                  <a:lnTo>
                    <a:pt x="82562" y="249186"/>
                  </a:lnTo>
                  <a:lnTo>
                    <a:pt x="82562" y="331355"/>
                  </a:lnTo>
                  <a:lnTo>
                    <a:pt x="165074" y="331355"/>
                  </a:lnTo>
                  <a:lnTo>
                    <a:pt x="247700" y="331355"/>
                  </a:lnTo>
                  <a:lnTo>
                    <a:pt x="247700" y="248551"/>
                  </a:lnTo>
                  <a:lnTo>
                    <a:pt x="82562" y="248551"/>
                  </a:lnTo>
                  <a:lnTo>
                    <a:pt x="82562" y="247916"/>
                  </a:lnTo>
                  <a:lnTo>
                    <a:pt x="82562" y="165277"/>
                  </a:lnTo>
                  <a:lnTo>
                    <a:pt x="82562" y="83908"/>
                  </a:lnTo>
                  <a:lnTo>
                    <a:pt x="82562" y="83058"/>
                  </a:lnTo>
                  <a:lnTo>
                    <a:pt x="330263" y="83058"/>
                  </a:lnTo>
                  <a:lnTo>
                    <a:pt x="330263" y="317"/>
                  </a:lnTo>
                  <a:close/>
                </a:path>
                <a:path extrusionOk="0" h="579754" w="2064384">
                  <a:moveTo>
                    <a:pt x="495401" y="82638"/>
                  </a:moveTo>
                  <a:lnTo>
                    <a:pt x="494499" y="82638"/>
                  </a:lnTo>
                  <a:lnTo>
                    <a:pt x="494499" y="0"/>
                  </a:lnTo>
                  <a:lnTo>
                    <a:pt x="413677" y="0"/>
                  </a:lnTo>
                  <a:lnTo>
                    <a:pt x="413677" y="82638"/>
                  </a:lnTo>
                  <a:lnTo>
                    <a:pt x="413677" y="497090"/>
                  </a:lnTo>
                  <a:lnTo>
                    <a:pt x="413677" y="579729"/>
                  </a:lnTo>
                  <a:lnTo>
                    <a:pt x="494499" y="579729"/>
                  </a:lnTo>
                  <a:lnTo>
                    <a:pt x="494499" y="497090"/>
                  </a:lnTo>
                  <a:lnTo>
                    <a:pt x="495401" y="497090"/>
                  </a:lnTo>
                  <a:lnTo>
                    <a:pt x="495401" y="82638"/>
                  </a:lnTo>
                  <a:close/>
                </a:path>
                <a:path extrusionOk="0" h="579754" w="2064384">
                  <a:moveTo>
                    <a:pt x="908316" y="0"/>
                  </a:moveTo>
                  <a:lnTo>
                    <a:pt x="577977" y="0"/>
                  </a:lnTo>
                  <a:lnTo>
                    <a:pt x="577977" y="82638"/>
                  </a:lnTo>
                  <a:lnTo>
                    <a:pt x="578878" y="82638"/>
                  </a:lnTo>
                  <a:lnTo>
                    <a:pt x="578878" y="249186"/>
                  </a:lnTo>
                  <a:lnTo>
                    <a:pt x="578878" y="331825"/>
                  </a:lnTo>
                  <a:lnTo>
                    <a:pt x="578878" y="497090"/>
                  </a:lnTo>
                  <a:lnTo>
                    <a:pt x="577977" y="497090"/>
                  </a:lnTo>
                  <a:lnTo>
                    <a:pt x="577977" y="579729"/>
                  </a:lnTo>
                  <a:lnTo>
                    <a:pt x="908316" y="579729"/>
                  </a:lnTo>
                  <a:lnTo>
                    <a:pt x="908316" y="497090"/>
                  </a:lnTo>
                  <a:lnTo>
                    <a:pt x="907402" y="497090"/>
                  </a:lnTo>
                  <a:lnTo>
                    <a:pt x="907402" y="331825"/>
                  </a:lnTo>
                  <a:lnTo>
                    <a:pt x="908316" y="331825"/>
                  </a:lnTo>
                  <a:lnTo>
                    <a:pt x="908316" y="330542"/>
                  </a:lnTo>
                  <a:lnTo>
                    <a:pt x="908316" y="249186"/>
                  </a:lnTo>
                  <a:lnTo>
                    <a:pt x="743115" y="249186"/>
                  </a:lnTo>
                  <a:lnTo>
                    <a:pt x="743115" y="330542"/>
                  </a:lnTo>
                  <a:lnTo>
                    <a:pt x="743115" y="331825"/>
                  </a:lnTo>
                  <a:lnTo>
                    <a:pt x="825677" y="331825"/>
                  </a:lnTo>
                  <a:lnTo>
                    <a:pt x="825677" y="497090"/>
                  </a:lnTo>
                  <a:lnTo>
                    <a:pt x="660603" y="497090"/>
                  </a:lnTo>
                  <a:lnTo>
                    <a:pt x="660603" y="331825"/>
                  </a:lnTo>
                  <a:lnTo>
                    <a:pt x="660603" y="249186"/>
                  </a:lnTo>
                  <a:lnTo>
                    <a:pt x="660603" y="82638"/>
                  </a:lnTo>
                  <a:lnTo>
                    <a:pt x="908316" y="82638"/>
                  </a:lnTo>
                  <a:lnTo>
                    <a:pt x="908316" y="0"/>
                  </a:lnTo>
                  <a:close/>
                </a:path>
                <a:path extrusionOk="0" h="579754" w="2064384">
                  <a:moveTo>
                    <a:pt x="1321219" y="0"/>
                  </a:moveTo>
                  <a:lnTo>
                    <a:pt x="1239494" y="0"/>
                  </a:lnTo>
                  <a:lnTo>
                    <a:pt x="1239494" y="82638"/>
                  </a:lnTo>
                  <a:lnTo>
                    <a:pt x="1239494" y="165277"/>
                  </a:lnTo>
                  <a:lnTo>
                    <a:pt x="1156017" y="165277"/>
                  </a:lnTo>
                  <a:lnTo>
                    <a:pt x="1156017" y="82638"/>
                  </a:lnTo>
                  <a:lnTo>
                    <a:pt x="1073442" y="82638"/>
                  </a:lnTo>
                  <a:lnTo>
                    <a:pt x="1073442" y="0"/>
                  </a:lnTo>
                  <a:lnTo>
                    <a:pt x="991781" y="0"/>
                  </a:lnTo>
                  <a:lnTo>
                    <a:pt x="991781" y="82638"/>
                  </a:lnTo>
                  <a:lnTo>
                    <a:pt x="990879" y="82638"/>
                  </a:lnTo>
                  <a:lnTo>
                    <a:pt x="990879" y="165277"/>
                  </a:lnTo>
                  <a:lnTo>
                    <a:pt x="990879" y="166547"/>
                  </a:lnTo>
                  <a:lnTo>
                    <a:pt x="990879" y="247916"/>
                  </a:lnTo>
                  <a:lnTo>
                    <a:pt x="990879" y="249186"/>
                  </a:lnTo>
                  <a:lnTo>
                    <a:pt x="991781" y="249186"/>
                  </a:lnTo>
                  <a:lnTo>
                    <a:pt x="991781" y="330542"/>
                  </a:lnTo>
                  <a:lnTo>
                    <a:pt x="991781" y="331825"/>
                  </a:lnTo>
                  <a:lnTo>
                    <a:pt x="990879" y="331825"/>
                  </a:lnTo>
                  <a:lnTo>
                    <a:pt x="990879" y="497090"/>
                  </a:lnTo>
                  <a:lnTo>
                    <a:pt x="991781" y="497090"/>
                  </a:lnTo>
                  <a:lnTo>
                    <a:pt x="991781" y="579729"/>
                  </a:lnTo>
                  <a:lnTo>
                    <a:pt x="1073442" y="579729"/>
                  </a:lnTo>
                  <a:lnTo>
                    <a:pt x="1073442" y="497090"/>
                  </a:lnTo>
                  <a:lnTo>
                    <a:pt x="1073442" y="331825"/>
                  </a:lnTo>
                  <a:lnTo>
                    <a:pt x="1073442" y="330542"/>
                  </a:lnTo>
                  <a:lnTo>
                    <a:pt x="1073442" y="249186"/>
                  </a:lnTo>
                  <a:lnTo>
                    <a:pt x="1156017" y="249186"/>
                  </a:lnTo>
                  <a:lnTo>
                    <a:pt x="1156017" y="331825"/>
                  </a:lnTo>
                  <a:lnTo>
                    <a:pt x="1238580" y="331825"/>
                  </a:lnTo>
                  <a:lnTo>
                    <a:pt x="1238580" y="579729"/>
                  </a:lnTo>
                  <a:lnTo>
                    <a:pt x="1321219" y="579729"/>
                  </a:lnTo>
                  <a:lnTo>
                    <a:pt x="1321219" y="331825"/>
                  </a:lnTo>
                  <a:lnTo>
                    <a:pt x="1321219" y="249186"/>
                  </a:lnTo>
                  <a:lnTo>
                    <a:pt x="1321219" y="247916"/>
                  </a:lnTo>
                  <a:lnTo>
                    <a:pt x="1321219" y="166547"/>
                  </a:lnTo>
                  <a:lnTo>
                    <a:pt x="1321219" y="165277"/>
                  </a:lnTo>
                  <a:lnTo>
                    <a:pt x="1321219" y="82638"/>
                  </a:lnTo>
                  <a:lnTo>
                    <a:pt x="1321219" y="0"/>
                  </a:lnTo>
                  <a:close/>
                </a:path>
                <a:path extrusionOk="0" h="579754" w="2064384">
                  <a:moveTo>
                    <a:pt x="1651431" y="82638"/>
                  </a:moveTo>
                  <a:lnTo>
                    <a:pt x="1650517" y="82638"/>
                  </a:lnTo>
                  <a:lnTo>
                    <a:pt x="1650517" y="0"/>
                  </a:lnTo>
                  <a:lnTo>
                    <a:pt x="1569821" y="0"/>
                  </a:lnTo>
                  <a:lnTo>
                    <a:pt x="1569821" y="82638"/>
                  </a:lnTo>
                  <a:lnTo>
                    <a:pt x="1569821" y="497090"/>
                  </a:lnTo>
                  <a:lnTo>
                    <a:pt x="1569821" y="579729"/>
                  </a:lnTo>
                  <a:lnTo>
                    <a:pt x="1650517" y="579729"/>
                  </a:lnTo>
                  <a:lnTo>
                    <a:pt x="1650517" y="497090"/>
                  </a:lnTo>
                  <a:lnTo>
                    <a:pt x="1651431" y="497090"/>
                  </a:lnTo>
                  <a:lnTo>
                    <a:pt x="1651431" y="82638"/>
                  </a:lnTo>
                  <a:close/>
                </a:path>
                <a:path extrusionOk="0" h="579754" w="2064384">
                  <a:moveTo>
                    <a:pt x="2064334" y="0"/>
                  </a:moveTo>
                  <a:lnTo>
                    <a:pt x="1982673" y="0"/>
                  </a:lnTo>
                  <a:lnTo>
                    <a:pt x="1982673" y="82638"/>
                  </a:lnTo>
                  <a:lnTo>
                    <a:pt x="1982673" y="165277"/>
                  </a:lnTo>
                  <a:lnTo>
                    <a:pt x="1899259" y="165277"/>
                  </a:lnTo>
                  <a:lnTo>
                    <a:pt x="1899259" y="82638"/>
                  </a:lnTo>
                  <a:lnTo>
                    <a:pt x="1816633" y="82638"/>
                  </a:lnTo>
                  <a:lnTo>
                    <a:pt x="1816633" y="0"/>
                  </a:lnTo>
                  <a:lnTo>
                    <a:pt x="1734959" y="0"/>
                  </a:lnTo>
                  <a:lnTo>
                    <a:pt x="1734959" y="82638"/>
                  </a:lnTo>
                  <a:lnTo>
                    <a:pt x="1734058" y="82638"/>
                  </a:lnTo>
                  <a:lnTo>
                    <a:pt x="1734058" y="165277"/>
                  </a:lnTo>
                  <a:lnTo>
                    <a:pt x="1734058" y="166547"/>
                  </a:lnTo>
                  <a:lnTo>
                    <a:pt x="1734058" y="247916"/>
                  </a:lnTo>
                  <a:lnTo>
                    <a:pt x="1734058" y="249186"/>
                  </a:lnTo>
                  <a:lnTo>
                    <a:pt x="1734959" y="249186"/>
                  </a:lnTo>
                  <a:lnTo>
                    <a:pt x="1734959" y="330542"/>
                  </a:lnTo>
                  <a:lnTo>
                    <a:pt x="1734959" y="331825"/>
                  </a:lnTo>
                  <a:lnTo>
                    <a:pt x="1734058" y="331825"/>
                  </a:lnTo>
                  <a:lnTo>
                    <a:pt x="1734058" y="497090"/>
                  </a:lnTo>
                  <a:lnTo>
                    <a:pt x="1734959" y="497090"/>
                  </a:lnTo>
                  <a:lnTo>
                    <a:pt x="1734959" y="579729"/>
                  </a:lnTo>
                  <a:lnTo>
                    <a:pt x="1816633" y="579729"/>
                  </a:lnTo>
                  <a:lnTo>
                    <a:pt x="1816633" y="497090"/>
                  </a:lnTo>
                  <a:lnTo>
                    <a:pt x="1816633" y="331825"/>
                  </a:lnTo>
                  <a:lnTo>
                    <a:pt x="1816633" y="330542"/>
                  </a:lnTo>
                  <a:lnTo>
                    <a:pt x="1816633" y="249186"/>
                  </a:lnTo>
                  <a:lnTo>
                    <a:pt x="1899259" y="249186"/>
                  </a:lnTo>
                  <a:lnTo>
                    <a:pt x="1899259" y="331825"/>
                  </a:lnTo>
                  <a:lnTo>
                    <a:pt x="1981771" y="331825"/>
                  </a:lnTo>
                  <a:lnTo>
                    <a:pt x="1981771" y="579729"/>
                  </a:lnTo>
                  <a:lnTo>
                    <a:pt x="2064334" y="579729"/>
                  </a:lnTo>
                  <a:lnTo>
                    <a:pt x="2064334" y="331825"/>
                  </a:lnTo>
                  <a:lnTo>
                    <a:pt x="2064334" y="249186"/>
                  </a:lnTo>
                  <a:lnTo>
                    <a:pt x="2064334" y="247916"/>
                  </a:lnTo>
                  <a:lnTo>
                    <a:pt x="2064334" y="166547"/>
                  </a:lnTo>
                  <a:lnTo>
                    <a:pt x="2064334" y="165277"/>
                  </a:lnTo>
                  <a:lnTo>
                    <a:pt x="2064334" y="82638"/>
                  </a:lnTo>
                  <a:lnTo>
                    <a:pt x="20643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7"/>
            <p:cNvSpPr/>
            <p:nvPr/>
          </p:nvSpPr>
          <p:spPr>
            <a:xfrm>
              <a:off x="11925389" y="7277492"/>
              <a:ext cx="2560955" cy="994409"/>
            </a:xfrm>
            <a:custGeom>
              <a:rect b="b" l="l" r="r" t="t"/>
              <a:pathLst>
                <a:path extrusionOk="0" h="994409" w="2560955">
                  <a:moveTo>
                    <a:pt x="82562" y="82816"/>
                  </a:moveTo>
                  <a:lnTo>
                    <a:pt x="0" y="82816"/>
                  </a:lnTo>
                  <a:lnTo>
                    <a:pt x="0" y="165557"/>
                  </a:lnTo>
                  <a:lnTo>
                    <a:pt x="82562" y="165557"/>
                  </a:lnTo>
                  <a:lnTo>
                    <a:pt x="82562" y="82816"/>
                  </a:lnTo>
                  <a:close/>
                </a:path>
                <a:path extrusionOk="0" h="994409" w="2560955">
                  <a:moveTo>
                    <a:pt x="166039" y="661047"/>
                  </a:moveTo>
                  <a:lnTo>
                    <a:pt x="81597" y="661047"/>
                  </a:lnTo>
                  <a:lnTo>
                    <a:pt x="81597" y="745680"/>
                  </a:lnTo>
                  <a:lnTo>
                    <a:pt x="166039" y="745680"/>
                  </a:lnTo>
                  <a:lnTo>
                    <a:pt x="166039" y="661047"/>
                  </a:lnTo>
                  <a:close/>
                </a:path>
                <a:path extrusionOk="0" h="994409" w="2560955">
                  <a:moveTo>
                    <a:pt x="248602" y="165176"/>
                  </a:moveTo>
                  <a:lnTo>
                    <a:pt x="164223" y="165176"/>
                  </a:lnTo>
                  <a:lnTo>
                    <a:pt x="164223" y="247815"/>
                  </a:lnTo>
                  <a:lnTo>
                    <a:pt x="81597" y="247815"/>
                  </a:lnTo>
                  <a:lnTo>
                    <a:pt x="81597" y="249085"/>
                  </a:lnTo>
                  <a:lnTo>
                    <a:pt x="81597" y="413092"/>
                  </a:lnTo>
                  <a:lnTo>
                    <a:pt x="81597" y="414362"/>
                  </a:lnTo>
                  <a:lnTo>
                    <a:pt x="164223" y="414362"/>
                  </a:lnTo>
                  <a:lnTo>
                    <a:pt x="164223" y="497001"/>
                  </a:lnTo>
                  <a:lnTo>
                    <a:pt x="248602" y="497001"/>
                  </a:lnTo>
                  <a:lnTo>
                    <a:pt x="248602" y="414362"/>
                  </a:lnTo>
                  <a:lnTo>
                    <a:pt x="248602" y="413092"/>
                  </a:lnTo>
                  <a:lnTo>
                    <a:pt x="166039" y="413092"/>
                  </a:lnTo>
                  <a:lnTo>
                    <a:pt x="166039" y="249085"/>
                  </a:lnTo>
                  <a:lnTo>
                    <a:pt x="248602" y="249085"/>
                  </a:lnTo>
                  <a:lnTo>
                    <a:pt x="248602" y="247815"/>
                  </a:lnTo>
                  <a:lnTo>
                    <a:pt x="248602" y="165176"/>
                  </a:lnTo>
                  <a:close/>
                </a:path>
                <a:path extrusionOk="0" h="994409" w="2560955">
                  <a:moveTo>
                    <a:pt x="413740" y="495719"/>
                  </a:moveTo>
                  <a:lnTo>
                    <a:pt x="329298" y="495719"/>
                  </a:lnTo>
                  <a:lnTo>
                    <a:pt x="329298" y="497001"/>
                  </a:lnTo>
                  <a:lnTo>
                    <a:pt x="329298" y="579640"/>
                  </a:lnTo>
                  <a:lnTo>
                    <a:pt x="329298" y="662266"/>
                  </a:lnTo>
                  <a:lnTo>
                    <a:pt x="413740" y="662266"/>
                  </a:lnTo>
                  <a:lnTo>
                    <a:pt x="413740" y="579640"/>
                  </a:lnTo>
                  <a:lnTo>
                    <a:pt x="413740" y="497001"/>
                  </a:lnTo>
                  <a:lnTo>
                    <a:pt x="413740" y="495719"/>
                  </a:lnTo>
                  <a:close/>
                </a:path>
                <a:path extrusionOk="0" h="994409" w="2560955">
                  <a:moveTo>
                    <a:pt x="578815" y="165176"/>
                  </a:moveTo>
                  <a:lnTo>
                    <a:pt x="494499" y="165176"/>
                  </a:lnTo>
                  <a:lnTo>
                    <a:pt x="494499" y="662266"/>
                  </a:lnTo>
                  <a:lnTo>
                    <a:pt x="494499" y="746175"/>
                  </a:lnTo>
                  <a:lnTo>
                    <a:pt x="578815" y="746175"/>
                  </a:lnTo>
                  <a:lnTo>
                    <a:pt x="578815" y="662266"/>
                  </a:lnTo>
                  <a:lnTo>
                    <a:pt x="578815" y="165176"/>
                  </a:lnTo>
                  <a:close/>
                </a:path>
                <a:path extrusionOk="0" h="994409" w="2560955">
                  <a:moveTo>
                    <a:pt x="744016" y="165176"/>
                  </a:moveTo>
                  <a:lnTo>
                    <a:pt x="659638" y="165176"/>
                  </a:lnTo>
                  <a:lnTo>
                    <a:pt x="659638" y="662266"/>
                  </a:lnTo>
                  <a:lnTo>
                    <a:pt x="659638" y="746175"/>
                  </a:lnTo>
                  <a:lnTo>
                    <a:pt x="744016" y="746175"/>
                  </a:lnTo>
                  <a:lnTo>
                    <a:pt x="744016" y="662266"/>
                  </a:lnTo>
                  <a:lnTo>
                    <a:pt x="744016" y="165176"/>
                  </a:lnTo>
                  <a:close/>
                </a:path>
                <a:path extrusionOk="0" h="994409" w="2560955">
                  <a:moveTo>
                    <a:pt x="991730" y="495719"/>
                  </a:moveTo>
                  <a:lnTo>
                    <a:pt x="908253" y="495719"/>
                  </a:lnTo>
                  <a:lnTo>
                    <a:pt x="908253" y="579640"/>
                  </a:lnTo>
                  <a:lnTo>
                    <a:pt x="908253" y="662266"/>
                  </a:lnTo>
                  <a:lnTo>
                    <a:pt x="991730" y="662266"/>
                  </a:lnTo>
                  <a:lnTo>
                    <a:pt x="991730" y="579640"/>
                  </a:lnTo>
                  <a:lnTo>
                    <a:pt x="991730" y="495719"/>
                  </a:lnTo>
                  <a:close/>
                </a:path>
                <a:path extrusionOk="0" h="994409" w="2560955">
                  <a:moveTo>
                    <a:pt x="1156919" y="165176"/>
                  </a:moveTo>
                  <a:lnTo>
                    <a:pt x="1072540" y="165176"/>
                  </a:lnTo>
                  <a:lnTo>
                    <a:pt x="1072540" y="662266"/>
                  </a:lnTo>
                  <a:lnTo>
                    <a:pt x="1072540" y="746175"/>
                  </a:lnTo>
                  <a:lnTo>
                    <a:pt x="1156919" y="746175"/>
                  </a:lnTo>
                  <a:lnTo>
                    <a:pt x="1156919" y="662266"/>
                  </a:lnTo>
                  <a:lnTo>
                    <a:pt x="1156919" y="165176"/>
                  </a:lnTo>
                  <a:close/>
                </a:path>
                <a:path extrusionOk="0" h="994409" w="2560955">
                  <a:moveTo>
                    <a:pt x="1404632" y="495719"/>
                  </a:moveTo>
                  <a:lnTo>
                    <a:pt x="1322057" y="495719"/>
                  </a:lnTo>
                  <a:lnTo>
                    <a:pt x="1322057" y="413092"/>
                  </a:lnTo>
                  <a:lnTo>
                    <a:pt x="1237742" y="413092"/>
                  </a:lnTo>
                  <a:lnTo>
                    <a:pt x="1237742" y="495719"/>
                  </a:lnTo>
                  <a:lnTo>
                    <a:pt x="1237742" y="497001"/>
                  </a:lnTo>
                  <a:lnTo>
                    <a:pt x="1320253" y="497001"/>
                  </a:lnTo>
                  <a:lnTo>
                    <a:pt x="1320253" y="579640"/>
                  </a:lnTo>
                  <a:lnTo>
                    <a:pt x="1320253" y="746175"/>
                  </a:lnTo>
                  <a:lnTo>
                    <a:pt x="1404632" y="746175"/>
                  </a:lnTo>
                  <a:lnTo>
                    <a:pt x="1404632" y="579640"/>
                  </a:lnTo>
                  <a:lnTo>
                    <a:pt x="1404632" y="497001"/>
                  </a:lnTo>
                  <a:lnTo>
                    <a:pt x="1404632" y="495719"/>
                  </a:lnTo>
                  <a:close/>
                </a:path>
                <a:path extrusionOk="0" h="994409" w="2560955">
                  <a:moveTo>
                    <a:pt x="1404632" y="165176"/>
                  </a:moveTo>
                  <a:lnTo>
                    <a:pt x="1320253" y="165176"/>
                  </a:lnTo>
                  <a:lnTo>
                    <a:pt x="1320253" y="247815"/>
                  </a:lnTo>
                  <a:lnTo>
                    <a:pt x="1320253" y="331724"/>
                  </a:lnTo>
                  <a:lnTo>
                    <a:pt x="1404632" y="331724"/>
                  </a:lnTo>
                  <a:lnTo>
                    <a:pt x="1404632" y="247815"/>
                  </a:lnTo>
                  <a:lnTo>
                    <a:pt x="1404632" y="165176"/>
                  </a:lnTo>
                  <a:close/>
                </a:path>
                <a:path extrusionOk="0" h="994409" w="2560955">
                  <a:moveTo>
                    <a:pt x="1734959" y="165176"/>
                  </a:moveTo>
                  <a:lnTo>
                    <a:pt x="1650580" y="165176"/>
                  </a:lnTo>
                  <a:lnTo>
                    <a:pt x="1650580" y="662266"/>
                  </a:lnTo>
                  <a:lnTo>
                    <a:pt x="1650580" y="746175"/>
                  </a:lnTo>
                  <a:lnTo>
                    <a:pt x="1734959" y="746175"/>
                  </a:lnTo>
                  <a:lnTo>
                    <a:pt x="1734959" y="662266"/>
                  </a:lnTo>
                  <a:lnTo>
                    <a:pt x="1734959" y="165176"/>
                  </a:lnTo>
                  <a:close/>
                </a:path>
                <a:path extrusionOk="0" h="994409" w="2560955">
                  <a:moveTo>
                    <a:pt x="1900097" y="165176"/>
                  </a:moveTo>
                  <a:lnTo>
                    <a:pt x="1815668" y="165176"/>
                  </a:lnTo>
                  <a:lnTo>
                    <a:pt x="1815668" y="662266"/>
                  </a:lnTo>
                  <a:lnTo>
                    <a:pt x="1815668" y="746175"/>
                  </a:lnTo>
                  <a:lnTo>
                    <a:pt x="1900097" y="746175"/>
                  </a:lnTo>
                  <a:lnTo>
                    <a:pt x="1900097" y="662266"/>
                  </a:lnTo>
                  <a:lnTo>
                    <a:pt x="1900097" y="165176"/>
                  </a:lnTo>
                  <a:close/>
                </a:path>
                <a:path extrusionOk="0" h="994409" w="2560955">
                  <a:moveTo>
                    <a:pt x="2147811" y="495719"/>
                  </a:moveTo>
                  <a:lnTo>
                    <a:pt x="2065299" y="495719"/>
                  </a:lnTo>
                  <a:lnTo>
                    <a:pt x="2065299" y="413092"/>
                  </a:lnTo>
                  <a:lnTo>
                    <a:pt x="1980857" y="413092"/>
                  </a:lnTo>
                  <a:lnTo>
                    <a:pt x="1980857" y="495719"/>
                  </a:lnTo>
                  <a:lnTo>
                    <a:pt x="1980857" y="497001"/>
                  </a:lnTo>
                  <a:lnTo>
                    <a:pt x="2063483" y="497001"/>
                  </a:lnTo>
                  <a:lnTo>
                    <a:pt x="2063483" y="579640"/>
                  </a:lnTo>
                  <a:lnTo>
                    <a:pt x="2063483" y="746175"/>
                  </a:lnTo>
                  <a:lnTo>
                    <a:pt x="2147811" y="746175"/>
                  </a:lnTo>
                  <a:lnTo>
                    <a:pt x="2147811" y="579640"/>
                  </a:lnTo>
                  <a:lnTo>
                    <a:pt x="2147811" y="497001"/>
                  </a:lnTo>
                  <a:lnTo>
                    <a:pt x="2147811" y="495719"/>
                  </a:lnTo>
                  <a:close/>
                </a:path>
                <a:path extrusionOk="0" h="994409" w="2560955">
                  <a:moveTo>
                    <a:pt x="2147811" y="165176"/>
                  </a:moveTo>
                  <a:lnTo>
                    <a:pt x="2063483" y="165176"/>
                  </a:lnTo>
                  <a:lnTo>
                    <a:pt x="2063483" y="247815"/>
                  </a:lnTo>
                  <a:lnTo>
                    <a:pt x="2063483" y="331724"/>
                  </a:lnTo>
                  <a:lnTo>
                    <a:pt x="2147811" y="331724"/>
                  </a:lnTo>
                  <a:lnTo>
                    <a:pt x="2147811" y="247815"/>
                  </a:lnTo>
                  <a:lnTo>
                    <a:pt x="2147811" y="165176"/>
                  </a:lnTo>
                  <a:close/>
                </a:path>
                <a:path extrusionOk="0" h="994409" w="2560955">
                  <a:moveTo>
                    <a:pt x="2394674" y="0"/>
                  </a:moveTo>
                  <a:lnTo>
                    <a:pt x="2312098" y="0"/>
                  </a:lnTo>
                  <a:lnTo>
                    <a:pt x="82499" y="0"/>
                  </a:lnTo>
                  <a:lnTo>
                    <a:pt x="82499" y="82753"/>
                  </a:lnTo>
                  <a:lnTo>
                    <a:pt x="2394674" y="82753"/>
                  </a:lnTo>
                  <a:lnTo>
                    <a:pt x="2394674" y="0"/>
                  </a:lnTo>
                  <a:close/>
                </a:path>
                <a:path extrusionOk="0" h="994409" w="2560955">
                  <a:moveTo>
                    <a:pt x="2560713" y="826274"/>
                  </a:moveTo>
                  <a:lnTo>
                    <a:pt x="2558897" y="826274"/>
                  </a:lnTo>
                  <a:lnTo>
                    <a:pt x="2558897" y="165176"/>
                  </a:lnTo>
                  <a:lnTo>
                    <a:pt x="2476271" y="165176"/>
                  </a:lnTo>
                  <a:lnTo>
                    <a:pt x="2476271" y="826274"/>
                  </a:lnTo>
                  <a:lnTo>
                    <a:pt x="2393708" y="826274"/>
                  </a:lnTo>
                  <a:lnTo>
                    <a:pt x="2393708" y="828814"/>
                  </a:lnTo>
                  <a:lnTo>
                    <a:pt x="2393708" y="908913"/>
                  </a:lnTo>
                  <a:lnTo>
                    <a:pt x="81597" y="908913"/>
                  </a:lnTo>
                  <a:lnTo>
                    <a:pt x="81597" y="911453"/>
                  </a:lnTo>
                  <a:lnTo>
                    <a:pt x="81597" y="994092"/>
                  </a:lnTo>
                  <a:lnTo>
                    <a:pt x="2395512" y="994092"/>
                  </a:lnTo>
                  <a:lnTo>
                    <a:pt x="2395512" y="911453"/>
                  </a:lnTo>
                  <a:lnTo>
                    <a:pt x="2478087" y="911453"/>
                  </a:lnTo>
                  <a:lnTo>
                    <a:pt x="2478087" y="908913"/>
                  </a:lnTo>
                  <a:lnTo>
                    <a:pt x="2475966" y="908913"/>
                  </a:lnTo>
                  <a:lnTo>
                    <a:pt x="2475966" y="828814"/>
                  </a:lnTo>
                  <a:lnTo>
                    <a:pt x="2560713" y="828814"/>
                  </a:lnTo>
                  <a:lnTo>
                    <a:pt x="2560713" y="826274"/>
                  </a:lnTo>
                  <a:close/>
                </a:path>
              </a:pathLst>
            </a:custGeom>
            <a:solidFill>
              <a:srgbClr val="CB33A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7"/>
            <p:cNvSpPr/>
            <p:nvPr/>
          </p:nvSpPr>
          <p:spPr>
            <a:xfrm>
              <a:off x="11758981" y="7276121"/>
              <a:ext cx="2809875" cy="995679"/>
            </a:xfrm>
            <a:custGeom>
              <a:rect b="b" l="l" r="r" t="t"/>
              <a:pathLst>
                <a:path extrusionOk="0" h="995679" w="2809875">
                  <a:moveTo>
                    <a:pt x="167614" y="165277"/>
                  </a:moveTo>
                  <a:lnTo>
                    <a:pt x="0" y="165277"/>
                  </a:lnTo>
                  <a:lnTo>
                    <a:pt x="0" y="167817"/>
                  </a:lnTo>
                  <a:lnTo>
                    <a:pt x="0" y="827646"/>
                  </a:lnTo>
                  <a:lnTo>
                    <a:pt x="0" y="830186"/>
                  </a:lnTo>
                  <a:lnTo>
                    <a:pt x="167614" y="830186"/>
                  </a:lnTo>
                  <a:lnTo>
                    <a:pt x="167614" y="827646"/>
                  </a:lnTo>
                  <a:lnTo>
                    <a:pt x="84975" y="827646"/>
                  </a:lnTo>
                  <a:lnTo>
                    <a:pt x="84975" y="167817"/>
                  </a:lnTo>
                  <a:lnTo>
                    <a:pt x="167614" y="167817"/>
                  </a:lnTo>
                  <a:lnTo>
                    <a:pt x="167614" y="165277"/>
                  </a:lnTo>
                  <a:close/>
                </a:path>
                <a:path extrusionOk="0" h="995679" w="2809875">
                  <a:moveTo>
                    <a:pt x="250113" y="910285"/>
                  </a:moveTo>
                  <a:lnTo>
                    <a:pt x="82562" y="910285"/>
                  </a:lnTo>
                  <a:lnTo>
                    <a:pt x="82562" y="912825"/>
                  </a:lnTo>
                  <a:lnTo>
                    <a:pt x="250113" y="912825"/>
                  </a:lnTo>
                  <a:lnTo>
                    <a:pt x="250113" y="910285"/>
                  </a:lnTo>
                  <a:close/>
                </a:path>
                <a:path extrusionOk="0" h="995679" w="2809875">
                  <a:moveTo>
                    <a:pt x="2644737" y="992924"/>
                  </a:moveTo>
                  <a:lnTo>
                    <a:pt x="165188" y="992924"/>
                  </a:lnTo>
                  <a:lnTo>
                    <a:pt x="165188" y="995464"/>
                  </a:lnTo>
                  <a:lnTo>
                    <a:pt x="2644737" y="995464"/>
                  </a:lnTo>
                  <a:lnTo>
                    <a:pt x="2644737" y="992924"/>
                  </a:lnTo>
                  <a:close/>
                </a:path>
                <a:path extrusionOk="0" h="995679" w="2809875">
                  <a:moveTo>
                    <a:pt x="2644800" y="0"/>
                  </a:moveTo>
                  <a:lnTo>
                    <a:pt x="165188" y="0"/>
                  </a:lnTo>
                  <a:lnTo>
                    <a:pt x="165188" y="2540"/>
                  </a:lnTo>
                  <a:lnTo>
                    <a:pt x="165188" y="82638"/>
                  </a:lnTo>
                  <a:lnTo>
                    <a:pt x="82562" y="82638"/>
                  </a:lnTo>
                  <a:lnTo>
                    <a:pt x="82562" y="85178"/>
                  </a:lnTo>
                  <a:lnTo>
                    <a:pt x="250113" y="85178"/>
                  </a:lnTo>
                  <a:lnTo>
                    <a:pt x="250113" y="82638"/>
                  </a:lnTo>
                  <a:lnTo>
                    <a:pt x="250113" y="2540"/>
                  </a:lnTo>
                  <a:lnTo>
                    <a:pt x="2644800" y="2540"/>
                  </a:lnTo>
                  <a:lnTo>
                    <a:pt x="2644800" y="0"/>
                  </a:lnTo>
                  <a:close/>
                </a:path>
                <a:path extrusionOk="0" h="995679" w="2809875">
                  <a:moveTo>
                    <a:pt x="2727363" y="910285"/>
                  </a:moveTo>
                  <a:lnTo>
                    <a:pt x="2559875" y="910285"/>
                  </a:lnTo>
                  <a:lnTo>
                    <a:pt x="2559875" y="912825"/>
                  </a:lnTo>
                  <a:lnTo>
                    <a:pt x="2727363" y="912825"/>
                  </a:lnTo>
                  <a:lnTo>
                    <a:pt x="2727363" y="910285"/>
                  </a:lnTo>
                  <a:close/>
                </a:path>
                <a:path extrusionOk="0" h="995679" w="2809875">
                  <a:moveTo>
                    <a:pt x="2809875" y="827646"/>
                  </a:moveTo>
                  <a:lnTo>
                    <a:pt x="2642374" y="827646"/>
                  </a:lnTo>
                  <a:lnTo>
                    <a:pt x="2642374" y="830186"/>
                  </a:lnTo>
                  <a:lnTo>
                    <a:pt x="2809875" y="830186"/>
                  </a:lnTo>
                  <a:lnTo>
                    <a:pt x="2809875" y="827646"/>
                  </a:lnTo>
                  <a:close/>
                </a:path>
                <a:path extrusionOk="0" h="995679" w="2809875">
                  <a:moveTo>
                    <a:pt x="2809875" y="165277"/>
                  </a:moveTo>
                  <a:lnTo>
                    <a:pt x="2727426" y="165277"/>
                  </a:lnTo>
                  <a:lnTo>
                    <a:pt x="2727426" y="85178"/>
                  </a:lnTo>
                  <a:lnTo>
                    <a:pt x="2727426" y="82638"/>
                  </a:lnTo>
                  <a:lnTo>
                    <a:pt x="2559875" y="82638"/>
                  </a:lnTo>
                  <a:lnTo>
                    <a:pt x="2559875" y="85178"/>
                  </a:lnTo>
                  <a:lnTo>
                    <a:pt x="2642374" y="85178"/>
                  </a:lnTo>
                  <a:lnTo>
                    <a:pt x="2642374" y="165277"/>
                  </a:lnTo>
                  <a:lnTo>
                    <a:pt x="2642374" y="167817"/>
                  </a:lnTo>
                  <a:lnTo>
                    <a:pt x="2809875" y="167817"/>
                  </a:lnTo>
                  <a:lnTo>
                    <a:pt x="2809875" y="16527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7" name="Google Shape;597;p7"/>
          <p:cNvSpPr txBox="1"/>
          <p:nvPr/>
        </p:nvSpPr>
        <p:spPr>
          <a:xfrm>
            <a:off x="15779489" y="649066"/>
            <a:ext cx="20205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Jogador  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598" name="Google Shape;598;p7"/>
          <p:cNvGrpSpPr/>
          <p:nvPr/>
        </p:nvGrpSpPr>
        <p:grpSpPr>
          <a:xfrm>
            <a:off x="2701785" y="649718"/>
            <a:ext cx="2368550" cy="322580"/>
            <a:chOff x="2701785" y="649718"/>
            <a:chExt cx="2368550" cy="322580"/>
          </a:xfrm>
        </p:grpSpPr>
        <p:sp>
          <p:nvSpPr>
            <p:cNvPr id="599" name="Google Shape;599;p7"/>
            <p:cNvSpPr/>
            <p:nvPr/>
          </p:nvSpPr>
          <p:spPr>
            <a:xfrm>
              <a:off x="2703055" y="649934"/>
              <a:ext cx="2365375" cy="321944"/>
            </a:xfrm>
            <a:custGeom>
              <a:rect b="b" l="l" r="r" t="t"/>
              <a:pathLst>
                <a:path extrusionOk="0" h="321944" w="2365375">
                  <a:moveTo>
                    <a:pt x="214947" y="0"/>
                  </a:moveTo>
                  <a:lnTo>
                    <a:pt x="53708" y="0"/>
                  </a:lnTo>
                  <a:lnTo>
                    <a:pt x="53708" y="3060"/>
                  </a:lnTo>
                  <a:lnTo>
                    <a:pt x="214947" y="3060"/>
                  </a:lnTo>
                  <a:lnTo>
                    <a:pt x="214947" y="0"/>
                  </a:lnTo>
                  <a:close/>
                </a:path>
                <a:path extrusionOk="0" h="321944" w="2365375">
                  <a:moveTo>
                    <a:pt x="429996" y="0"/>
                  </a:moveTo>
                  <a:lnTo>
                    <a:pt x="268706" y="0"/>
                  </a:lnTo>
                  <a:lnTo>
                    <a:pt x="268706" y="3060"/>
                  </a:lnTo>
                  <a:lnTo>
                    <a:pt x="429996" y="3060"/>
                  </a:lnTo>
                  <a:lnTo>
                    <a:pt x="429996" y="0"/>
                  </a:lnTo>
                  <a:close/>
                </a:path>
                <a:path extrusionOk="0" h="321944" w="2365375">
                  <a:moveTo>
                    <a:pt x="697738" y="109728"/>
                  </a:moveTo>
                  <a:lnTo>
                    <a:pt x="485190" y="109728"/>
                  </a:lnTo>
                  <a:lnTo>
                    <a:pt x="485190" y="159016"/>
                  </a:lnTo>
                  <a:lnTo>
                    <a:pt x="697738" y="159016"/>
                  </a:lnTo>
                  <a:lnTo>
                    <a:pt x="697738" y="109728"/>
                  </a:lnTo>
                  <a:close/>
                </a:path>
                <a:path extrusionOk="0" h="321944" w="2365375">
                  <a:moveTo>
                    <a:pt x="2365146" y="108470"/>
                  </a:moveTo>
                  <a:lnTo>
                    <a:pt x="2311222" y="108470"/>
                  </a:lnTo>
                  <a:lnTo>
                    <a:pt x="2311222" y="104673"/>
                  </a:lnTo>
                  <a:lnTo>
                    <a:pt x="2311222" y="55384"/>
                  </a:lnTo>
                  <a:lnTo>
                    <a:pt x="2257564" y="55384"/>
                  </a:lnTo>
                  <a:lnTo>
                    <a:pt x="2257564" y="51600"/>
                  </a:lnTo>
                  <a:lnTo>
                    <a:pt x="2257564" y="3568"/>
                  </a:lnTo>
                  <a:lnTo>
                    <a:pt x="754303" y="3568"/>
                  </a:lnTo>
                  <a:lnTo>
                    <a:pt x="754303" y="109728"/>
                  </a:lnTo>
                  <a:lnTo>
                    <a:pt x="754303" y="159016"/>
                  </a:lnTo>
                  <a:lnTo>
                    <a:pt x="754303" y="161544"/>
                  </a:lnTo>
                  <a:lnTo>
                    <a:pt x="754303" y="212090"/>
                  </a:lnTo>
                  <a:lnTo>
                    <a:pt x="647750" y="212090"/>
                  </a:lnTo>
                  <a:lnTo>
                    <a:pt x="647750" y="217144"/>
                  </a:lnTo>
                  <a:lnTo>
                    <a:pt x="647750" y="267449"/>
                  </a:lnTo>
                  <a:lnTo>
                    <a:pt x="647750" y="270230"/>
                  </a:lnTo>
                  <a:lnTo>
                    <a:pt x="373849" y="270230"/>
                  </a:lnTo>
                  <a:lnTo>
                    <a:pt x="373849" y="267449"/>
                  </a:lnTo>
                  <a:lnTo>
                    <a:pt x="373849" y="217144"/>
                  </a:lnTo>
                  <a:lnTo>
                    <a:pt x="647750" y="217144"/>
                  </a:lnTo>
                  <a:lnTo>
                    <a:pt x="647750" y="212090"/>
                  </a:lnTo>
                  <a:lnTo>
                    <a:pt x="427659" y="212090"/>
                  </a:lnTo>
                  <a:lnTo>
                    <a:pt x="427659" y="161544"/>
                  </a:lnTo>
                  <a:lnTo>
                    <a:pt x="427659" y="159016"/>
                  </a:lnTo>
                  <a:lnTo>
                    <a:pt x="428929" y="159016"/>
                  </a:lnTo>
                  <a:lnTo>
                    <a:pt x="428929" y="109728"/>
                  </a:lnTo>
                  <a:lnTo>
                    <a:pt x="428929" y="108470"/>
                  </a:lnTo>
                  <a:lnTo>
                    <a:pt x="428929" y="104673"/>
                  </a:lnTo>
                  <a:lnTo>
                    <a:pt x="428929" y="55384"/>
                  </a:lnTo>
                  <a:lnTo>
                    <a:pt x="481368" y="55384"/>
                  </a:lnTo>
                  <a:lnTo>
                    <a:pt x="481368" y="51600"/>
                  </a:lnTo>
                  <a:lnTo>
                    <a:pt x="647750" y="51600"/>
                  </a:lnTo>
                  <a:lnTo>
                    <a:pt x="647750" y="55384"/>
                  </a:lnTo>
                  <a:lnTo>
                    <a:pt x="647750" y="104673"/>
                  </a:lnTo>
                  <a:lnTo>
                    <a:pt x="701560" y="104673"/>
                  </a:lnTo>
                  <a:lnTo>
                    <a:pt x="701560" y="108470"/>
                  </a:lnTo>
                  <a:lnTo>
                    <a:pt x="701560" y="109728"/>
                  </a:lnTo>
                  <a:lnTo>
                    <a:pt x="754303" y="109728"/>
                  </a:lnTo>
                  <a:lnTo>
                    <a:pt x="754303" y="3568"/>
                  </a:lnTo>
                  <a:lnTo>
                    <a:pt x="378015" y="3568"/>
                  </a:lnTo>
                  <a:lnTo>
                    <a:pt x="378015" y="55384"/>
                  </a:lnTo>
                  <a:lnTo>
                    <a:pt x="378015" y="104673"/>
                  </a:lnTo>
                  <a:lnTo>
                    <a:pt x="378015" y="108470"/>
                  </a:lnTo>
                  <a:lnTo>
                    <a:pt x="378015" y="109728"/>
                  </a:lnTo>
                  <a:lnTo>
                    <a:pt x="378015" y="159016"/>
                  </a:lnTo>
                  <a:lnTo>
                    <a:pt x="378015" y="161544"/>
                  </a:lnTo>
                  <a:lnTo>
                    <a:pt x="324307" y="161544"/>
                  </a:lnTo>
                  <a:lnTo>
                    <a:pt x="324307" y="212090"/>
                  </a:lnTo>
                  <a:lnTo>
                    <a:pt x="324307" y="213360"/>
                  </a:lnTo>
                  <a:lnTo>
                    <a:pt x="324307" y="214553"/>
                  </a:lnTo>
                  <a:lnTo>
                    <a:pt x="270649" y="214553"/>
                  </a:lnTo>
                  <a:lnTo>
                    <a:pt x="270649" y="161544"/>
                  </a:lnTo>
                  <a:lnTo>
                    <a:pt x="324307" y="161544"/>
                  </a:lnTo>
                  <a:lnTo>
                    <a:pt x="324307" y="159016"/>
                  </a:lnTo>
                  <a:lnTo>
                    <a:pt x="324307" y="55384"/>
                  </a:lnTo>
                  <a:lnTo>
                    <a:pt x="378015" y="55384"/>
                  </a:lnTo>
                  <a:lnTo>
                    <a:pt x="378015" y="3568"/>
                  </a:lnTo>
                  <a:lnTo>
                    <a:pt x="270141" y="3568"/>
                  </a:lnTo>
                  <a:lnTo>
                    <a:pt x="270141" y="51600"/>
                  </a:lnTo>
                  <a:lnTo>
                    <a:pt x="270141" y="55384"/>
                  </a:lnTo>
                  <a:lnTo>
                    <a:pt x="213626" y="55384"/>
                  </a:lnTo>
                  <a:lnTo>
                    <a:pt x="213626" y="51600"/>
                  </a:lnTo>
                  <a:lnTo>
                    <a:pt x="213626" y="3568"/>
                  </a:lnTo>
                  <a:lnTo>
                    <a:pt x="55092" y="3568"/>
                  </a:lnTo>
                  <a:lnTo>
                    <a:pt x="55092" y="51600"/>
                  </a:lnTo>
                  <a:lnTo>
                    <a:pt x="55092" y="55384"/>
                  </a:lnTo>
                  <a:lnTo>
                    <a:pt x="0" y="55384"/>
                  </a:lnTo>
                  <a:lnTo>
                    <a:pt x="0" y="159016"/>
                  </a:lnTo>
                  <a:lnTo>
                    <a:pt x="0" y="161544"/>
                  </a:lnTo>
                  <a:lnTo>
                    <a:pt x="53708" y="161544"/>
                  </a:lnTo>
                  <a:lnTo>
                    <a:pt x="53708" y="214617"/>
                  </a:lnTo>
                  <a:lnTo>
                    <a:pt x="107429" y="214617"/>
                  </a:lnTo>
                  <a:lnTo>
                    <a:pt x="107429" y="217144"/>
                  </a:lnTo>
                  <a:lnTo>
                    <a:pt x="107429" y="267449"/>
                  </a:lnTo>
                  <a:lnTo>
                    <a:pt x="161188" y="267449"/>
                  </a:lnTo>
                  <a:lnTo>
                    <a:pt x="161188" y="270230"/>
                  </a:lnTo>
                  <a:lnTo>
                    <a:pt x="161188" y="320332"/>
                  </a:lnTo>
                  <a:lnTo>
                    <a:pt x="214947" y="320332"/>
                  </a:lnTo>
                  <a:lnTo>
                    <a:pt x="214947" y="321945"/>
                  </a:lnTo>
                  <a:lnTo>
                    <a:pt x="268706" y="321945"/>
                  </a:lnTo>
                  <a:lnTo>
                    <a:pt x="268706" y="320332"/>
                  </a:lnTo>
                  <a:lnTo>
                    <a:pt x="2257463" y="320332"/>
                  </a:lnTo>
                  <a:lnTo>
                    <a:pt x="2257463" y="270230"/>
                  </a:lnTo>
                  <a:lnTo>
                    <a:pt x="2257463" y="267449"/>
                  </a:lnTo>
                  <a:lnTo>
                    <a:pt x="2311222" y="267449"/>
                  </a:lnTo>
                  <a:lnTo>
                    <a:pt x="2311222" y="217144"/>
                  </a:lnTo>
                  <a:lnTo>
                    <a:pt x="2311222" y="214617"/>
                  </a:lnTo>
                  <a:lnTo>
                    <a:pt x="2365146" y="214617"/>
                  </a:lnTo>
                  <a:lnTo>
                    <a:pt x="2365146" y="213360"/>
                  </a:lnTo>
                  <a:lnTo>
                    <a:pt x="2310663" y="213360"/>
                  </a:lnTo>
                  <a:lnTo>
                    <a:pt x="2310663" y="212090"/>
                  </a:lnTo>
                  <a:lnTo>
                    <a:pt x="2310663" y="161544"/>
                  </a:lnTo>
                  <a:lnTo>
                    <a:pt x="2310663" y="159016"/>
                  </a:lnTo>
                  <a:lnTo>
                    <a:pt x="2310663" y="109728"/>
                  </a:lnTo>
                  <a:lnTo>
                    <a:pt x="2365146" y="109728"/>
                  </a:lnTo>
                  <a:lnTo>
                    <a:pt x="2365146" y="10847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7"/>
            <p:cNvSpPr/>
            <p:nvPr/>
          </p:nvSpPr>
          <p:spPr>
            <a:xfrm>
              <a:off x="3399523" y="701534"/>
              <a:ext cx="1618614" cy="219075"/>
            </a:xfrm>
            <a:custGeom>
              <a:rect b="b" l="l" r="r" t="t"/>
              <a:pathLst>
                <a:path extrusionOk="0" h="219075" w="1618614">
                  <a:moveTo>
                    <a:pt x="1618018" y="53073"/>
                  </a:moveTo>
                  <a:lnTo>
                    <a:pt x="1564297" y="53073"/>
                  </a:lnTo>
                  <a:lnTo>
                    <a:pt x="1564297" y="0"/>
                  </a:lnTo>
                  <a:lnTo>
                    <a:pt x="0" y="0"/>
                  </a:lnTo>
                  <a:lnTo>
                    <a:pt x="0" y="53073"/>
                  </a:lnTo>
                  <a:lnTo>
                    <a:pt x="0" y="58127"/>
                  </a:lnTo>
                  <a:lnTo>
                    <a:pt x="53771" y="58127"/>
                  </a:lnTo>
                  <a:lnTo>
                    <a:pt x="53771" y="160489"/>
                  </a:lnTo>
                  <a:lnTo>
                    <a:pt x="0" y="160489"/>
                  </a:lnTo>
                  <a:lnTo>
                    <a:pt x="0" y="161759"/>
                  </a:lnTo>
                  <a:lnTo>
                    <a:pt x="0" y="165544"/>
                  </a:lnTo>
                  <a:lnTo>
                    <a:pt x="0" y="218630"/>
                  </a:lnTo>
                  <a:lnTo>
                    <a:pt x="1564297" y="218630"/>
                  </a:lnTo>
                  <a:lnTo>
                    <a:pt x="1564297" y="165544"/>
                  </a:lnTo>
                  <a:lnTo>
                    <a:pt x="1618018" y="165544"/>
                  </a:lnTo>
                  <a:lnTo>
                    <a:pt x="1618018" y="161759"/>
                  </a:lnTo>
                  <a:lnTo>
                    <a:pt x="1618018" y="160489"/>
                  </a:lnTo>
                  <a:lnTo>
                    <a:pt x="1618018" y="58127"/>
                  </a:lnTo>
                  <a:lnTo>
                    <a:pt x="1618018" y="530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7"/>
            <p:cNvSpPr/>
            <p:nvPr/>
          </p:nvSpPr>
          <p:spPr>
            <a:xfrm>
              <a:off x="3076905" y="701534"/>
              <a:ext cx="328295" cy="219075"/>
            </a:xfrm>
            <a:custGeom>
              <a:rect b="b" l="l" r="r" t="t"/>
              <a:pathLst>
                <a:path extrusionOk="0" h="219075" w="328295">
                  <a:moveTo>
                    <a:pt x="327710" y="53073"/>
                  </a:moveTo>
                  <a:lnTo>
                    <a:pt x="273900" y="53073"/>
                  </a:lnTo>
                  <a:lnTo>
                    <a:pt x="273900" y="3784"/>
                  </a:lnTo>
                  <a:lnTo>
                    <a:pt x="273900" y="0"/>
                  </a:lnTo>
                  <a:lnTo>
                    <a:pt x="107518" y="0"/>
                  </a:lnTo>
                  <a:lnTo>
                    <a:pt x="107518" y="3784"/>
                  </a:lnTo>
                  <a:lnTo>
                    <a:pt x="107518" y="53073"/>
                  </a:lnTo>
                  <a:lnTo>
                    <a:pt x="111340" y="53073"/>
                  </a:lnTo>
                  <a:lnTo>
                    <a:pt x="111340" y="58127"/>
                  </a:lnTo>
                  <a:lnTo>
                    <a:pt x="111340" y="107416"/>
                  </a:lnTo>
                  <a:lnTo>
                    <a:pt x="53809" y="107416"/>
                  </a:lnTo>
                  <a:lnTo>
                    <a:pt x="53809" y="160489"/>
                  </a:lnTo>
                  <a:lnTo>
                    <a:pt x="0" y="160489"/>
                  </a:lnTo>
                  <a:lnTo>
                    <a:pt x="0" y="161759"/>
                  </a:lnTo>
                  <a:lnTo>
                    <a:pt x="0" y="165544"/>
                  </a:lnTo>
                  <a:lnTo>
                    <a:pt x="0" y="218630"/>
                  </a:lnTo>
                  <a:lnTo>
                    <a:pt x="273900" y="218630"/>
                  </a:lnTo>
                  <a:lnTo>
                    <a:pt x="273900" y="165544"/>
                  </a:lnTo>
                  <a:lnTo>
                    <a:pt x="327710" y="165544"/>
                  </a:lnTo>
                  <a:lnTo>
                    <a:pt x="327710" y="161759"/>
                  </a:lnTo>
                  <a:lnTo>
                    <a:pt x="327710" y="160489"/>
                  </a:lnTo>
                  <a:lnTo>
                    <a:pt x="323888" y="160489"/>
                  </a:lnTo>
                  <a:lnTo>
                    <a:pt x="323888" y="107416"/>
                  </a:lnTo>
                  <a:lnTo>
                    <a:pt x="327710" y="107416"/>
                  </a:lnTo>
                  <a:lnTo>
                    <a:pt x="327710" y="58127"/>
                  </a:lnTo>
                  <a:lnTo>
                    <a:pt x="327710" y="53073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7"/>
            <p:cNvSpPr/>
            <p:nvPr/>
          </p:nvSpPr>
          <p:spPr>
            <a:xfrm>
              <a:off x="2756357" y="650975"/>
              <a:ext cx="216535" cy="320040"/>
            </a:xfrm>
            <a:custGeom>
              <a:rect b="b" l="l" r="r" t="t"/>
              <a:pathLst>
                <a:path extrusionOk="0" h="320040" w="216535">
                  <a:moveTo>
                    <a:pt x="54787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106159"/>
                  </a:lnTo>
                  <a:lnTo>
                    <a:pt x="54787" y="106159"/>
                  </a:lnTo>
                  <a:lnTo>
                    <a:pt x="54787" y="1270"/>
                  </a:lnTo>
                  <a:lnTo>
                    <a:pt x="54787" y="0"/>
                  </a:lnTo>
                  <a:close/>
                </a:path>
                <a:path extrusionOk="0" h="320040" w="216535">
                  <a:moveTo>
                    <a:pt x="162306" y="159232"/>
                  </a:moveTo>
                  <a:lnTo>
                    <a:pt x="0" y="159232"/>
                  </a:lnTo>
                  <a:lnTo>
                    <a:pt x="0" y="160502"/>
                  </a:lnTo>
                  <a:lnTo>
                    <a:pt x="162306" y="160502"/>
                  </a:lnTo>
                  <a:lnTo>
                    <a:pt x="162306" y="159232"/>
                  </a:lnTo>
                  <a:close/>
                </a:path>
                <a:path extrusionOk="0" h="320040" w="216535">
                  <a:moveTo>
                    <a:pt x="216077" y="212318"/>
                  </a:moveTo>
                  <a:lnTo>
                    <a:pt x="53771" y="212318"/>
                  </a:lnTo>
                  <a:lnTo>
                    <a:pt x="53771" y="213575"/>
                  </a:lnTo>
                  <a:lnTo>
                    <a:pt x="107530" y="213575"/>
                  </a:lnTo>
                  <a:lnTo>
                    <a:pt x="107530" y="266661"/>
                  </a:lnTo>
                  <a:lnTo>
                    <a:pt x="161290" y="266661"/>
                  </a:lnTo>
                  <a:lnTo>
                    <a:pt x="161290" y="319735"/>
                  </a:lnTo>
                  <a:lnTo>
                    <a:pt x="216077" y="319735"/>
                  </a:lnTo>
                  <a:lnTo>
                    <a:pt x="216077" y="266661"/>
                  </a:lnTo>
                  <a:lnTo>
                    <a:pt x="216077" y="213575"/>
                  </a:lnTo>
                  <a:lnTo>
                    <a:pt x="216077" y="212318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7"/>
            <p:cNvSpPr/>
            <p:nvPr/>
          </p:nvSpPr>
          <p:spPr>
            <a:xfrm>
              <a:off x="2701785" y="649718"/>
              <a:ext cx="2368550" cy="322580"/>
            </a:xfrm>
            <a:custGeom>
              <a:rect b="b" l="l" r="r" t="t"/>
              <a:pathLst>
                <a:path extrusionOk="0" h="322580" w="2368550">
                  <a:moveTo>
                    <a:pt x="2368296" y="106159"/>
                  </a:moveTo>
                  <a:lnTo>
                    <a:pt x="2314486" y="106159"/>
                  </a:lnTo>
                  <a:lnTo>
                    <a:pt x="2314486" y="55600"/>
                  </a:lnTo>
                  <a:lnTo>
                    <a:pt x="2314486" y="53073"/>
                  </a:lnTo>
                  <a:lnTo>
                    <a:pt x="2311933" y="53073"/>
                  </a:lnTo>
                  <a:lnTo>
                    <a:pt x="2311933" y="109943"/>
                  </a:lnTo>
                  <a:lnTo>
                    <a:pt x="2311933" y="213575"/>
                  </a:lnTo>
                  <a:lnTo>
                    <a:pt x="2258225" y="213575"/>
                  </a:lnTo>
                  <a:lnTo>
                    <a:pt x="2258225" y="216103"/>
                  </a:lnTo>
                  <a:lnTo>
                    <a:pt x="2258225" y="266649"/>
                  </a:lnTo>
                  <a:lnTo>
                    <a:pt x="701814" y="266649"/>
                  </a:lnTo>
                  <a:lnTo>
                    <a:pt x="701814" y="216103"/>
                  </a:lnTo>
                  <a:lnTo>
                    <a:pt x="755573" y="216103"/>
                  </a:lnTo>
                  <a:lnTo>
                    <a:pt x="755573" y="213575"/>
                  </a:lnTo>
                  <a:lnTo>
                    <a:pt x="755573" y="109943"/>
                  </a:lnTo>
                  <a:lnTo>
                    <a:pt x="755573" y="106159"/>
                  </a:lnTo>
                  <a:lnTo>
                    <a:pt x="701560" y="106159"/>
                  </a:lnTo>
                  <a:lnTo>
                    <a:pt x="701560" y="55600"/>
                  </a:lnTo>
                  <a:lnTo>
                    <a:pt x="2258225" y="55600"/>
                  </a:lnTo>
                  <a:lnTo>
                    <a:pt x="2258225" y="106159"/>
                  </a:lnTo>
                  <a:lnTo>
                    <a:pt x="2258225" y="109943"/>
                  </a:lnTo>
                  <a:lnTo>
                    <a:pt x="2311933" y="109943"/>
                  </a:lnTo>
                  <a:lnTo>
                    <a:pt x="2311933" y="53073"/>
                  </a:lnTo>
                  <a:lnTo>
                    <a:pt x="2260765" y="53073"/>
                  </a:lnTo>
                  <a:lnTo>
                    <a:pt x="2260765" y="2527"/>
                  </a:lnTo>
                  <a:lnTo>
                    <a:pt x="2260765" y="0"/>
                  </a:lnTo>
                  <a:lnTo>
                    <a:pt x="699008" y="0"/>
                  </a:lnTo>
                  <a:lnTo>
                    <a:pt x="699008" y="109943"/>
                  </a:lnTo>
                  <a:lnTo>
                    <a:pt x="699008" y="213575"/>
                  </a:lnTo>
                  <a:lnTo>
                    <a:pt x="645198" y="213575"/>
                  </a:lnTo>
                  <a:lnTo>
                    <a:pt x="645198" y="216103"/>
                  </a:lnTo>
                  <a:lnTo>
                    <a:pt x="645198" y="266649"/>
                  </a:lnTo>
                  <a:lnTo>
                    <a:pt x="378929" y="266649"/>
                  </a:lnTo>
                  <a:lnTo>
                    <a:pt x="378929" y="216103"/>
                  </a:lnTo>
                  <a:lnTo>
                    <a:pt x="432739" y="216103"/>
                  </a:lnTo>
                  <a:lnTo>
                    <a:pt x="432739" y="213575"/>
                  </a:lnTo>
                  <a:lnTo>
                    <a:pt x="432739" y="163017"/>
                  </a:lnTo>
                  <a:lnTo>
                    <a:pt x="486460" y="163017"/>
                  </a:lnTo>
                  <a:lnTo>
                    <a:pt x="486460" y="159232"/>
                  </a:lnTo>
                  <a:lnTo>
                    <a:pt x="486460" y="55600"/>
                  </a:lnTo>
                  <a:lnTo>
                    <a:pt x="645198" y="55600"/>
                  </a:lnTo>
                  <a:lnTo>
                    <a:pt x="645198" y="106159"/>
                  </a:lnTo>
                  <a:lnTo>
                    <a:pt x="645198" y="109943"/>
                  </a:lnTo>
                  <a:lnTo>
                    <a:pt x="699008" y="109943"/>
                  </a:lnTo>
                  <a:lnTo>
                    <a:pt x="699008" y="0"/>
                  </a:lnTo>
                  <a:lnTo>
                    <a:pt x="430199" y="0"/>
                  </a:lnTo>
                  <a:lnTo>
                    <a:pt x="430199" y="2527"/>
                  </a:lnTo>
                  <a:lnTo>
                    <a:pt x="430199" y="53073"/>
                  </a:lnTo>
                  <a:lnTo>
                    <a:pt x="430199" y="55600"/>
                  </a:lnTo>
                  <a:lnTo>
                    <a:pt x="430199" y="159232"/>
                  </a:lnTo>
                  <a:lnTo>
                    <a:pt x="376389" y="159232"/>
                  </a:lnTo>
                  <a:lnTo>
                    <a:pt x="376389" y="163017"/>
                  </a:lnTo>
                  <a:lnTo>
                    <a:pt x="376389" y="213575"/>
                  </a:lnTo>
                  <a:lnTo>
                    <a:pt x="322630" y="213575"/>
                  </a:lnTo>
                  <a:lnTo>
                    <a:pt x="322630" y="216103"/>
                  </a:lnTo>
                  <a:lnTo>
                    <a:pt x="322630" y="266649"/>
                  </a:lnTo>
                  <a:lnTo>
                    <a:pt x="268859" y="266649"/>
                  </a:lnTo>
                  <a:lnTo>
                    <a:pt x="268859" y="269176"/>
                  </a:lnTo>
                  <a:lnTo>
                    <a:pt x="268859" y="319735"/>
                  </a:lnTo>
                  <a:lnTo>
                    <a:pt x="217639" y="319735"/>
                  </a:lnTo>
                  <a:lnTo>
                    <a:pt x="217639" y="269176"/>
                  </a:lnTo>
                  <a:lnTo>
                    <a:pt x="217639" y="266649"/>
                  </a:lnTo>
                  <a:lnTo>
                    <a:pt x="164033" y="266649"/>
                  </a:lnTo>
                  <a:lnTo>
                    <a:pt x="164033" y="216103"/>
                  </a:lnTo>
                  <a:lnTo>
                    <a:pt x="164033" y="213575"/>
                  </a:lnTo>
                  <a:lnTo>
                    <a:pt x="110121" y="213575"/>
                  </a:lnTo>
                  <a:lnTo>
                    <a:pt x="110121" y="163017"/>
                  </a:lnTo>
                  <a:lnTo>
                    <a:pt x="110121" y="159232"/>
                  </a:lnTo>
                  <a:lnTo>
                    <a:pt x="56362" y="159232"/>
                  </a:lnTo>
                  <a:lnTo>
                    <a:pt x="56362" y="2527"/>
                  </a:lnTo>
                  <a:lnTo>
                    <a:pt x="430199" y="2527"/>
                  </a:lnTo>
                  <a:lnTo>
                    <a:pt x="430199" y="0"/>
                  </a:lnTo>
                  <a:lnTo>
                    <a:pt x="0" y="0"/>
                  </a:lnTo>
                  <a:lnTo>
                    <a:pt x="0" y="2527"/>
                  </a:lnTo>
                  <a:lnTo>
                    <a:pt x="0" y="159232"/>
                  </a:lnTo>
                  <a:lnTo>
                    <a:pt x="0" y="163017"/>
                  </a:lnTo>
                  <a:lnTo>
                    <a:pt x="53809" y="163017"/>
                  </a:lnTo>
                  <a:lnTo>
                    <a:pt x="53809" y="213575"/>
                  </a:lnTo>
                  <a:lnTo>
                    <a:pt x="53809" y="216103"/>
                  </a:lnTo>
                  <a:lnTo>
                    <a:pt x="107581" y="216103"/>
                  </a:lnTo>
                  <a:lnTo>
                    <a:pt x="107581" y="266649"/>
                  </a:lnTo>
                  <a:lnTo>
                    <a:pt x="107581" y="269176"/>
                  </a:lnTo>
                  <a:lnTo>
                    <a:pt x="161340" y="269176"/>
                  </a:lnTo>
                  <a:lnTo>
                    <a:pt x="161340" y="319735"/>
                  </a:lnTo>
                  <a:lnTo>
                    <a:pt x="161340" y="322262"/>
                  </a:lnTo>
                  <a:lnTo>
                    <a:pt x="2260765" y="322262"/>
                  </a:lnTo>
                  <a:lnTo>
                    <a:pt x="2260765" y="319735"/>
                  </a:lnTo>
                  <a:lnTo>
                    <a:pt x="2260765" y="269176"/>
                  </a:lnTo>
                  <a:lnTo>
                    <a:pt x="2314486" y="269176"/>
                  </a:lnTo>
                  <a:lnTo>
                    <a:pt x="2314486" y="266649"/>
                  </a:lnTo>
                  <a:lnTo>
                    <a:pt x="2314486" y="216103"/>
                  </a:lnTo>
                  <a:lnTo>
                    <a:pt x="2368296" y="216103"/>
                  </a:lnTo>
                  <a:lnTo>
                    <a:pt x="2368296" y="213575"/>
                  </a:lnTo>
                  <a:lnTo>
                    <a:pt x="2368296" y="109943"/>
                  </a:lnTo>
                  <a:lnTo>
                    <a:pt x="2368296" y="106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4" name="Google Shape;604;p7"/>
          <p:cNvGrpSpPr/>
          <p:nvPr/>
        </p:nvGrpSpPr>
        <p:grpSpPr>
          <a:xfrm>
            <a:off x="13427952" y="670762"/>
            <a:ext cx="2078990" cy="381000"/>
            <a:chOff x="13427952" y="670762"/>
            <a:chExt cx="2078990" cy="381000"/>
          </a:xfrm>
        </p:grpSpPr>
        <p:sp>
          <p:nvSpPr>
            <p:cNvPr id="605" name="Google Shape;605;p7"/>
            <p:cNvSpPr/>
            <p:nvPr/>
          </p:nvSpPr>
          <p:spPr>
            <a:xfrm>
              <a:off x="13430149" y="672070"/>
              <a:ext cx="2066925" cy="374015"/>
            </a:xfrm>
            <a:custGeom>
              <a:rect b="b" l="l" r="r" t="t"/>
              <a:pathLst>
                <a:path extrusionOk="0" h="374015" w="2066925">
                  <a:moveTo>
                    <a:pt x="2066823" y="140677"/>
                  </a:moveTo>
                  <a:lnTo>
                    <a:pt x="2019795" y="140677"/>
                  </a:lnTo>
                  <a:lnTo>
                    <a:pt x="2019795" y="96126"/>
                  </a:lnTo>
                  <a:lnTo>
                    <a:pt x="2019795" y="93573"/>
                  </a:lnTo>
                  <a:lnTo>
                    <a:pt x="1972906" y="93573"/>
                  </a:lnTo>
                  <a:lnTo>
                    <a:pt x="1972906" y="46469"/>
                  </a:lnTo>
                  <a:lnTo>
                    <a:pt x="378460" y="46469"/>
                  </a:lnTo>
                  <a:lnTo>
                    <a:pt x="378460" y="96126"/>
                  </a:lnTo>
                  <a:lnTo>
                    <a:pt x="378460" y="140677"/>
                  </a:lnTo>
                  <a:lnTo>
                    <a:pt x="378460" y="144500"/>
                  </a:lnTo>
                  <a:lnTo>
                    <a:pt x="326999" y="144500"/>
                  </a:lnTo>
                  <a:lnTo>
                    <a:pt x="326999" y="186905"/>
                  </a:lnTo>
                  <a:lnTo>
                    <a:pt x="326999" y="190322"/>
                  </a:lnTo>
                  <a:lnTo>
                    <a:pt x="279844" y="190322"/>
                  </a:lnTo>
                  <a:lnTo>
                    <a:pt x="279844" y="233616"/>
                  </a:lnTo>
                  <a:lnTo>
                    <a:pt x="279844" y="234886"/>
                  </a:lnTo>
                  <a:lnTo>
                    <a:pt x="279844" y="237426"/>
                  </a:lnTo>
                  <a:lnTo>
                    <a:pt x="232549" y="237426"/>
                  </a:lnTo>
                  <a:lnTo>
                    <a:pt x="232549" y="233616"/>
                  </a:lnTo>
                  <a:lnTo>
                    <a:pt x="232549" y="190322"/>
                  </a:lnTo>
                  <a:lnTo>
                    <a:pt x="279844" y="190322"/>
                  </a:lnTo>
                  <a:lnTo>
                    <a:pt x="279844" y="186512"/>
                  </a:lnTo>
                  <a:lnTo>
                    <a:pt x="279844" y="96126"/>
                  </a:lnTo>
                  <a:lnTo>
                    <a:pt x="378460" y="96126"/>
                  </a:lnTo>
                  <a:lnTo>
                    <a:pt x="378460" y="46469"/>
                  </a:lnTo>
                  <a:lnTo>
                    <a:pt x="375818" y="46469"/>
                  </a:lnTo>
                  <a:lnTo>
                    <a:pt x="375818" y="0"/>
                  </a:lnTo>
                  <a:lnTo>
                    <a:pt x="234823" y="0"/>
                  </a:lnTo>
                  <a:lnTo>
                    <a:pt x="234823" y="46469"/>
                  </a:lnTo>
                  <a:lnTo>
                    <a:pt x="187934" y="46469"/>
                  </a:lnTo>
                  <a:lnTo>
                    <a:pt x="187934" y="0"/>
                  </a:lnTo>
                  <a:lnTo>
                    <a:pt x="47028" y="0"/>
                  </a:lnTo>
                  <a:lnTo>
                    <a:pt x="47028" y="46469"/>
                  </a:lnTo>
                  <a:lnTo>
                    <a:pt x="0" y="46469"/>
                  </a:lnTo>
                  <a:lnTo>
                    <a:pt x="0" y="93573"/>
                  </a:lnTo>
                  <a:lnTo>
                    <a:pt x="0" y="96126"/>
                  </a:lnTo>
                  <a:lnTo>
                    <a:pt x="0" y="186512"/>
                  </a:lnTo>
                  <a:lnTo>
                    <a:pt x="47028" y="186512"/>
                  </a:lnTo>
                  <a:lnTo>
                    <a:pt x="47028" y="190322"/>
                  </a:lnTo>
                  <a:lnTo>
                    <a:pt x="47028" y="233616"/>
                  </a:lnTo>
                  <a:lnTo>
                    <a:pt x="93916" y="233616"/>
                  </a:lnTo>
                  <a:lnTo>
                    <a:pt x="93916" y="237426"/>
                  </a:lnTo>
                  <a:lnTo>
                    <a:pt x="93916" y="280708"/>
                  </a:lnTo>
                  <a:lnTo>
                    <a:pt x="140944" y="280708"/>
                  </a:lnTo>
                  <a:lnTo>
                    <a:pt x="140944" y="326961"/>
                  </a:lnTo>
                  <a:lnTo>
                    <a:pt x="187934" y="326961"/>
                  </a:lnTo>
                  <a:lnTo>
                    <a:pt x="187934" y="373634"/>
                  </a:lnTo>
                  <a:lnTo>
                    <a:pt x="234823" y="373634"/>
                  </a:lnTo>
                  <a:lnTo>
                    <a:pt x="234823" y="326961"/>
                  </a:lnTo>
                  <a:lnTo>
                    <a:pt x="1972906" y="326961"/>
                  </a:lnTo>
                  <a:lnTo>
                    <a:pt x="1972906" y="280708"/>
                  </a:lnTo>
                  <a:lnTo>
                    <a:pt x="2019795" y="280708"/>
                  </a:lnTo>
                  <a:lnTo>
                    <a:pt x="2019795" y="237426"/>
                  </a:lnTo>
                  <a:lnTo>
                    <a:pt x="2019795" y="234886"/>
                  </a:lnTo>
                  <a:lnTo>
                    <a:pt x="2019795" y="233616"/>
                  </a:lnTo>
                  <a:lnTo>
                    <a:pt x="1506994" y="233616"/>
                  </a:lnTo>
                  <a:lnTo>
                    <a:pt x="1506994" y="190322"/>
                  </a:lnTo>
                  <a:lnTo>
                    <a:pt x="2030742" y="190322"/>
                  </a:lnTo>
                  <a:lnTo>
                    <a:pt x="2030742" y="233616"/>
                  </a:lnTo>
                  <a:lnTo>
                    <a:pt x="2066823" y="233616"/>
                  </a:lnTo>
                  <a:lnTo>
                    <a:pt x="2066823" y="190322"/>
                  </a:lnTo>
                  <a:lnTo>
                    <a:pt x="2066823" y="186905"/>
                  </a:lnTo>
                  <a:lnTo>
                    <a:pt x="2066823" y="144500"/>
                  </a:lnTo>
                  <a:lnTo>
                    <a:pt x="2066823" y="140677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7"/>
            <p:cNvSpPr/>
            <p:nvPr/>
          </p:nvSpPr>
          <p:spPr>
            <a:xfrm>
              <a:off x="14889938" y="764374"/>
              <a:ext cx="571500" cy="193675"/>
            </a:xfrm>
            <a:custGeom>
              <a:rect b="b" l="l" r="r" t="t"/>
              <a:pathLst>
                <a:path extrusionOk="0" h="193675" w="571500">
                  <a:moveTo>
                    <a:pt x="570953" y="47104"/>
                  </a:moveTo>
                  <a:lnTo>
                    <a:pt x="523786" y="47104"/>
                  </a:lnTo>
                  <a:lnTo>
                    <a:pt x="523786" y="0"/>
                  </a:lnTo>
                  <a:lnTo>
                    <a:pt x="0" y="0"/>
                  </a:lnTo>
                  <a:lnTo>
                    <a:pt x="0" y="47104"/>
                  </a:lnTo>
                  <a:lnTo>
                    <a:pt x="0" y="52197"/>
                  </a:lnTo>
                  <a:lnTo>
                    <a:pt x="47205" y="52197"/>
                  </a:lnTo>
                  <a:lnTo>
                    <a:pt x="47205" y="142582"/>
                  </a:lnTo>
                  <a:lnTo>
                    <a:pt x="0" y="142582"/>
                  </a:lnTo>
                  <a:lnTo>
                    <a:pt x="0" y="146392"/>
                  </a:lnTo>
                  <a:lnTo>
                    <a:pt x="0" y="193497"/>
                  </a:lnTo>
                  <a:lnTo>
                    <a:pt x="523786" y="193497"/>
                  </a:lnTo>
                  <a:lnTo>
                    <a:pt x="523786" y="146392"/>
                  </a:lnTo>
                  <a:lnTo>
                    <a:pt x="570953" y="146392"/>
                  </a:lnTo>
                  <a:lnTo>
                    <a:pt x="570953" y="142582"/>
                  </a:lnTo>
                  <a:lnTo>
                    <a:pt x="570953" y="52197"/>
                  </a:lnTo>
                  <a:lnTo>
                    <a:pt x="570953" y="47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7"/>
            <p:cNvSpPr/>
            <p:nvPr/>
          </p:nvSpPr>
          <p:spPr>
            <a:xfrm>
              <a:off x="13520801" y="716673"/>
              <a:ext cx="288290" cy="241934"/>
            </a:xfrm>
            <a:custGeom>
              <a:rect b="b" l="l" r="r" t="t"/>
              <a:pathLst>
                <a:path extrusionOk="0" h="241934" w="288290">
                  <a:moveTo>
                    <a:pt x="193344" y="194183"/>
                  </a:moveTo>
                  <a:lnTo>
                    <a:pt x="141630" y="194183"/>
                  </a:lnTo>
                  <a:lnTo>
                    <a:pt x="141630" y="241655"/>
                  </a:lnTo>
                  <a:lnTo>
                    <a:pt x="193344" y="241655"/>
                  </a:lnTo>
                  <a:lnTo>
                    <a:pt x="193344" y="194183"/>
                  </a:lnTo>
                  <a:close/>
                </a:path>
                <a:path extrusionOk="0" h="241934" w="288290">
                  <a:moveTo>
                    <a:pt x="287807" y="47701"/>
                  </a:moveTo>
                  <a:lnTo>
                    <a:pt x="98933" y="47701"/>
                  </a:lnTo>
                  <a:lnTo>
                    <a:pt x="98933" y="596"/>
                  </a:lnTo>
                  <a:lnTo>
                    <a:pt x="0" y="596"/>
                  </a:lnTo>
                  <a:lnTo>
                    <a:pt x="0" y="47701"/>
                  </a:lnTo>
                  <a:lnTo>
                    <a:pt x="0" y="51523"/>
                  </a:lnTo>
                  <a:lnTo>
                    <a:pt x="0" y="99898"/>
                  </a:lnTo>
                  <a:lnTo>
                    <a:pt x="47256" y="99898"/>
                  </a:lnTo>
                  <a:lnTo>
                    <a:pt x="47256" y="141909"/>
                  </a:lnTo>
                  <a:lnTo>
                    <a:pt x="47256" y="147002"/>
                  </a:lnTo>
                  <a:lnTo>
                    <a:pt x="94462" y="147002"/>
                  </a:lnTo>
                  <a:lnTo>
                    <a:pt x="94462" y="190284"/>
                  </a:lnTo>
                  <a:lnTo>
                    <a:pt x="94462" y="194094"/>
                  </a:lnTo>
                  <a:lnTo>
                    <a:pt x="240550" y="194094"/>
                  </a:lnTo>
                  <a:lnTo>
                    <a:pt x="240550" y="190284"/>
                  </a:lnTo>
                  <a:lnTo>
                    <a:pt x="146088" y="190284"/>
                  </a:lnTo>
                  <a:lnTo>
                    <a:pt x="146088" y="147002"/>
                  </a:lnTo>
                  <a:lnTo>
                    <a:pt x="188874" y="147002"/>
                  </a:lnTo>
                  <a:lnTo>
                    <a:pt x="188874" y="189699"/>
                  </a:lnTo>
                  <a:lnTo>
                    <a:pt x="240550" y="189699"/>
                  </a:lnTo>
                  <a:lnTo>
                    <a:pt x="240550" y="147002"/>
                  </a:lnTo>
                  <a:lnTo>
                    <a:pt x="287807" y="147002"/>
                  </a:lnTo>
                  <a:lnTo>
                    <a:pt x="287807" y="142303"/>
                  </a:lnTo>
                  <a:lnTo>
                    <a:pt x="287807" y="141909"/>
                  </a:lnTo>
                  <a:lnTo>
                    <a:pt x="287807" y="51879"/>
                  </a:lnTo>
                  <a:lnTo>
                    <a:pt x="236080" y="51879"/>
                  </a:lnTo>
                  <a:lnTo>
                    <a:pt x="236080" y="141909"/>
                  </a:lnTo>
                  <a:lnTo>
                    <a:pt x="193344" y="141909"/>
                  </a:lnTo>
                  <a:lnTo>
                    <a:pt x="193344" y="99898"/>
                  </a:lnTo>
                  <a:lnTo>
                    <a:pt x="193344" y="51523"/>
                  </a:lnTo>
                  <a:lnTo>
                    <a:pt x="287807" y="51523"/>
                  </a:lnTo>
                  <a:lnTo>
                    <a:pt x="287807" y="47701"/>
                  </a:lnTo>
                  <a:close/>
                </a:path>
                <a:path extrusionOk="0" h="241934" w="288290">
                  <a:moveTo>
                    <a:pt x="287807" y="0"/>
                  </a:moveTo>
                  <a:lnTo>
                    <a:pt x="141630" y="0"/>
                  </a:lnTo>
                  <a:lnTo>
                    <a:pt x="141630" y="47396"/>
                  </a:lnTo>
                  <a:lnTo>
                    <a:pt x="287807" y="47396"/>
                  </a:lnTo>
                  <a:lnTo>
                    <a:pt x="287807" y="0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7"/>
            <p:cNvSpPr/>
            <p:nvPr/>
          </p:nvSpPr>
          <p:spPr>
            <a:xfrm>
              <a:off x="13756882" y="764374"/>
              <a:ext cx="1137919" cy="193675"/>
            </a:xfrm>
            <a:custGeom>
              <a:rect b="b" l="l" r="r" t="t"/>
              <a:pathLst>
                <a:path extrusionOk="0" h="193675" w="1137919">
                  <a:moveTo>
                    <a:pt x="1137526" y="47104"/>
                  </a:moveTo>
                  <a:lnTo>
                    <a:pt x="1090269" y="47104"/>
                  </a:lnTo>
                  <a:lnTo>
                    <a:pt x="1090269" y="0"/>
                  </a:lnTo>
                  <a:lnTo>
                    <a:pt x="94411" y="0"/>
                  </a:lnTo>
                  <a:lnTo>
                    <a:pt x="94411" y="47104"/>
                  </a:lnTo>
                  <a:lnTo>
                    <a:pt x="94411" y="94208"/>
                  </a:lnTo>
                  <a:lnTo>
                    <a:pt x="47256" y="94208"/>
                  </a:lnTo>
                  <a:lnTo>
                    <a:pt x="47256" y="142582"/>
                  </a:lnTo>
                  <a:lnTo>
                    <a:pt x="0" y="142582"/>
                  </a:lnTo>
                  <a:lnTo>
                    <a:pt x="0" y="146392"/>
                  </a:lnTo>
                  <a:lnTo>
                    <a:pt x="0" y="193497"/>
                  </a:lnTo>
                  <a:lnTo>
                    <a:pt x="1090269" y="193497"/>
                  </a:lnTo>
                  <a:lnTo>
                    <a:pt x="1090269" y="146392"/>
                  </a:lnTo>
                  <a:lnTo>
                    <a:pt x="1137526" y="146392"/>
                  </a:lnTo>
                  <a:lnTo>
                    <a:pt x="1137526" y="142582"/>
                  </a:lnTo>
                  <a:lnTo>
                    <a:pt x="1137526" y="94208"/>
                  </a:lnTo>
                  <a:lnTo>
                    <a:pt x="1137526" y="47104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7"/>
            <p:cNvSpPr/>
            <p:nvPr/>
          </p:nvSpPr>
          <p:spPr>
            <a:xfrm>
              <a:off x="13427952" y="670762"/>
              <a:ext cx="2078990" cy="381000"/>
            </a:xfrm>
            <a:custGeom>
              <a:rect b="b" l="l" r="r" t="t"/>
              <a:pathLst>
                <a:path extrusionOk="0" h="381000" w="2078990">
                  <a:moveTo>
                    <a:pt x="190220" y="0"/>
                  </a:moveTo>
                  <a:lnTo>
                    <a:pt x="47294" y="0"/>
                  </a:lnTo>
                  <a:lnTo>
                    <a:pt x="47294" y="47485"/>
                  </a:lnTo>
                  <a:lnTo>
                    <a:pt x="190220" y="47485"/>
                  </a:lnTo>
                  <a:lnTo>
                    <a:pt x="190220" y="0"/>
                  </a:lnTo>
                  <a:close/>
                </a:path>
                <a:path extrusionOk="0" h="381000" w="2078990">
                  <a:moveTo>
                    <a:pt x="237375" y="333438"/>
                  </a:moveTo>
                  <a:lnTo>
                    <a:pt x="188874" y="333438"/>
                  </a:lnTo>
                  <a:lnTo>
                    <a:pt x="188874" y="380822"/>
                  </a:lnTo>
                  <a:lnTo>
                    <a:pt x="237375" y="380822"/>
                  </a:lnTo>
                  <a:lnTo>
                    <a:pt x="237375" y="333438"/>
                  </a:lnTo>
                  <a:close/>
                </a:path>
                <a:path extrusionOk="0" h="381000" w="2078990">
                  <a:moveTo>
                    <a:pt x="379082" y="0"/>
                  </a:moveTo>
                  <a:lnTo>
                    <a:pt x="236169" y="0"/>
                  </a:lnTo>
                  <a:lnTo>
                    <a:pt x="236169" y="47485"/>
                  </a:lnTo>
                  <a:lnTo>
                    <a:pt x="379082" y="47485"/>
                  </a:lnTo>
                  <a:lnTo>
                    <a:pt x="379082" y="0"/>
                  </a:lnTo>
                  <a:close/>
                </a:path>
                <a:path extrusionOk="0" h="381000" w="2078990">
                  <a:moveTo>
                    <a:pt x="2078621" y="141986"/>
                  </a:moveTo>
                  <a:lnTo>
                    <a:pt x="2031377" y="141986"/>
                  </a:lnTo>
                  <a:lnTo>
                    <a:pt x="2031377" y="96151"/>
                  </a:lnTo>
                  <a:lnTo>
                    <a:pt x="2031377" y="94881"/>
                  </a:lnTo>
                  <a:lnTo>
                    <a:pt x="2030082" y="94881"/>
                  </a:lnTo>
                  <a:lnTo>
                    <a:pt x="2030082" y="143256"/>
                  </a:lnTo>
                  <a:lnTo>
                    <a:pt x="2030082" y="237464"/>
                  </a:lnTo>
                  <a:lnTo>
                    <a:pt x="1982876" y="237464"/>
                  </a:lnTo>
                  <a:lnTo>
                    <a:pt x="1982876" y="238734"/>
                  </a:lnTo>
                  <a:lnTo>
                    <a:pt x="1982876" y="284568"/>
                  </a:lnTo>
                  <a:lnTo>
                    <a:pt x="1464805" y="284568"/>
                  </a:lnTo>
                  <a:lnTo>
                    <a:pt x="1464805" y="238734"/>
                  </a:lnTo>
                  <a:lnTo>
                    <a:pt x="1512011" y="238734"/>
                  </a:lnTo>
                  <a:lnTo>
                    <a:pt x="1512011" y="237464"/>
                  </a:lnTo>
                  <a:lnTo>
                    <a:pt x="1512011" y="190360"/>
                  </a:lnTo>
                  <a:lnTo>
                    <a:pt x="1512011" y="143256"/>
                  </a:lnTo>
                  <a:lnTo>
                    <a:pt x="1512011" y="141986"/>
                  </a:lnTo>
                  <a:lnTo>
                    <a:pt x="1464894" y="141986"/>
                  </a:lnTo>
                  <a:lnTo>
                    <a:pt x="1464894" y="96151"/>
                  </a:lnTo>
                  <a:lnTo>
                    <a:pt x="1982965" y="96151"/>
                  </a:lnTo>
                  <a:lnTo>
                    <a:pt x="1982965" y="141986"/>
                  </a:lnTo>
                  <a:lnTo>
                    <a:pt x="1982965" y="143256"/>
                  </a:lnTo>
                  <a:lnTo>
                    <a:pt x="2030082" y="143256"/>
                  </a:lnTo>
                  <a:lnTo>
                    <a:pt x="2030082" y="94881"/>
                  </a:lnTo>
                  <a:lnTo>
                    <a:pt x="1984209" y="94881"/>
                  </a:lnTo>
                  <a:lnTo>
                    <a:pt x="1984209" y="49047"/>
                  </a:lnTo>
                  <a:lnTo>
                    <a:pt x="1984209" y="47777"/>
                  </a:lnTo>
                  <a:lnTo>
                    <a:pt x="1463624" y="47777"/>
                  </a:lnTo>
                  <a:lnTo>
                    <a:pt x="1463624" y="143256"/>
                  </a:lnTo>
                  <a:lnTo>
                    <a:pt x="1463624" y="190360"/>
                  </a:lnTo>
                  <a:lnTo>
                    <a:pt x="1463548" y="237464"/>
                  </a:lnTo>
                  <a:lnTo>
                    <a:pt x="1416431" y="237464"/>
                  </a:lnTo>
                  <a:lnTo>
                    <a:pt x="1416431" y="238734"/>
                  </a:lnTo>
                  <a:lnTo>
                    <a:pt x="1416431" y="284568"/>
                  </a:lnTo>
                  <a:lnTo>
                    <a:pt x="331838" y="284568"/>
                  </a:lnTo>
                  <a:lnTo>
                    <a:pt x="331838" y="238734"/>
                  </a:lnTo>
                  <a:lnTo>
                    <a:pt x="379082" y="238734"/>
                  </a:lnTo>
                  <a:lnTo>
                    <a:pt x="379082" y="237464"/>
                  </a:lnTo>
                  <a:lnTo>
                    <a:pt x="379082" y="191630"/>
                  </a:lnTo>
                  <a:lnTo>
                    <a:pt x="426250" y="191630"/>
                  </a:lnTo>
                  <a:lnTo>
                    <a:pt x="426250" y="190360"/>
                  </a:lnTo>
                  <a:lnTo>
                    <a:pt x="426250" y="96151"/>
                  </a:lnTo>
                  <a:lnTo>
                    <a:pt x="1416431" y="96151"/>
                  </a:lnTo>
                  <a:lnTo>
                    <a:pt x="1416431" y="141986"/>
                  </a:lnTo>
                  <a:lnTo>
                    <a:pt x="1416431" y="143256"/>
                  </a:lnTo>
                  <a:lnTo>
                    <a:pt x="1463624" y="143256"/>
                  </a:lnTo>
                  <a:lnTo>
                    <a:pt x="1463624" y="47777"/>
                  </a:lnTo>
                  <a:lnTo>
                    <a:pt x="377748" y="47777"/>
                  </a:lnTo>
                  <a:lnTo>
                    <a:pt x="377748" y="49047"/>
                  </a:lnTo>
                  <a:lnTo>
                    <a:pt x="377748" y="94881"/>
                  </a:lnTo>
                  <a:lnTo>
                    <a:pt x="377748" y="96151"/>
                  </a:lnTo>
                  <a:lnTo>
                    <a:pt x="377748" y="190360"/>
                  </a:lnTo>
                  <a:lnTo>
                    <a:pt x="330492" y="190360"/>
                  </a:lnTo>
                  <a:lnTo>
                    <a:pt x="330492" y="191630"/>
                  </a:lnTo>
                  <a:lnTo>
                    <a:pt x="330492" y="237464"/>
                  </a:lnTo>
                  <a:lnTo>
                    <a:pt x="283286" y="237464"/>
                  </a:lnTo>
                  <a:lnTo>
                    <a:pt x="283286" y="238734"/>
                  </a:lnTo>
                  <a:lnTo>
                    <a:pt x="283286" y="284568"/>
                  </a:lnTo>
                  <a:lnTo>
                    <a:pt x="236042" y="284568"/>
                  </a:lnTo>
                  <a:lnTo>
                    <a:pt x="236042" y="285838"/>
                  </a:lnTo>
                  <a:lnTo>
                    <a:pt x="236042" y="331673"/>
                  </a:lnTo>
                  <a:lnTo>
                    <a:pt x="190220" y="331673"/>
                  </a:lnTo>
                  <a:lnTo>
                    <a:pt x="190220" y="285838"/>
                  </a:lnTo>
                  <a:lnTo>
                    <a:pt x="190220" y="284568"/>
                  </a:lnTo>
                  <a:lnTo>
                    <a:pt x="143014" y="284568"/>
                  </a:lnTo>
                  <a:lnTo>
                    <a:pt x="143014" y="238734"/>
                  </a:lnTo>
                  <a:lnTo>
                    <a:pt x="143014" y="237464"/>
                  </a:lnTo>
                  <a:lnTo>
                    <a:pt x="95758" y="237464"/>
                  </a:lnTo>
                  <a:lnTo>
                    <a:pt x="95758" y="191630"/>
                  </a:lnTo>
                  <a:lnTo>
                    <a:pt x="95758" y="190360"/>
                  </a:lnTo>
                  <a:lnTo>
                    <a:pt x="48590" y="190360"/>
                  </a:lnTo>
                  <a:lnTo>
                    <a:pt x="48590" y="49047"/>
                  </a:lnTo>
                  <a:lnTo>
                    <a:pt x="188874" y="49047"/>
                  </a:lnTo>
                  <a:lnTo>
                    <a:pt x="188874" y="96215"/>
                  </a:lnTo>
                  <a:lnTo>
                    <a:pt x="237375" y="96215"/>
                  </a:lnTo>
                  <a:lnTo>
                    <a:pt x="237375" y="49047"/>
                  </a:lnTo>
                  <a:lnTo>
                    <a:pt x="377748" y="49047"/>
                  </a:lnTo>
                  <a:lnTo>
                    <a:pt x="377748" y="47777"/>
                  </a:lnTo>
                  <a:lnTo>
                    <a:pt x="0" y="47777"/>
                  </a:lnTo>
                  <a:lnTo>
                    <a:pt x="0" y="49047"/>
                  </a:lnTo>
                  <a:lnTo>
                    <a:pt x="0" y="190360"/>
                  </a:lnTo>
                  <a:lnTo>
                    <a:pt x="0" y="191630"/>
                  </a:lnTo>
                  <a:lnTo>
                    <a:pt x="47256" y="191630"/>
                  </a:lnTo>
                  <a:lnTo>
                    <a:pt x="47256" y="237464"/>
                  </a:lnTo>
                  <a:lnTo>
                    <a:pt x="47256" y="238734"/>
                  </a:lnTo>
                  <a:lnTo>
                    <a:pt x="94462" y="238734"/>
                  </a:lnTo>
                  <a:lnTo>
                    <a:pt x="94462" y="284568"/>
                  </a:lnTo>
                  <a:lnTo>
                    <a:pt x="94462" y="285838"/>
                  </a:lnTo>
                  <a:lnTo>
                    <a:pt x="141668" y="285838"/>
                  </a:lnTo>
                  <a:lnTo>
                    <a:pt x="141668" y="331673"/>
                  </a:lnTo>
                  <a:lnTo>
                    <a:pt x="141668" y="332943"/>
                  </a:lnTo>
                  <a:lnTo>
                    <a:pt x="1984209" y="332943"/>
                  </a:lnTo>
                  <a:lnTo>
                    <a:pt x="1984209" y="331673"/>
                  </a:lnTo>
                  <a:lnTo>
                    <a:pt x="1984209" y="285838"/>
                  </a:lnTo>
                  <a:lnTo>
                    <a:pt x="2031377" y="285838"/>
                  </a:lnTo>
                  <a:lnTo>
                    <a:pt x="2031377" y="284568"/>
                  </a:lnTo>
                  <a:lnTo>
                    <a:pt x="2031377" y="238734"/>
                  </a:lnTo>
                  <a:lnTo>
                    <a:pt x="2078621" y="238734"/>
                  </a:lnTo>
                  <a:lnTo>
                    <a:pt x="2078621" y="237464"/>
                  </a:lnTo>
                  <a:lnTo>
                    <a:pt x="2078621" y="143256"/>
                  </a:lnTo>
                  <a:lnTo>
                    <a:pt x="2078621" y="1419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10" name="Google Shape;61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62673" y="4852559"/>
            <a:ext cx="645626" cy="66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026365" y="3281224"/>
            <a:ext cx="517565" cy="52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517575" y="1957765"/>
            <a:ext cx="266699" cy="27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5439" y="5013522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7492" y="3398671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9897" y="1894051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13585" y="7607456"/>
            <a:ext cx="1238249" cy="118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5130713" y="6495269"/>
            <a:ext cx="2257424" cy="23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773618" y="6821864"/>
            <a:ext cx="1581150" cy="2095499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7"/>
          <p:cNvSpPr txBox="1"/>
          <p:nvPr/>
        </p:nvSpPr>
        <p:spPr>
          <a:xfrm>
            <a:off x="1823612" y="2147296"/>
            <a:ext cx="14239200" cy="23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3975">
            <a:spAutoFit/>
          </a:bodyPr>
          <a:lstStyle/>
          <a:p>
            <a:pPr indent="0" lvl="0" marL="12700" marR="5080" rtl="0" algn="ctr">
              <a:lnSpc>
                <a:spcPct val="111846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6500"/>
              <a:buFont typeface="Georgia"/>
              <a:buNone/>
            </a:pPr>
            <a:r>
              <a:rPr b="0" i="0" lang="en-US" sz="6500" u="none" cap="none" strike="noStrike">
                <a:solidFill>
                  <a:srgbClr val="FF62D8"/>
                </a:solidFill>
                <a:latin typeface="Georgia"/>
                <a:ea typeface="Georgia"/>
                <a:cs typeface="Georgia"/>
                <a:sym typeface="Georgia"/>
              </a:rPr>
              <a:t>A  AVENTURA SAUDÁVEL DE  PAC-MAN E AS FRUTAS  MÁGICAS</a:t>
            </a:r>
            <a:endParaRPr b="0" i="0" sz="65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0" name="Google Shape;620;p7"/>
          <p:cNvSpPr txBox="1"/>
          <p:nvPr/>
        </p:nvSpPr>
        <p:spPr>
          <a:xfrm>
            <a:off x="815591" y="606471"/>
            <a:ext cx="19419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D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585DFF"/>
                </a:solidFill>
                <a:latin typeface="Verdana"/>
                <a:ea typeface="Verdana"/>
                <a:cs typeface="Verdana"/>
                <a:sym typeface="Verdana"/>
              </a:rPr>
              <a:t>Jogador 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1" name="Google Shape;621;p7"/>
          <p:cNvSpPr txBox="1"/>
          <p:nvPr/>
        </p:nvSpPr>
        <p:spPr>
          <a:xfrm>
            <a:off x="6965950" y="6244500"/>
            <a:ext cx="64620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ourier New"/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Por:Carolina Palhas</a:t>
            </a:r>
            <a:endParaRPr b="0" i="0" sz="2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22" name="Google Shape;622;p7"/>
          <p:cNvSpPr txBox="1"/>
          <p:nvPr/>
        </p:nvSpPr>
        <p:spPr>
          <a:xfrm>
            <a:off x="9336182" y="6177584"/>
            <a:ext cx="14592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23" name="Google Shape;623;p7"/>
          <p:cNvSpPr txBox="1"/>
          <p:nvPr/>
        </p:nvSpPr>
        <p:spPr>
          <a:xfrm>
            <a:off x="7899358" y="649066"/>
            <a:ext cx="2489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Pontos </a:t>
            </a:r>
            <a:r>
              <a:rPr b="0" i="0" lang="en-US" sz="2200" u="none" cap="none" strike="noStrike">
                <a:solidFill>
                  <a:srgbClr val="20EF80"/>
                </a:solidFill>
                <a:latin typeface="Verdana"/>
                <a:ea typeface="Verdana"/>
                <a:cs typeface="Verdana"/>
                <a:sym typeface="Verdana"/>
              </a:rPr>
              <a:t>2500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24" name="Google Shape;624;p7"/>
          <p:cNvGrpSpPr/>
          <p:nvPr/>
        </p:nvGrpSpPr>
        <p:grpSpPr>
          <a:xfrm>
            <a:off x="481832" y="6827373"/>
            <a:ext cx="2056764" cy="2246629"/>
            <a:chOff x="481832" y="6827373"/>
            <a:chExt cx="2056764" cy="2246629"/>
          </a:xfrm>
        </p:grpSpPr>
        <p:sp>
          <p:nvSpPr>
            <p:cNvPr id="625" name="Google Shape;625;p7"/>
            <p:cNvSpPr/>
            <p:nvPr/>
          </p:nvSpPr>
          <p:spPr>
            <a:xfrm>
              <a:off x="481832" y="6827373"/>
              <a:ext cx="2056764" cy="2246629"/>
            </a:xfrm>
            <a:custGeom>
              <a:rect b="b" l="l" r="r" t="t"/>
              <a:pathLst>
                <a:path extrusionOk="0" h="2246629" w="2056764">
                  <a:moveTo>
                    <a:pt x="1132182" y="2246415"/>
                  </a:moveTo>
                  <a:lnTo>
                    <a:pt x="1090710" y="2245482"/>
                  </a:lnTo>
                  <a:lnTo>
                    <a:pt x="1049486" y="2243518"/>
                  </a:lnTo>
                  <a:lnTo>
                    <a:pt x="1004149" y="2239560"/>
                  </a:lnTo>
                  <a:lnTo>
                    <a:pt x="954899" y="2233281"/>
                  </a:lnTo>
                  <a:lnTo>
                    <a:pt x="900172" y="2223712"/>
                  </a:lnTo>
                  <a:lnTo>
                    <a:pt x="840311" y="2209811"/>
                  </a:lnTo>
                  <a:lnTo>
                    <a:pt x="765495" y="2187488"/>
                  </a:lnTo>
                  <a:lnTo>
                    <a:pt x="721072" y="2171522"/>
                  </a:lnTo>
                  <a:lnTo>
                    <a:pt x="677400" y="2153723"/>
                  </a:lnTo>
                  <a:lnTo>
                    <a:pt x="634487" y="2134083"/>
                  </a:lnTo>
                  <a:lnTo>
                    <a:pt x="592337" y="2112596"/>
                  </a:lnTo>
                  <a:lnTo>
                    <a:pt x="551325" y="2089500"/>
                  </a:lnTo>
                  <a:lnTo>
                    <a:pt x="511373" y="2064750"/>
                  </a:lnTo>
                  <a:lnTo>
                    <a:pt x="472515" y="2038305"/>
                  </a:lnTo>
                  <a:lnTo>
                    <a:pt x="434784" y="2010123"/>
                  </a:lnTo>
                  <a:lnTo>
                    <a:pt x="390130" y="1973445"/>
                  </a:lnTo>
                  <a:lnTo>
                    <a:pt x="347296" y="1934642"/>
                  </a:lnTo>
                  <a:lnTo>
                    <a:pt x="308342" y="1895631"/>
                  </a:lnTo>
                  <a:lnTo>
                    <a:pt x="271513" y="1854814"/>
                  </a:lnTo>
                  <a:lnTo>
                    <a:pt x="236748" y="1812228"/>
                  </a:lnTo>
                  <a:lnTo>
                    <a:pt x="203987" y="1767909"/>
                  </a:lnTo>
                  <a:lnTo>
                    <a:pt x="163168" y="1705398"/>
                  </a:lnTo>
                  <a:lnTo>
                    <a:pt x="126597" y="1640304"/>
                  </a:lnTo>
                  <a:lnTo>
                    <a:pt x="105395" y="1597329"/>
                  </a:lnTo>
                  <a:lnTo>
                    <a:pt x="86106" y="1553566"/>
                  </a:lnTo>
                  <a:lnTo>
                    <a:pt x="68699" y="1509027"/>
                  </a:lnTo>
                  <a:lnTo>
                    <a:pt x="53143" y="1463726"/>
                  </a:lnTo>
                  <a:lnTo>
                    <a:pt x="33647" y="1394834"/>
                  </a:lnTo>
                  <a:lnTo>
                    <a:pt x="18579" y="1324824"/>
                  </a:lnTo>
                  <a:lnTo>
                    <a:pt x="12220" y="1286615"/>
                  </a:lnTo>
                  <a:lnTo>
                    <a:pt x="7240" y="1248225"/>
                  </a:lnTo>
                  <a:lnTo>
                    <a:pt x="3811" y="1209845"/>
                  </a:lnTo>
                  <a:lnTo>
                    <a:pt x="390" y="1146875"/>
                  </a:lnTo>
                  <a:lnTo>
                    <a:pt x="0" y="1121799"/>
                  </a:lnTo>
                  <a:lnTo>
                    <a:pt x="463" y="1096716"/>
                  </a:lnTo>
                  <a:lnTo>
                    <a:pt x="3249" y="1044367"/>
                  </a:lnTo>
                  <a:lnTo>
                    <a:pt x="7700" y="995905"/>
                  </a:lnTo>
                  <a:lnTo>
                    <a:pt x="16442" y="934263"/>
                  </a:lnTo>
                  <a:lnTo>
                    <a:pt x="27520" y="877429"/>
                  </a:lnTo>
                  <a:lnTo>
                    <a:pt x="40501" y="825543"/>
                  </a:lnTo>
                  <a:lnTo>
                    <a:pt x="57906" y="768038"/>
                  </a:lnTo>
                  <a:lnTo>
                    <a:pt x="80866" y="705532"/>
                  </a:lnTo>
                  <a:lnTo>
                    <a:pt x="109448" y="640212"/>
                  </a:lnTo>
                  <a:lnTo>
                    <a:pt x="144463" y="572877"/>
                  </a:lnTo>
                  <a:lnTo>
                    <a:pt x="185530" y="505465"/>
                  </a:lnTo>
                  <a:lnTo>
                    <a:pt x="208654" y="471735"/>
                  </a:lnTo>
                  <a:lnTo>
                    <a:pt x="232989" y="438871"/>
                  </a:lnTo>
                  <a:lnTo>
                    <a:pt x="258506" y="406858"/>
                  </a:lnTo>
                  <a:lnTo>
                    <a:pt x="292544" y="367700"/>
                  </a:lnTo>
                  <a:lnTo>
                    <a:pt x="321814" y="336692"/>
                  </a:lnTo>
                  <a:lnTo>
                    <a:pt x="371691" y="289019"/>
                  </a:lnTo>
                  <a:lnTo>
                    <a:pt x="404692" y="260483"/>
                  </a:lnTo>
                  <a:lnTo>
                    <a:pt x="438749" y="233213"/>
                  </a:lnTo>
                  <a:lnTo>
                    <a:pt x="473911" y="207266"/>
                  </a:lnTo>
                  <a:lnTo>
                    <a:pt x="507943" y="184105"/>
                  </a:lnTo>
                  <a:lnTo>
                    <a:pt x="542741" y="162226"/>
                  </a:lnTo>
                  <a:lnTo>
                    <a:pt x="578321" y="141640"/>
                  </a:lnTo>
                  <a:lnTo>
                    <a:pt x="614698" y="122357"/>
                  </a:lnTo>
                  <a:lnTo>
                    <a:pt x="681156" y="91272"/>
                  </a:lnTo>
                  <a:lnTo>
                    <a:pt x="749473" y="64531"/>
                  </a:lnTo>
                  <a:lnTo>
                    <a:pt x="804784" y="46592"/>
                  </a:lnTo>
                  <a:lnTo>
                    <a:pt x="860958" y="31590"/>
                  </a:lnTo>
                  <a:lnTo>
                    <a:pt x="913618" y="20253"/>
                  </a:lnTo>
                  <a:lnTo>
                    <a:pt x="966793" y="11590"/>
                  </a:lnTo>
                  <a:lnTo>
                    <a:pt x="1008148" y="6539"/>
                  </a:lnTo>
                  <a:lnTo>
                    <a:pt x="1049677" y="3074"/>
                  </a:lnTo>
                  <a:lnTo>
                    <a:pt x="1105809" y="401"/>
                  </a:lnTo>
                  <a:lnTo>
                    <a:pt x="1140397" y="0"/>
                  </a:lnTo>
                  <a:lnTo>
                    <a:pt x="1155790" y="477"/>
                  </a:lnTo>
                  <a:lnTo>
                    <a:pt x="1207573" y="3541"/>
                  </a:lnTo>
                  <a:lnTo>
                    <a:pt x="1246946" y="7375"/>
                  </a:lnTo>
                  <a:lnTo>
                    <a:pt x="1308940" y="15915"/>
                  </a:lnTo>
                  <a:lnTo>
                    <a:pt x="1350914" y="23783"/>
                  </a:lnTo>
                  <a:lnTo>
                    <a:pt x="1392546" y="33255"/>
                  </a:lnTo>
                  <a:lnTo>
                    <a:pt x="1433852" y="44250"/>
                  </a:lnTo>
                  <a:lnTo>
                    <a:pt x="1498085" y="64787"/>
                  </a:lnTo>
                  <a:lnTo>
                    <a:pt x="1560951" y="89281"/>
                  </a:lnTo>
                  <a:lnTo>
                    <a:pt x="1602553" y="107894"/>
                  </a:lnTo>
                  <a:lnTo>
                    <a:pt x="1643367" y="128146"/>
                  </a:lnTo>
                  <a:lnTo>
                    <a:pt x="1687912" y="152736"/>
                  </a:lnTo>
                  <a:lnTo>
                    <a:pt x="1731203" y="179273"/>
                  </a:lnTo>
                  <a:lnTo>
                    <a:pt x="1773269" y="207725"/>
                  </a:lnTo>
                  <a:lnTo>
                    <a:pt x="1814139" y="238062"/>
                  </a:lnTo>
                  <a:lnTo>
                    <a:pt x="1849249" y="266556"/>
                  </a:lnTo>
                  <a:lnTo>
                    <a:pt x="1883066" y="296440"/>
                  </a:lnTo>
                  <a:lnTo>
                    <a:pt x="1915660" y="327639"/>
                  </a:lnTo>
                  <a:lnTo>
                    <a:pt x="1947099" y="360074"/>
                  </a:lnTo>
                  <a:lnTo>
                    <a:pt x="1994763" y="414746"/>
                  </a:lnTo>
                  <a:lnTo>
                    <a:pt x="2038528" y="472625"/>
                  </a:lnTo>
                  <a:lnTo>
                    <a:pt x="2056767" y="498859"/>
                  </a:lnTo>
                  <a:lnTo>
                    <a:pt x="2054579" y="498671"/>
                  </a:lnTo>
                  <a:lnTo>
                    <a:pt x="1276919" y="1118539"/>
                  </a:lnTo>
                  <a:lnTo>
                    <a:pt x="1277223" y="1124742"/>
                  </a:lnTo>
                  <a:lnTo>
                    <a:pt x="1428578" y="1250633"/>
                  </a:lnTo>
                  <a:lnTo>
                    <a:pt x="2028881" y="1751635"/>
                  </a:lnTo>
                  <a:lnTo>
                    <a:pt x="2044391" y="1764436"/>
                  </a:lnTo>
                  <a:lnTo>
                    <a:pt x="2043989" y="1766130"/>
                  </a:lnTo>
                  <a:lnTo>
                    <a:pt x="2033029" y="1781658"/>
                  </a:lnTo>
                  <a:lnTo>
                    <a:pt x="2004807" y="1819015"/>
                  </a:lnTo>
                  <a:lnTo>
                    <a:pt x="1978318" y="1851371"/>
                  </a:lnTo>
                  <a:lnTo>
                    <a:pt x="1950601" y="1882603"/>
                  </a:lnTo>
                  <a:lnTo>
                    <a:pt x="1921746" y="1912787"/>
                  </a:lnTo>
                  <a:lnTo>
                    <a:pt x="1891843" y="1942000"/>
                  </a:lnTo>
                  <a:lnTo>
                    <a:pt x="1851927" y="1977725"/>
                  </a:lnTo>
                  <a:lnTo>
                    <a:pt x="1810300" y="2011469"/>
                  </a:lnTo>
                  <a:lnTo>
                    <a:pt x="1779354" y="2034596"/>
                  </a:lnTo>
                  <a:lnTo>
                    <a:pt x="1747643" y="2056577"/>
                  </a:lnTo>
                  <a:lnTo>
                    <a:pt x="1715196" y="2077450"/>
                  </a:lnTo>
                  <a:lnTo>
                    <a:pt x="1682042" y="2097253"/>
                  </a:lnTo>
                  <a:lnTo>
                    <a:pt x="1620234" y="2130145"/>
                  </a:lnTo>
                  <a:lnTo>
                    <a:pt x="1556451" y="2159093"/>
                  </a:lnTo>
                  <a:lnTo>
                    <a:pt x="1489488" y="2184616"/>
                  </a:lnTo>
                  <a:lnTo>
                    <a:pt x="1421054" y="2205815"/>
                  </a:lnTo>
                  <a:lnTo>
                    <a:pt x="1367118" y="2219173"/>
                  </a:lnTo>
                  <a:lnTo>
                    <a:pt x="1312583" y="2229925"/>
                  </a:lnTo>
                  <a:lnTo>
                    <a:pt x="1271390" y="2236185"/>
                  </a:lnTo>
                  <a:lnTo>
                    <a:pt x="1230032" y="2241057"/>
                  </a:lnTo>
                  <a:lnTo>
                    <a:pt x="1173883" y="2244810"/>
                  </a:lnTo>
                  <a:lnTo>
                    <a:pt x="1153034" y="2245854"/>
                  </a:lnTo>
                  <a:lnTo>
                    <a:pt x="1132182" y="2246415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26" name="Google Shape;626;p7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253723" y="7211319"/>
              <a:ext cx="226457" cy="22787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8"/>
          <p:cNvSpPr/>
          <p:nvPr/>
        </p:nvSpPr>
        <p:spPr>
          <a:xfrm>
            <a:off x="0" y="10132980"/>
            <a:ext cx="6096000" cy="154304"/>
          </a:xfrm>
          <a:custGeom>
            <a:rect b="b" l="l" r="r" t="t"/>
            <a:pathLst>
              <a:path extrusionOk="0" h="154304" w="6096000">
                <a:moveTo>
                  <a:pt x="0" y="154018"/>
                </a:moveTo>
                <a:lnTo>
                  <a:pt x="6096000" y="154018"/>
                </a:lnTo>
                <a:lnTo>
                  <a:pt x="6096000" y="0"/>
                </a:lnTo>
                <a:lnTo>
                  <a:pt x="0" y="0"/>
                </a:lnTo>
                <a:lnTo>
                  <a:pt x="0" y="154018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8"/>
          <p:cNvSpPr/>
          <p:nvPr/>
        </p:nvSpPr>
        <p:spPr>
          <a:xfrm>
            <a:off x="0" y="9950229"/>
            <a:ext cx="6096000" cy="121920"/>
          </a:xfrm>
          <a:custGeom>
            <a:rect b="b" l="l" r="r" t="t"/>
            <a:pathLst>
              <a:path extrusionOk="0" h="121920" w="6096000">
                <a:moveTo>
                  <a:pt x="0" y="121834"/>
                </a:moveTo>
                <a:lnTo>
                  <a:pt x="6096000" y="121834"/>
                </a:lnTo>
                <a:lnTo>
                  <a:pt x="6096000" y="0"/>
                </a:lnTo>
                <a:lnTo>
                  <a:pt x="0" y="0"/>
                </a:lnTo>
                <a:lnTo>
                  <a:pt x="0" y="121834"/>
                </a:lnTo>
                <a:close/>
              </a:path>
            </a:pathLst>
          </a:custGeom>
          <a:solidFill>
            <a:srgbClr val="8387F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3" name="Google Shape;633;p8"/>
          <p:cNvGrpSpPr/>
          <p:nvPr/>
        </p:nvGrpSpPr>
        <p:grpSpPr>
          <a:xfrm>
            <a:off x="0" y="9707841"/>
            <a:ext cx="18288000" cy="579666"/>
            <a:chOff x="0" y="9707841"/>
            <a:chExt cx="18288000" cy="579666"/>
          </a:xfrm>
        </p:grpSpPr>
        <p:sp>
          <p:nvSpPr>
            <p:cNvPr id="634" name="Google Shape;634;p8"/>
            <p:cNvSpPr/>
            <p:nvPr/>
          </p:nvSpPr>
          <p:spPr>
            <a:xfrm>
              <a:off x="0" y="9768704"/>
              <a:ext cx="6096000" cy="120650"/>
            </a:xfrm>
            <a:custGeom>
              <a:rect b="b" l="l" r="r" t="t"/>
              <a:pathLst>
                <a:path extrusionOk="0" h="120650" w="6096000">
                  <a:moveTo>
                    <a:pt x="0" y="120607"/>
                  </a:moveTo>
                  <a:lnTo>
                    <a:pt x="6096000" y="120607"/>
                  </a:lnTo>
                  <a:lnTo>
                    <a:pt x="6096000" y="0"/>
                  </a:lnTo>
                  <a:lnTo>
                    <a:pt x="0" y="0"/>
                  </a:lnTo>
                  <a:lnTo>
                    <a:pt x="0" y="120607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0" y="9768712"/>
              <a:ext cx="6096000" cy="518159"/>
            </a:xfrm>
            <a:custGeom>
              <a:rect b="b" l="l" r="r" t="t"/>
              <a:pathLst>
                <a:path extrusionOk="0" h="518159" w="6096000">
                  <a:moveTo>
                    <a:pt x="6095987" y="303352"/>
                  </a:moveTo>
                  <a:lnTo>
                    <a:pt x="5974067" y="303352"/>
                  </a:lnTo>
                  <a:lnTo>
                    <a:pt x="5974067" y="181610"/>
                  </a:lnTo>
                  <a:lnTo>
                    <a:pt x="5913107" y="181610"/>
                  </a:lnTo>
                  <a:lnTo>
                    <a:pt x="5913107" y="303352"/>
                  </a:lnTo>
                  <a:lnTo>
                    <a:pt x="5669267" y="303352"/>
                  </a:lnTo>
                  <a:lnTo>
                    <a:pt x="5669267" y="181610"/>
                  </a:lnTo>
                  <a:lnTo>
                    <a:pt x="5608307" y="181610"/>
                  </a:lnTo>
                  <a:lnTo>
                    <a:pt x="5608307" y="303352"/>
                  </a:lnTo>
                  <a:lnTo>
                    <a:pt x="5364467" y="303352"/>
                  </a:lnTo>
                  <a:lnTo>
                    <a:pt x="5364467" y="181610"/>
                  </a:lnTo>
                  <a:lnTo>
                    <a:pt x="5303507" y="181610"/>
                  </a:lnTo>
                  <a:lnTo>
                    <a:pt x="5303507" y="303352"/>
                  </a:lnTo>
                  <a:lnTo>
                    <a:pt x="5059667" y="303352"/>
                  </a:lnTo>
                  <a:lnTo>
                    <a:pt x="5059667" y="181610"/>
                  </a:lnTo>
                  <a:lnTo>
                    <a:pt x="4998707" y="181610"/>
                  </a:lnTo>
                  <a:lnTo>
                    <a:pt x="4998707" y="303352"/>
                  </a:lnTo>
                  <a:lnTo>
                    <a:pt x="4754867" y="303352"/>
                  </a:lnTo>
                  <a:lnTo>
                    <a:pt x="4754867" y="181610"/>
                  </a:lnTo>
                  <a:lnTo>
                    <a:pt x="4693907" y="181610"/>
                  </a:lnTo>
                  <a:lnTo>
                    <a:pt x="4693907" y="303352"/>
                  </a:lnTo>
                  <a:lnTo>
                    <a:pt x="4450067" y="303352"/>
                  </a:lnTo>
                  <a:lnTo>
                    <a:pt x="4450067" y="181610"/>
                  </a:lnTo>
                  <a:lnTo>
                    <a:pt x="4389107" y="181610"/>
                  </a:lnTo>
                  <a:lnTo>
                    <a:pt x="4389107" y="303352"/>
                  </a:lnTo>
                  <a:lnTo>
                    <a:pt x="4145267" y="303352"/>
                  </a:lnTo>
                  <a:lnTo>
                    <a:pt x="4145267" y="181610"/>
                  </a:lnTo>
                  <a:lnTo>
                    <a:pt x="4084307" y="181610"/>
                  </a:lnTo>
                  <a:lnTo>
                    <a:pt x="4084307" y="303352"/>
                  </a:lnTo>
                  <a:lnTo>
                    <a:pt x="3840467" y="303352"/>
                  </a:lnTo>
                  <a:lnTo>
                    <a:pt x="3840467" y="181610"/>
                  </a:lnTo>
                  <a:lnTo>
                    <a:pt x="3779507" y="181610"/>
                  </a:lnTo>
                  <a:lnTo>
                    <a:pt x="3779507" y="303352"/>
                  </a:lnTo>
                  <a:lnTo>
                    <a:pt x="3535667" y="303352"/>
                  </a:lnTo>
                  <a:lnTo>
                    <a:pt x="3535667" y="181610"/>
                  </a:lnTo>
                  <a:lnTo>
                    <a:pt x="3474707" y="181610"/>
                  </a:lnTo>
                  <a:lnTo>
                    <a:pt x="3474707" y="303352"/>
                  </a:lnTo>
                  <a:lnTo>
                    <a:pt x="3230867" y="303352"/>
                  </a:lnTo>
                  <a:lnTo>
                    <a:pt x="3230867" y="181610"/>
                  </a:lnTo>
                  <a:lnTo>
                    <a:pt x="3169907" y="181610"/>
                  </a:lnTo>
                  <a:lnTo>
                    <a:pt x="3169907" y="303352"/>
                  </a:lnTo>
                  <a:lnTo>
                    <a:pt x="2926067" y="303352"/>
                  </a:lnTo>
                  <a:lnTo>
                    <a:pt x="2926067" y="181610"/>
                  </a:lnTo>
                  <a:lnTo>
                    <a:pt x="2865107" y="181610"/>
                  </a:lnTo>
                  <a:lnTo>
                    <a:pt x="2865107" y="303352"/>
                  </a:ln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0" y="303352"/>
                  </a:lnTo>
                  <a:lnTo>
                    <a:pt x="0" y="364274"/>
                  </a:lnTo>
                  <a:lnTo>
                    <a:pt x="6035027" y="364274"/>
                  </a:lnTo>
                  <a:lnTo>
                    <a:pt x="6035027" y="486105"/>
                  </a:lnTo>
                  <a:lnTo>
                    <a:pt x="5791187" y="486105"/>
                  </a:lnTo>
                  <a:lnTo>
                    <a:pt x="5791187" y="364490"/>
                  </a:lnTo>
                  <a:lnTo>
                    <a:pt x="5730227" y="364490"/>
                  </a:lnTo>
                  <a:lnTo>
                    <a:pt x="5730227" y="486105"/>
                  </a:lnTo>
                  <a:lnTo>
                    <a:pt x="5486387" y="486105"/>
                  </a:lnTo>
                  <a:lnTo>
                    <a:pt x="5486387" y="364490"/>
                  </a:lnTo>
                  <a:lnTo>
                    <a:pt x="5425427" y="364490"/>
                  </a:lnTo>
                  <a:lnTo>
                    <a:pt x="5425427" y="486105"/>
                  </a:lnTo>
                  <a:lnTo>
                    <a:pt x="5181587" y="486105"/>
                  </a:lnTo>
                  <a:lnTo>
                    <a:pt x="5181587" y="364490"/>
                  </a:lnTo>
                  <a:lnTo>
                    <a:pt x="5120627" y="364490"/>
                  </a:lnTo>
                  <a:lnTo>
                    <a:pt x="5120627" y="486105"/>
                  </a:lnTo>
                  <a:lnTo>
                    <a:pt x="4876787" y="486105"/>
                  </a:lnTo>
                  <a:lnTo>
                    <a:pt x="4876787" y="364490"/>
                  </a:lnTo>
                  <a:lnTo>
                    <a:pt x="4815827" y="364490"/>
                  </a:lnTo>
                  <a:lnTo>
                    <a:pt x="4815827" y="486105"/>
                  </a:lnTo>
                  <a:lnTo>
                    <a:pt x="4571987" y="486105"/>
                  </a:lnTo>
                  <a:lnTo>
                    <a:pt x="4571987" y="364490"/>
                  </a:lnTo>
                  <a:lnTo>
                    <a:pt x="4511027" y="364490"/>
                  </a:lnTo>
                  <a:lnTo>
                    <a:pt x="4511027" y="486105"/>
                  </a:lnTo>
                  <a:lnTo>
                    <a:pt x="4267187" y="486105"/>
                  </a:lnTo>
                  <a:lnTo>
                    <a:pt x="4267187" y="364490"/>
                  </a:lnTo>
                  <a:lnTo>
                    <a:pt x="4206227" y="364490"/>
                  </a:lnTo>
                  <a:lnTo>
                    <a:pt x="4206227" y="486105"/>
                  </a:lnTo>
                  <a:lnTo>
                    <a:pt x="3962387" y="486105"/>
                  </a:lnTo>
                  <a:lnTo>
                    <a:pt x="3962387" y="364490"/>
                  </a:lnTo>
                  <a:lnTo>
                    <a:pt x="3901427" y="364490"/>
                  </a:lnTo>
                  <a:lnTo>
                    <a:pt x="3901427" y="486105"/>
                  </a:lnTo>
                  <a:lnTo>
                    <a:pt x="3657587" y="486105"/>
                  </a:lnTo>
                  <a:lnTo>
                    <a:pt x="3657587" y="364490"/>
                  </a:lnTo>
                  <a:lnTo>
                    <a:pt x="3596627" y="364490"/>
                  </a:lnTo>
                  <a:lnTo>
                    <a:pt x="3596627" y="486105"/>
                  </a:lnTo>
                  <a:lnTo>
                    <a:pt x="3352787" y="486105"/>
                  </a:lnTo>
                  <a:lnTo>
                    <a:pt x="3352787" y="364490"/>
                  </a:lnTo>
                  <a:lnTo>
                    <a:pt x="3291827" y="364490"/>
                  </a:lnTo>
                  <a:lnTo>
                    <a:pt x="3291827" y="486105"/>
                  </a:lnTo>
                  <a:lnTo>
                    <a:pt x="3047987" y="486105"/>
                  </a:lnTo>
                  <a:lnTo>
                    <a:pt x="3047987" y="364490"/>
                  </a:lnTo>
                  <a:lnTo>
                    <a:pt x="2987027" y="364490"/>
                  </a:lnTo>
                  <a:lnTo>
                    <a:pt x="2987027" y="486105"/>
                  </a:lnTo>
                  <a:lnTo>
                    <a:pt x="2743187" y="486105"/>
                  </a:lnTo>
                  <a:lnTo>
                    <a:pt x="2743187" y="364490"/>
                  </a:lnTo>
                  <a:lnTo>
                    <a:pt x="2682227" y="364490"/>
                  </a:lnTo>
                  <a:lnTo>
                    <a:pt x="2682227" y="486105"/>
                  </a:lnTo>
                  <a:lnTo>
                    <a:pt x="2438387" y="486105"/>
                  </a:lnTo>
                  <a:lnTo>
                    <a:pt x="2438387" y="364490"/>
                  </a:lnTo>
                  <a:lnTo>
                    <a:pt x="2377427" y="364490"/>
                  </a:lnTo>
                  <a:lnTo>
                    <a:pt x="2377427" y="486105"/>
                  </a:lnTo>
                  <a:lnTo>
                    <a:pt x="2133587" y="486105"/>
                  </a:lnTo>
                  <a:lnTo>
                    <a:pt x="2133587" y="364490"/>
                  </a:lnTo>
                  <a:lnTo>
                    <a:pt x="2072627" y="364490"/>
                  </a:lnTo>
                  <a:lnTo>
                    <a:pt x="2072627" y="486105"/>
                  </a:lnTo>
                  <a:lnTo>
                    <a:pt x="1828787" y="486105"/>
                  </a:lnTo>
                  <a:lnTo>
                    <a:pt x="1828787" y="364490"/>
                  </a:lnTo>
                  <a:lnTo>
                    <a:pt x="1767827" y="364490"/>
                  </a:lnTo>
                  <a:lnTo>
                    <a:pt x="1767827" y="486105"/>
                  </a:lnTo>
                  <a:lnTo>
                    <a:pt x="1523987" y="486105"/>
                  </a:lnTo>
                  <a:lnTo>
                    <a:pt x="1523987" y="364490"/>
                  </a:lnTo>
                  <a:lnTo>
                    <a:pt x="1463027" y="364490"/>
                  </a:lnTo>
                  <a:lnTo>
                    <a:pt x="1463027" y="486105"/>
                  </a:lnTo>
                  <a:lnTo>
                    <a:pt x="1219187" y="486105"/>
                  </a:lnTo>
                  <a:lnTo>
                    <a:pt x="1219187" y="364490"/>
                  </a:lnTo>
                  <a:lnTo>
                    <a:pt x="1158227" y="364490"/>
                  </a:lnTo>
                  <a:lnTo>
                    <a:pt x="1158227" y="486105"/>
                  </a:lnTo>
                  <a:lnTo>
                    <a:pt x="914387" y="486105"/>
                  </a:lnTo>
                  <a:lnTo>
                    <a:pt x="914387" y="364490"/>
                  </a:lnTo>
                  <a:lnTo>
                    <a:pt x="853427" y="364490"/>
                  </a:lnTo>
                  <a:lnTo>
                    <a:pt x="853427" y="486105"/>
                  </a:lnTo>
                  <a:lnTo>
                    <a:pt x="609587" y="486105"/>
                  </a:lnTo>
                  <a:lnTo>
                    <a:pt x="609587" y="364490"/>
                  </a:lnTo>
                  <a:lnTo>
                    <a:pt x="548627" y="364490"/>
                  </a:lnTo>
                  <a:lnTo>
                    <a:pt x="548627" y="486105"/>
                  </a:lnTo>
                  <a:lnTo>
                    <a:pt x="304787" y="486105"/>
                  </a:lnTo>
                  <a:lnTo>
                    <a:pt x="304787" y="364490"/>
                  </a:lnTo>
                  <a:lnTo>
                    <a:pt x="243827" y="364490"/>
                  </a:lnTo>
                  <a:lnTo>
                    <a:pt x="243827" y="486105"/>
                  </a:lnTo>
                  <a:lnTo>
                    <a:pt x="0" y="486105"/>
                  </a:lnTo>
                  <a:lnTo>
                    <a:pt x="0" y="517842"/>
                  </a:lnTo>
                  <a:lnTo>
                    <a:pt x="6095987" y="517842"/>
                  </a:lnTo>
                  <a:lnTo>
                    <a:pt x="6095987" y="486105"/>
                  </a:lnTo>
                  <a:lnTo>
                    <a:pt x="6095987" y="364274"/>
                  </a:lnTo>
                  <a:lnTo>
                    <a:pt x="6095987" y="303352"/>
                  </a:lnTo>
                  <a:close/>
                </a:path>
                <a:path extrusionOk="0" h="518159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611"/>
                  </a:lnTo>
                  <a:lnTo>
                    <a:pt x="5791187" y="120611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611"/>
                  </a:lnTo>
                  <a:lnTo>
                    <a:pt x="5486387" y="120611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611"/>
                  </a:lnTo>
                  <a:lnTo>
                    <a:pt x="5181587" y="120611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611"/>
                  </a:lnTo>
                  <a:lnTo>
                    <a:pt x="4876787" y="120611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611"/>
                  </a:lnTo>
                  <a:lnTo>
                    <a:pt x="4571987" y="120611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611"/>
                  </a:lnTo>
                  <a:lnTo>
                    <a:pt x="4267187" y="120611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611"/>
                  </a:lnTo>
                  <a:lnTo>
                    <a:pt x="3962387" y="120611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611"/>
                  </a:lnTo>
                  <a:lnTo>
                    <a:pt x="3657587" y="120611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611"/>
                  </a:lnTo>
                  <a:lnTo>
                    <a:pt x="3352787" y="120611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611"/>
                  </a:lnTo>
                  <a:lnTo>
                    <a:pt x="3047987" y="120611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611"/>
                  </a:lnTo>
                  <a:lnTo>
                    <a:pt x="2743187" y="120611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611"/>
                  </a:lnTo>
                  <a:lnTo>
                    <a:pt x="2438387" y="120611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611"/>
                  </a:lnTo>
                  <a:lnTo>
                    <a:pt x="2133587" y="120611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611"/>
                  </a:lnTo>
                  <a:lnTo>
                    <a:pt x="1828787" y="120611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611"/>
                  </a:lnTo>
                  <a:lnTo>
                    <a:pt x="1523987" y="120611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611"/>
                  </a:lnTo>
                  <a:lnTo>
                    <a:pt x="1219187" y="120611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611"/>
                  </a:lnTo>
                  <a:lnTo>
                    <a:pt x="914387" y="120611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611"/>
                  </a:lnTo>
                  <a:lnTo>
                    <a:pt x="609587" y="120611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611"/>
                  </a:lnTo>
                  <a:lnTo>
                    <a:pt x="304787" y="120611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611"/>
                  </a:lnTo>
                  <a:lnTo>
                    <a:pt x="0" y="120611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0611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0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07" y="121742"/>
                  </a:moveTo>
                  <a:lnTo>
                    <a:pt x="60947" y="121742"/>
                  </a:lnTo>
                  <a:lnTo>
                    <a:pt x="60947" y="182613"/>
                  </a:lnTo>
                  <a:lnTo>
                    <a:pt x="121907" y="182613"/>
                  </a:lnTo>
                  <a:lnTo>
                    <a:pt x="121907" y="121742"/>
                  </a:lnTo>
                  <a:close/>
                </a:path>
                <a:path extrusionOk="0" h="548004" w="6096000">
                  <a:moveTo>
                    <a:pt x="243827" y="486994"/>
                  </a:moveTo>
                  <a:lnTo>
                    <a:pt x="182867" y="486994"/>
                  </a:lnTo>
                  <a:lnTo>
                    <a:pt x="182867" y="547865"/>
                  </a:lnTo>
                  <a:lnTo>
                    <a:pt x="243827" y="547865"/>
                  </a:lnTo>
                  <a:lnTo>
                    <a:pt x="243827" y="486994"/>
                  </a:lnTo>
                  <a:close/>
                </a:path>
                <a:path extrusionOk="0" h="548004" w="6096000">
                  <a:moveTo>
                    <a:pt x="304787" y="304368"/>
                  </a:moveTo>
                  <a:lnTo>
                    <a:pt x="243827" y="304368"/>
                  </a:lnTo>
                  <a:lnTo>
                    <a:pt x="243827" y="365239"/>
                  </a:lnTo>
                  <a:lnTo>
                    <a:pt x="304787" y="365239"/>
                  </a:lnTo>
                  <a:lnTo>
                    <a:pt x="304787" y="304368"/>
                  </a:lnTo>
                  <a:close/>
                </a:path>
                <a:path extrusionOk="0" h="548004" w="6096000">
                  <a:moveTo>
                    <a:pt x="426707" y="243497"/>
                  </a:moveTo>
                  <a:lnTo>
                    <a:pt x="365747" y="243497"/>
                  </a:lnTo>
                  <a:lnTo>
                    <a:pt x="365747" y="304368"/>
                  </a:lnTo>
                  <a:lnTo>
                    <a:pt x="426707" y="304368"/>
                  </a:lnTo>
                  <a:lnTo>
                    <a:pt x="426707" y="243497"/>
                  </a:lnTo>
                  <a:close/>
                </a:path>
                <a:path extrusionOk="0" h="548004" w="6096000">
                  <a:moveTo>
                    <a:pt x="426707" y="121742"/>
                  </a:moveTo>
                  <a:lnTo>
                    <a:pt x="365747" y="121742"/>
                  </a:lnTo>
                  <a:lnTo>
                    <a:pt x="365747" y="182613"/>
                  </a:lnTo>
                  <a:lnTo>
                    <a:pt x="426707" y="182613"/>
                  </a:lnTo>
                  <a:lnTo>
                    <a:pt x="426707" y="121742"/>
                  </a:lnTo>
                  <a:close/>
                </a:path>
                <a:path extrusionOk="0" h="548004" w="6096000">
                  <a:moveTo>
                    <a:pt x="548627" y="486994"/>
                  </a:moveTo>
                  <a:lnTo>
                    <a:pt x="487667" y="486994"/>
                  </a:lnTo>
                  <a:lnTo>
                    <a:pt x="487667" y="547865"/>
                  </a:lnTo>
                  <a:lnTo>
                    <a:pt x="548627" y="547865"/>
                  </a:lnTo>
                  <a:lnTo>
                    <a:pt x="548627" y="486994"/>
                  </a:lnTo>
                  <a:close/>
                </a:path>
                <a:path extrusionOk="0" h="548004" w="6096000">
                  <a:moveTo>
                    <a:pt x="731507" y="121742"/>
                  </a:moveTo>
                  <a:lnTo>
                    <a:pt x="670547" y="121742"/>
                  </a:lnTo>
                  <a:lnTo>
                    <a:pt x="670547" y="182613"/>
                  </a:lnTo>
                  <a:lnTo>
                    <a:pt x="731507" y="182613"/>
                  </a:lnTo>
                  <a:lnTo>
                    <a:pt x="731507" y="121742"/>
                  </a:lnTo>
                  <a:close/>
                </a:path>
                <a:path extrusionOk="0" h="548004" w="6096000">
                  <a:moveTo>
                    <a:pt x="853427" y="486994"/>
                  </a:moveTo>
                  <a:lnTo>
                    <a:pt x="792467" y="486994"/>
                  </a:lnTo>
                  <a:lnTo>
                    <a:pt x="792467" y="547865"/>
                  </a:lnTo>
                  <a:lnTo>
                    <a:pt x="853427" y="547865"/>
                  </a:lnTo>
                  <a:lnTo>
                    <a:pt x="853427" y="486994"/>
                  </a:lnTo>
                  <a:close/>
                </a:path>
                <a:path extrusionOk="0" h="548004" w="6096000">
                  <a:moveTo>
                    <a:pt x="1036307" y="121742"/>
                  </a:moveTo>
                  <a:lnTo>
                    <a:pt x="975347" y="121742"/>
                  </a:lnTo>
                  <a:lnTo>
                    <a:pt x="975347" y="182613"/>
                  </a:lnTo>
                  <a:lnTo>
                    <a:pt x="1036307" y="182613"/>
                  </a:lnTo>
                  <a:lnTo>
                    <a:pt x="1036307" y="121742"/>
                  </a:lnTo>
                  <a:close/>
                </a:path>
                <a:path extrusionOk="0" h="548004" w="6096000">
                  <a:moveTo>
                    <a:pt x="1158227" y="486994"/>
                  </a:moveTo>
                  <a:lnTo>
                    <a:pt x="1097267" y="486994"/>
                  </a:lnTo>
                  <a:lnTo>
                    <a:pt x="1097267" y="547865"/>
                  </a:lnTo>
                  <a:lnTo>
                    <a:pt x="1158227" y="547865"/>
                  </a:lnTo>
                  <a:lnTo>
                    <a:pt x="1158227" y="486994"/>
                  </a:lnTo>
                  <a:close/>
                </a:path>
                <a:path extrusionOk="0" h="548004" w="6096000">
                  <a:moveTo>
                    <a:pt x="1341107" y="121742"/>
                  </a:moveTo>
                  <a:lnTo>
                    <a:pt x="1280147" y="121742"/>
                  </a:lnTo>
                  <a:lnTo>
                    <a:pt x="1280147" y="182613"/>
                  </a:lnTo>
                  <a:lnTo>
                    <a:pt x="1341107" y="182613"/>
                  </a:lnTo>
                  <a:lnTo>
                    <a:pt x="1341107" y="121742"/>
                  </a:lnTo>
                  <a:close/>
                </a:path>
                <a:path extrusionOk="0" h="548004" w="6096000">
                  <a:moveTo>
                    <a:pt x="1463027" y="486994"/>
                  </a:moveTo>
                  <a:lnTo>
                    <a:pt x="1402067" y="486994"/>
                  </a:lnTo>
                  <a:lnTo>
                    <a:pt x="1402067" y="547865"/>
                  </a:lnTo>
                  <a:lnTo>
                    <a:pt x="1463027" y="547865"/>
                  </a:lnTo>
                  <a:lnTo>
                    <a:pt x="1463027" y="486994"/>
                  </a:lnTo>
                  <a:close/>
                </a:path>
                <a:path extrusionOk="0" h="548004" w="6096000">
                  <a:moveTo>
                    <a:pt x="1645907" y="121742"/>
                  </a:moveTo>
                  <a:lnTo>
                    <a:pt x="1584947" y="121742"/>
                  </a:lnTo>
                  <a:lnTo>
                    <a:pt x="1584947" y="182613"/>
                  </a:lnTo>
                  <a:lnTo>
                    <a:pt x="1645907" y="182613"/>
                  </a:lnTo>
                  <a:lnTo>
                    <a:pt x="1645907" y="121742"/>
                  </a:lnTo>
                  <a:close/>
                </a:path>
                <a:path extrusionOk="0" h="548004" w="6096000">
                  <a:moveTo>
                    <a:pt x="1767827" y="486994"/>
                  </a:moveTo>
                  <a:lnTo>
                    <a:pt x="1706867" y="486994"/>
                  </a:lnTo>
                  <a:lnTo>
                    <a:pt x="1706867" y="547865"/>
                  </a:lnTo>
                  <a:lnTo>
                    <a:pt x="1767827" y="547865"/>
                  </a:lnTo>
                  <a:lnTo>
                    <a:pt x="1767827" y="486994"/>
                  </a:lnTo>
                  <a:close/>
                </a:path>
                <a:path extrusionOk="0" h="548004" w="6096000">
                  <a:moveTo>
                    <a:pt x="1950707" y="121742"/>
                  </a:moveTo>
                  <a:lnTo>
                    <a:pt x="1889747" y="121742"/>
                  </a:lnTo>
                  <a:lnTo>
                    <a:pt x="1889747" y="182613"/>
                  </a:lnTo>
                  <a:lnTo>
                    <a:pt x="1950707" y="182613"/>
                  </a:lnTo>
                  <a:lnTo>
                    <a:pt x="1950707" y="121742"/>
                  </a:lnTo>
                  <a:close/>
                </a:path>
                <a:path extrusionOk="0" h="548004" w="6096000">
                  <a:moveTo>
                    <a:pt x="2072627" y="486994"/>
                  </a:moveTo>
                  <a:lnTo>
                    <a:pt x="2011667" y="486994"/>
                  </a:lnTo>
                  <a:lnTo>
                    <a:pt x="2011667" y="547865"/>
                  </a:lnTo>
                  <a:lnTo>
                    <a:pt x="2072627" y="547865"/>
                  </a:lnTo>
                  <a:lnTo>
                    <a:pt x="2072627" y="486994"/>
                  </a:lnTo>
                  <a:close/>
                </a:path>
                <a:path extrusionOk="0" h="548004" w="6096000">
                  <a:moveTo>
                    <a:pt x="2255507" y="121742"/>
                  </a:moveTo>
                  <a:lnTo>
                    <a:pt x="2194547" y="121742"/>
                  </a:lnTo>
                  <a:lnTo>
                    <a:pt x="2194547" y="182613"/>
                  </a:lnTo>
                  <a:lnTo>
                    <a:pt x="2255507" y="182613"/>
                  </a:lnTo>
                  <a:lnTo>
                    <a:pt x="2255507" y="121742"/>
                  </a:lnTo>
                  <a:close/>
                </a:path>
                <a:path extrusionOk="0" h="548004" w="6096000">
                  <a:moveTo>
                    <a:pt x="2377427" y="486994"/>
                  </a:moveTo>
                  <a:lnTo>
                    <a:pt x="2316467" y="486994"/>
                  </a:lnTo>
                  <a:lnTo>
                    <a:pt x="2316467" y="547865"/>
                  </a:lnTo>
                  <a:lnTo>
                    <a:pt x="2377427" y="547865"/>
                  </a:lnTo>
                  <a:lnTo>
                    <a:pt x="2377427" y="486994"/>
                  </a:lnTo>
                  <a:close/>
                </a:path>
                <a:path extrusionOk="0" h="548004" w="6096000">
                  <a:moveTo>
                    <a:pt x="2560307" y="121742"/>
                  </a:moveTo>
                  <a:lnTo>
                    <a:pt x="2499347" y="121742"/>
                  </a:lnTo>
                  <a:lnTo>
                    <a:pt x="2499347" y="182613"/>
                  </a:lnTo>
                  <a:lnTo>
                    <a:pt x="2560307" y="182613"/>
                  </a:lnTo>
                  <a:lnTo>
                    <a:pt x="2560307" y="121742"/>
                  </a:lnTo>
                  <a:close/>
                </a:path>
                <a:path extrusionOk="0" h="548004" w="6096000">
                  <a:moveTo>
                    <a:pt x="2865107" y="121742"/>
                  </a:moveTo>
                  <a:lnTo>
                    <a:pt x="2804147" y="121742"/>
                  </a:lnTo>
                  <a:lnTo>
                    <a:pt x="2804147" y="182613"/>
                  </a:lnTo>
                  <a:lnTo>
                    <a:pt x="2865107" y="182613"/>
                  </a:lnTo>
                  <a:lnTo>
                    <a:pt x="2865107" y="121742"/>
                  </a:lnTo>
                  <a:close/>
                </a:path>
                <a:path extrusionOk="0" h="548004" w="6096000">
                  <a:moveTo>
                    <a:pt x="3169907" y="121742"/>
                  </a:moveTo>
                  <a:lnTo>
                    <a:pt x="3108947" y="121742"/>
                  </a:lnTo>
                  <a:lnTo>
                    <a:pt x="3108947" y="182613"/>
                  </a:lnTo>
                  <a:lnTo>
                    <a:pt x="3169907" y="182613"/>
                  </a:lnTo>
                  <a:lnTo>
                    <a:pt x="3169907" y="121742"/>
                  </a:lnTo>
                  <a:close/>
                </a:path>
                <a:path extrusionOk="0" h="548004" w="6096000">
                  <a:moveTo>
                    <a:pt x="3474707" y="121742"/>
                  </a:moveTo>
                  <a:lnTo>
                    <a:pt x="3413747" y="121742"/>
                  </a:lnTo>
                  <a:lnTo>
                    <a:pt x="3413747" y="182613"/>
                  </a:lnTo>
                  <a:lnTo>
                    <a:pt x="3474707" y="182613"/>
                  </a:lnTo>
                  <a:lnTo>
                    <a:pt x="3474707" y="121742"/>
                  </a:lnTo>
                  <a:close/>
                </a:path>
                <a:path extrusionOk="0" h="548004" w="6096000">
                  <a:moveTo>
                    <a:pt x="3779507" y="121742"/>
                  </a:moveTo>
                  <a:lnTo>
                    <a:pt x="3718547" y="121742"/>
                  </a:lnTo>
                  <a:lnTo>
                    <a:pt x="3718547" y="182613"/>
                  </a:lnTo>
                  <a:lnTo>
                    <a:pt x="3779507" y="182613"/>
                  </a:lnTo>
                  <a:lnTo>
                    <a:pt x="3779507" y="121742"/>
                  </a:lnTo>
                  <a:close/>
                </a:path>
                <a:path extrusionOk="0" h="548004" w="6096000">
                  <a:moveTo>
                    <a:pt x="4084307" y="121742"/>
                  </a:moveTo>
                  <a:lnTo>
                    <a:pt x="4023347" y="121742"/>
                  </a:lnTo>
                  <a:lnTo>
                    <a:pt x="4023347" y="182613"/>
                  </a:lnTo>
                  <a:lnTo>
                    <a:pt x="4084307" y="182613"/>
                  </a:lnTo>
                  <a:lnTo>
                    <a:pt x="4084307" y="121742"/>
                  </a:lnTo>
                  <a:close/>
                </a:path>
                <a:path extrusionOk="0" h="548004" w="6096000">
                  <a:moveTo>
                    <a:pt x="4389107" y="121742"/>
                  </a:moveTo>
                  <a:lnTo>
                    <a:pt x="4328147" y="121742"/>
                  </a:lnTo>
                  <a:lnTo>
                    <a:pt x="4328147" y="182613"/>
                  </a:lnTo>
                  <a:lnTo>
                    <a:pt x="4389107" y="182613"/>
                  </a:lnTo>
                  <a:lnTo>
                    <a:pt x="4389107" y="121742"/>
                  </a:lnTo>
                  <a:close/>
                </a:path>
                <a:path extrusionOk="0" h="548004" w="6096000">
                  <a:moveTo>
                    <a:pt x="4693907" y="121742"/>
                  </a:moveTo>
                  <a:lnTo>
                    <a:pt x="4632947" y="121742"/>
                  </a:lnTo>
                  <a:lnTo>
                    <a:pt x="4632947" y="182613"/>
                  </a:lnTo>
                  <a:lnTo>
                    <a:pt x="4693907" y="182613"/>
                  </a:lnTo>
                  <a:lnTo>
                    <a:pt x="4693907" y="121742"/>
                  </a:lnTo>
                  <a:close/>
                </a:path>
                <a:path extrusionOk="0" h="548004" w="6096000">
                  <a:moveTo>
                    <a:pt x="4998707" y="121742"/>
                  </a:moveTo>
                  <a:lnTo>
                    <a:pt x="4937747" y="121742"/>
                  </a:lnTo>
                  <a:lnTo>
                    <a:pt x="4937747" y="182613"/>
                  </a:lnTo>
                  <a:lnTo>
                    <a:pt x="4998707" y="182613"/>
                  </a:lnTo>
                  <a:lnTo>
                    <a:pt x="4998707" y="121742"/>
                  </a:lnTo>
                  <a:close/>
                </a:path>
                <a:path extrusionOk="0" h="548004" w="6096000">
                  <a:moveTo>
                    <a:pt x="5303507" y="121742"/>
                  </a:moveTo>
                  <a:lnTo>
                    <a:pt x="5242547" y="121742"/>
                  </a:lnTo>
                  <a:lnTo>
                    <a:pt x="5242547" y="182613"/>
                  </a:lnTo>
                  <a:lnTo>
                    <a:pt x="5303507" y="182613"/>
                  </a:lnTo>
                  <a:lnTo>
                    <a:pt x="5303507" y="121742"/>
                  </a:lnTo>
                  <a:close/>
                </a:path>
                <a:path extrusionOk="0" h="548004" w="6096000">
                  <a:moveTo>
                    <a:pt x="5608307" y="121742"/>
                  </a:moveTo>
                  <a:lnTo>
                    <a:pt x="5547347" y="121742"/>
                  </a:lnTo>
                  <a:lnTo>
                    <a:pt x="5547347" y="182613"/>
                  </a:lnTo>
                  <a:lnTo>
                    <a:pt x="5608307" y="182613"/>
                  </a:lnTo>
                  <a:lnTo>
                    <a:pt x="5608307" y="121742"/>
                  </a:lnTo>
                  <a:close/>
                </a:path>
                <a:path extrusionOk="0" h="548004" w="6096000">
                  <a:moveTo>
                    <a:pt x="5913107" y="121742"/>
                  </a:moveTo>
                  <a:lnTo>
                    <a:pt x="5852147" y="121742"/>
                  </a:lnTo>
                  <a:lnTo>
                    <a:pt x="5852147" y="182613"/>
                  </a:lnTo>
                  <a:lnTo>
                    <a:pt x="5913107" y="182613"/>
                  </a:lnTo>
                  <a:lnTo>
                    <a:pt x="5913107" y="121742"/>
                  </a:lnTo>
                  <a:close/>
                </a:path>
                <a:path extrusionOk="0" h="548004" w="6096000">
                  <a:moveTo>
                    <a:pt x="6095987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47" y="121742"/>
                  </a:lnTo>
                  <a:lnTo>
                    <a:pt x="60947" y="60871"/>
                  </a:lnTo>
                  <a:lnTo>
                    <a:pt x="182867" y="60871"/>
                  </a:lnTo>
                  <a:lnTo>
                    <a:pt x="182867" y="121742"/>
                  </a:lnTo>
                  <a:lnTo>
                    <a:pt x="243827" y="121742"/>
                  </a:lnTo>
                  <a:lnTo>
                    <a:pt x="243827" y="60871"/>
                  </a:lnTo>
                  <a:lnTo>
                    <a:pt x="304787" y="60871"/>
                  </a:lnTo>
                  <a:lnTo>
                    <a:pt x="304787" y="121742"/>
                  </a:lnTo>
                  <a:lnTo>
                    <a:pt x="365747" y="121742"/>
                  </a:lnTo>
                  <a:lnTo>
                    <a:pt x="365747" y="60871"/>
                  </a:lnTo>
                  <a:lnTo>
                    <a:pt x="487667" y="60871"/>
                  </a:lnTo>
                  <a:lnTo>
                    <a:pt x="487667" y="121742"/>
                  </a:lnTo>
                  <a:lnTo>
                    <a:pt x="548627" y="121742"/>
                  </a:lnTo>
                  <a:lnTo>
                    <a:pt x="548627" y="60871"/>
                  </a:lnTo>
                  <a:lnTo>
                    <a:pt x="609587" y="60871"/>
                  </a:lnTo>
                  <a:lnTo>
                    <a:pt x="609587" y="121742"/>
                  </a:lnTo>
                  <a:lnTo>
                    <a:pt x="670547" y="121742"/>
                  </a:lnTo>
                  <a:lnTo>
                    <a:pt x="670547" y="60871"/>
                  </a:lnTo>
                  <a:lnTo>
                    <a:pt x="792467" y="60871"/>
                  </a:lnTo>
                  <a:lnTo>
                    <a:pt x="792467" y="121742"/>
                  </a:lnTo>
                  <a:lnTo>
                    <a:pt x="853427" y="121742"/>
                  </a:lnTo>
                  <a:lnTo>
                    <a:pt x="853427" y="60871"/>
                  </a:lnTo>
                  <a:lnTo>
                    <a:pt x="914387" y="60871"/>
                  </a:lnTo>
                  <a:lnTo>
                    <a:pt x="914387" y="121742"/>
                  </a:lnTo>
                  <a:lnTo>
                    <a:pt x="975347" y="121742"/>
                  </a:lnTo>
                  <a:lnTo>
                    <a:pt x="975347" y="60871"/>
                  </a:lnTo>
                  <a:lnTo>
                    <a:pt x="1097267" y="60871"/>
                  </a:lnTo>
                  <a:lnTo>
                    <a:pt x="1097267" y="121742"/>
                  </a:lnTo>
                  <a:lnTo>
                    <a:pt x="1158227" y="121742"/>
                  </a:lnTo>
                  <a:lnTo>
                    <a:pt x="1158227" y="60871"/>
                  </a:lnTo>
                  <a:lnTo>
                    <a:pt x="1219187" y="60871"/>
                  </a:lnTo>
                  <a:lnTo>
                    <a:pt x="1219187" y="121742"/>
                  </a:lnTo>
                  <a:lnTo>
                    <a:pt x="1280147" y="121742"/>
                  </a:lnTo>
                  <a:lnTo>
                    <a:pt x="1280147" y="60871"/>
                  </a:lnTo>
                  <a:lnTo>
                    <a:pt x="1402067" y="60871"/>
                  </a:lnTo>
                  <a:lnTo>
                    <a:pt x="1402067" y="121742"/>
                  </a:lnTo>
                  <a:lnTo>
                    <a:pt x="1463027" y="121742"/>
                  </a:lnTo>
                  <a:lnTo>
                    <a:pt x="1463027" y="60871"/>
                  </a:lnTo>
                  <a:lnTo>
                    <a:pt x="1523987" y="60871"/>
                  </a:lnTo>
                  <a:lnTo>
                    <a:pt x="1523987" y="121742"/>
                  </a:lnTo>
                  <a:lnTo>
                    <a:pt x="1584947" y="121742"/>
                  </a:lnTo>
                  <a:lnTo>
                    <a:pt x="1584947" y="60871"/>
                  </a:lnTo>
                  <a:lnTo>
                    <a:pt x="1706867" y="60871"/>
                  </a:lnTo>
                  <a:lnTo>
                    <a:pt x="1706867" y="121742"/>
                  </a:lnTo>
                  <a:lnTo>
                    <a:pt x="1767827" y="121742"/>
                  </a:lnTo>
                  <a:lnTo>
                    <a:pt x="1767827" y="60871"/>
                  </a:lnTo>
                  <a:lnTo>
                    <a:pt x="1828787" y="60871"/>
                  </a:lnTo>
                  <a:lnTo>
                    <a:pt x="1828787" y="121742"/>
                  </a:lnTo>
                  <a:lnTo>
                    <a:pt x="1889747" y="121742"/>
                  </a:lnTo>
                  <a:lnTo>
                    <a:pt x="1889747" y="60871"/>
                  </a:lnTo>
                  <a:lnTo>
                    <a:pt x="2011667" y="60871"/>
                  </a:lnTo>
                  <a:lnTo>
                    <a:pt x="2011667" y="121742"/>
                  </a:lnTo>
                  <a:lnTo>
                    <a:pt x="2072627" y="121742"/>
                  </a:lnTo>
                  <a:lnTo>
                    <a:pt x="2072627" y="60871"/>
                  </a:lnTo>
                  <a:lnTo>
                    <a:pt x="2133587" y="60871"/>
                  </a:lnTo>
                  <a:lnTo>
                    <a:pt x="2133587" y="121742"/>
                  </a:lnTo>
                  <a:lnTo>
                    <a:pt x="2194547" y="121742"/>
                  </a:lnTo>
                  <a:lnTo>
                    <a:pt x="2194547" y="60871"/>
                  </a:lnTo>
                  <a:lnTo>
                    <a:pt x="2316467" y="60871"/>
                  </a:lnTo>
                  <a:lnTo>
                    <a:pt x="2316467" y="121742"/>
                  </a:lnTo>
                  <a:lnTo>
                    <a:pt x="2377427" y="121742"/>
                  </a:lnTo>
                  <a:lnTo>
                    <a:pt x="2377427" y="60871"/>
                  </a:lnTo>
                  <a:lnTo>
                    <a:pt x="2438387" y="60871"/>
                  </a:lnTo>
                  <a:lnTo>
                    <a:pt x="2438387" y="121742"/>
                  </a:lnTo>
                  <a:lnTo>
                    <a:pt x="2499347" y="121742"/>
                  </a:lnTo>
                  <a:lnTo>
                    <a:pt x="2499347" y="60871"/>
                  </a:lnTo>
                  <a:lnTo>
                    <a:pt x="2621267" y="60871"/>
                  </a:lnTo>
                  <a:lnTo>
                    <a:pt x="2621267" y="121742"/>
                  </a:lnTo>
                  <a:lnTo>
                    <a:pt x="2682227" y="121742"/>
                  </a:lnTo>
                  <a:lnTo>
                    <a:pt x="2682227" y="60871"/>
                  </a:lnTo>
                  <a:lnTo>
                    <a:pt x="2743187" y="60871"/>
                  </a:lnTo>
                  <a:lnTo>
                    <a:pt x="2743187" y="121742"/>
                  </a:lnTo>
                  <a:lnTo>
                    <a:pt x="2804147" y="121742"/>
                  </a:lnTo>
                  <a:lnTo>
                    <a:pt x="2804147" y="60871"/>
                  </a:lnTo>
                  <a:lnTo>
                    <a:pt x="2926067" y="60871"/>
                  </a:lnTo>
                  <a:lnTo>
                    <a:pt x="2926067" y="121742"/>
                  </a:lnTo>
                  <a:lnTo>
                    <a:pt x="2987027" y="121742"/>
                  </a:lnTo>
                  <a:lnTo>
                    <a:pt x="2987027" y="60871"/>
                  </a:lnTo>
                  <a:lnTo>
                    <a:pt x="3047987" y="60871"/>
                  </a:lnTo>
                  <a:lnTo>
                    <a:pt x="3047987" y="121742"/>
                  </a:lnTo>
                  <a:lnTo>
                    <a:pt x="3108947" y="121742"/>
                  </a:lnTo>
                  <a:lnTo>
                    <a:pt x="3108947" y="60871"/>
                  </a:lnTo>
                  <a:lnTo>
                    <a:pt x="3230867" y="60871"/>
                  </a:lnTo>
                  <a:lnTo>
                    <a:pt x="3230867" y="121742"/>
                  </a:lnTo>
                  <a:lnTo>
                    <a:pt x="3291827" y="121742"/>
                  </a:lnTo>
                  <a:lnTo>
                    <a:pt x="3291827" y="60871"/>
                  </a:lnTo>
                  <a:lnTo>
                    <a:pt x="3352787" y="60871"/>
                  </a:lnTo>
                  <a:lnTo>
                    <a:pt x="3352787" y="121742"/>
                  </a:lnTo>
                  <a:lnTo>
                    <a:pt x="3413747" y="121742"/>
                  </a:lnTo>
                  <a:lnTo>
                    <a:pt x="3413747" y="60871"/>
                  </a:lnTo>
                  <a:lnTo>
                    <a:pt x="3535667" y="60871"/>
                  </a:lnTo>
                  <a:lnTo>
                    <a:pt x="3535667" y="121742"/>
                  </a:lnTo>
                  <a:lnTo>
                    <a:pt x="3596627" y="121742"/>
                  </a:lnTo>
                  <a:lnTo>
                    <a:pt x="3596627" y="60871"/>
                  </a:lnTo>
                  <a:lnTo>
                    <a:pt x="3657587" y="60871"/>
                  </a:lnTo>
                  <a:lnTo>
                    <a:pt x="3657587" y="121742"/>
                  </a:lnTo>
                  <a:lnTo>
                    <a:pt x="3718547" y="121742"/>
                  </a:lnTo>
                  <a:lnTo>
                    <a:pt x="3718547" y="60871"/>
                  </a:lnTo>
                  <a:lnTo>
                    <a:pt x="3840467" y="60871"/>
                  </a:lnTo>
                  <a:lnTo>
                    <a:pt x="3840467" y="121742"/>
                  </a:lnTo>
                  <a:lnTo>
                    <a:pt x="3901427" y="121742"/>
                  </a:lnTo>
                  <a:lnTo>
                    <a:pt x="3901427" y="60871"/>
                  </a:lnTo>
                  <a:lnTo>
                    <a:pt x="3962387" y="60871"/>
                  </a:lnTo>
                  <a:lnTo>
                    <a:pt x="3962387" y="121742"/>
                  </a:lnTo>
                  <a:lnTo>
                    <a:pt x="4023347" y="121742"/>
                  </a:lnTo>
                  <a:lnTo>
                    <a:pt x="4023347" y="60871"/>
                  </a:lnTo>
                  <a:lnTo>
                    <a:pt x="4145267" y="60871"/>
                  </a:lnTo>
                  <a:lnTo>
                    <a:pt x="4145267" y="121742"/>
                  </a:lnTo>
                  <a:lnTo>
                    <a:pt x="4206227" y="121742"/>
                  </a:lnTo>
                  <a:lnTo>
                    <a:pt x="4206227" y="60871"/>
                  </a:lnTo>
                  <a:lnTo>
                    <a:pt x="4267187" y="60871"/>
                  </a:lnTo>
                  <a:lnTo>
                    <a:pt x="4267187" y="121742"/>
                  </a:lnTo>
                  <a:lnTo>
                    <a:pt x="4328147" y="121742"/>
                  </a:lnTo>
                  <a:lnTo>
                    <a:pt x="4328147" y="60871"/>
                  </a:lnTo>
                  <a:lnTo>
                    <a:pt x="4450067" y="60871"/>
                  </a:lnTo>
                  <a:lnTo>
                    <a:pt x="4450067" y="121742"/>
                  </a:lnTo>
                  <a:lnTo>
                    <a:pt x="4511027" y="121742"/>
                  </a:lnTo>
                  <a:lnTo>
                    <a:pt x="4511027" y="60871"/>
                  </a:lnTo>
                  <a:lnTo>
                    <a:pt x="4571987" y="60871"/>
                  </a:lnTo>
                  <a:lnTo>
                    <a:pt x="4571987" y="121742"/>
                  </a:lnTo>
                  <a:lnTo>
                    <a:pt x="4632947" y="121742"/>
                  </a:lnTo>
                  <a:lnTo>
                    <a:pt x="4632947" y="60871"/>
                  </a:lnTo>
                  <a:lnTo>
                    <a:pt x="4754867" y="60871"/>
                  </a:lnTo>
                  <a:lnTo>
                    <a:pt x="4754867" y="121742"/>
                  </a:lnTo>
                  <a:lnTo>
                    <a:pt x="4815827" y="121742"/>
                  </a:lnTo>
                  <a:lnTo>
                    <a:pt x="4815827" y="60871"/>
                  </a:lnTo>
                  <a:lnTo>
                    <a:pt x="4876787" y="60871"/>
                  </a:lnTo>
                  <a:lnTo>
                    <a:pt x="4876787" y="121742"/>
                  </a:lnTo>
                  <a:lnTo>
                    <a:pt x="4937747" y="121742"/>
                  </a:lnTo>
                  <a:lnTo>
                    <a:pt x="4937747" y="60871"/>
                  </a:lnTo>
                  <a:lnTo>
                    <a:pt x="5059667" y="60871"/>
                  </a:lnTo>
                  <a:lnTo>
                    <a:pt x="5059667" y="121742"/>
                  </a:lnTo>
                  <a:lnTo>
                    <a:pt x="5120627" y="121742"/>
                  </a:lnTo>
                  <a:lnTo>
                    <a:pt x="5120627" y="60871"/>
                  </a:lnTo>
                  <a:lnTo>
                    <a:pt x="5181587" y="60871"/>
                  </a:lnTo>
                  <a:lnTo>
                    <a:pt x="5181587" y="121742"/>
                  </a:lnTo>
                  <a:lnTo>
                    <a:pt x="5242547" y="121742"/>
                  </a:lnTo>
                  <a:lnTo>
                    <a:pt x="5242547" y="60871"/>
                  </a:lnTo>
                  <a:lnTo>
                    <a:pt x="5364467" y="60871"/>
                  </a:lnTo>
                  <a:lnTo>
                    <a:pt x="5364467" y="121742"/>
                  </a:lnTo>
                  <a:lnTo>
                    <a:pt x="5425427" y="121742"/>
                  </a:lnTo>
                  <a:lnTo>
                    <a:pt x="5425427" y="60871"/>
                  </a:lnTo>
                  <a:lnTo>
                    <a:pt x="5486387" y="60871"/>
                  </a:lnTo>
                  <a:lnTo>
                    <a:pt x="5486387" y="121742"/>
                  </a:lnTo>
                  <a:lnTo>
                    <a:pt x="5547347" y="121742"/>
                  </a:lnTo>
                  <a:lnTo>
                    <a:pt x="5547347" y="60871"/>
                  </a:lnTo>
                  <a:lnTo>
                    <a:pt x="5669267" y="60871"/>
                  </a:lnTo>
                  <a:lnTo>
                    <a:pt x="5669267" y="121742"/>
                  </a:lnTo>
                  <a:lnTo>
                    <a:pt x="5730227" y="121742"/>
                  </a:lnTo>
                  <a:lnTo>
                    <a:pt x="5730227" y="60871"/>
                  </a:lnTo>
                  <a:lnTo>
                    <a:pt x="5791187" y="60871"/>
                  </a:lnTo>
                  <a:lnTo>
                    <a:pt x="5791187" y="121742"/>
                  </a:lnTo>
                  <a:lnTo>
                    <a:pt x="5852147" y="121742"/>
                  </a:lnTo>
                  <a:lnTo>
                    <a:pt x="5852147" y="60871"/>
                  </a:lnTo>
                  <a:lnTo>
                    <a:pt x="5974067" y="60871"/>
                  </a:lnTo>
                  <a:lnTo>
                    <a:pt x="5974067" y="121742"/>
                  </a:lnTo>
                  <a:lnTo>
                    <a:pt x="6035027" y="121742"/>
                  </a:lnTo>
                  <a:lnTo>
                    <a:pt x="6035027" y="60871"/>
                  </a:lnTo>
                  <a:lnTo>
                    <a:pt x="6095987" y="60871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60947" y="9951338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60960" y="60871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71"/>
                  </a:move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71"/>
                  </a:lnTo>
                  <a:lnTo>
                    <a:pt x="670560" y="60871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71"/>
                  </a:move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71"/>
                  </a:lnTo>
                  <a:lnTo>
                    <a:pt x="975360" y="60871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71"/>
                  </a:move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71"/>
                  </a:lnTo>
                  <a:lnTo>
                    <a:pt x="1280160" y="60871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71"/>
                  </a:move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71"/>
                  </a:lnTo>
                  <a:lnTo>
                    <a:pt x="1584960" y="60871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71"/>
                  </a:move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71"/>
                  </a:lnTo>
                  <a:lnTo>
                    <a:pt x="1889760" y="60871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71"/>
                  </a:move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71"/>
                  </a:lnTo>
                  <a:lnTo>
                    <a:pt x="2194560" y="60871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68"/>
                  </a:lnTo>
                  <a:lnTo>
                    <a:pt x="2316480" y="304368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71"/>
                  </a:move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71"/>
                  </a:lnTo>
                  <a:lnTo>
                    <a:pt x="2499360" y="60871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68"/>
                  </a:lnTo>
                  <a:lnTo>
                    <a:pt x="2621280" y="304368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71"/>
                  </a:move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71"/>
                  </a:lnTo>
                  <a:lnTo>
                    <a:pt x="2804160" y="60871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68"/>
                  </a:lnTo>
                  <a:lnTo>
                    <a:pt x="2926080" y="304368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71"/>
                  </a:move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71"/>
                  </a:lnTo>
                  <a:lnTo>
                    <a:pt x="3108960" y="60871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68"/>
                  </a:lnTo>
                  <a:lnTo>
                    <a:pt x="3230880" y="304368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71"/>
                  </a:move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71"/>
                  </a:lnTo>
                  <a:lnTo>
                    <a:pt x="3413760" y="60871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68"/>
                  </a:lnTo>
                  <a:lnTo>
                    <a:pt x="3535680" y="304368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71"/>
                  </a:move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71"/>
                  </a:lnTo>
                  <a:lnTo>
                    <a:pt x="3718560" y="60871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68"/>
                  </a:lnTo>
                  <a:lnTo>
                    <a:pt x="3840480" y="304368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71"/>
                  </a:move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71"/>
                  </a:lnTo>
                  <a:lnTo>
                    <a:pt x="4023360" y="60871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68"/>
                  </a:lnTo>
                  <a:lnTo>
                    <a:pt x="4145280" y="304368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71"/>
                  </a:move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71"/>
                  </a:lnTo>
                  <a:lnTo>
                    <a:pt x="4328160" y="60871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68"/>
                  </a:lnTo>
                  <a:lnTo>
                    <a:pt x="4450080" y="304368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71"/>
                  </a:move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71"/>
                  </a:lnTo>
                  <a:lnTo>
                    <a:pt x="4632960" y="60871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68"/>
                  </a:lnTo>
                  <a:lnTo>
                    <a:pt x="4754880" y="304368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71"/>
                  </a:move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71"/>
                  </a:lnTo>
                  <a:lnTo>
                    <a:pt x="4937760" y="60871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68"/>
                  </a:lnTo>
                  <a:lnTo>
                    <a:pt x="5059680" y="304368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71"/>
                  </a:move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71"/>
                  </a:lnTo>
                  <a:lnTo>
                    <a:pt x="5242560" y="60871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68"/>
                  </a:lnTo>
                  <a:lnTo>
                    <a:pt x="5364480" y="304368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71"/>
                  </a:move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71"/>
                  </a:lnTo>
                  <a:lnTo>
                    <a:pt x="5547360" y="60871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68"/>
                  </a:lnTo>
                  <a:lnTo>
                    <a:pt x="5669280" y="304368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71"/>
                  </a:move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71"/>
                  </a:lnTo>
                  <a:lnTo>
                    <a:pt x="5852160" y="60871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68"/>
                  </a:lnTo>
                  <a:lnTo>
                    <a:pt x="5974080" y="304368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71"/>
                  </a:move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0" y="9951338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07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121907" y="121742"/>
                  </a:lnTo>
                  <a:lnTo>
                    <a:pt x="121907" y="0"/>
                  </a:lnTo>
                  <a:close/>
                </a:path>
                <a:path extrusionOk="0" h="121920" w="6096000">
                  <a:moveTo>
                    <a:pt x="426707" y="0"/>
                  </a:moveTo>
                  <a:lnTo>
                    <a:pt x="182867" y="0"/>
                  </a:lnTo>
                  <a:lnTo>
                    <a:pt x="182867" y="121742"/>
                  </a:lnTo>
                  <a:lnTo>
                    <a:pt x="426707" y="121742"/>
                  </a:lnTo>
                  <a:lnTo>
                    <a:pt x="426707" y="0"/>
                  </a:lnTo>
                  <a:close/>
                </a:path>
                <a:path extrusionOk="0" h="121920" w="6096000">
                  <a:moveTo>
                    <a:pt x="731507" y="0"/>
                  </a:moveTo>
                  <a:lnTo>
                    <a:pt x="487667" y="0"/>
                  </a:lnTo>
                  <a:lnTo>
                    <a:pt x="487667" y="121742"/>
                  </a:lnTo>
                  <a:lnTo>
                    <a:pt x="731507" y="121742"/>
                  </a:lnTo>
                  <a:lnTo>
                    <a:pt x="731507" y="0"/>
                  </a:lnTo>
                  <a:close/>
                </a:path>
                <a:path extrusionOk="0" h="121920" w="6096000">
                  <a:moveTo>
                    <a:pt x="1036307" y="0"/>
                  </a:moveTo>
                  <a:lnTo>
                    <a:pt x="792467" y="0"/>
                  </a:lnTo>
                  <a:lnTo>
                    <a:pt x="792467" y="121742"/>
                  </a:lnTo>
                  <a:lnTo>
                    <a:pt x="1036307" y="121742"/>
                  </a:lnTo>
                  <a:lnTo>
                    <a:pt x="1036307" y="0"/>
                  </a:lnTo>
                  <a:close/>
                </a:path>
                <a:path extrusionOk="0" h="121920" w="6096000">
                  <a:moveTo>
                    <a:pt x="1341107" y="0"/>
                  </a:moveTo>
                  <a:lnTo>
                    <a:pt x="1097267" y="0"/>
                  </a:lnTo>
                  <a:lnTo>
                    <a:pt x="1097267" y="121742"/>
                  </a:lnTo>
                  <a:lnTo>
                    <a:pt x="1341107" y="121742"/>
                  </a:lnTo>
                  <a:lnTo>
                    <a:pt x="1341107" y="0"/>
                  </a:lnTo>
                  <a:close/>
                </a:path>
                <a:path extrusionOk="0" h="121920" w="6096000">
                  <a:moveTo>
                    <a:pt x="1645907" y="0"/>
                  </a:moveTo>
                  <a:lnTo>
                    <a:pt x="1402067" y="0"/>
                  </a:lnTo>
                  <a:lnTo>
                    <a:pt x="1402067" y="121742"/>
                  </a:lnTo>
                  <a:lnTo>
                    <a:pt x="1645907" y="121742"/>
                  </a:lnTo>
                  <a:lnTo>
                    <a:pt x="1645907" y="0"/>
                  </a:lnTo>
                  <a:close/>
                </a:path>
                <a:path extrusionOk="0" h="121920" w="6096000">
                  <a:moveTo>
                    <a:pt x="1950707" y="0"/>
                  </a:moveTo>
                  <a:lnTo>
                    <a:pt x="1706867" y="0"/>
                  </a:lnTo>
                  <a:lnTo>
                    <a:pt x="1706867" y="121742"/>
                  </a:lnTo>
                  <a:lnTo>
                    <a:pt x="1950707" y="121742"/>
                  </a:lnTo>
                  <a:lnTo>
                    <a:pt x="1950707" y="0"/>
                  </a:lnTo>
                  <a:close/>
                </a:path>
                <a:path extrusionOk="0" h="121920" w="6096000">
                  <a:moveTo>
                    <a:pt x="2255507" y="0"/>
                  </a:moveTo>
                  <a:lnTo>
                    <a:pt x="2011667" y="0"/>
                  </a:lnTo>
                  <a:lnTo>
                    <a:pt x="2011667" y="121742"/>
                  </a:lnTo>
                  <a:lnTo>
                    <a:pt x="2255507" y="121742"/>
                  </a:lnTo>
                  <a:lnTo>
                    <a:pt x="2255507" y="0"/>
                  </a:lnTo>
                  <a:close/>
                </a:path>
                <a:path extrusionOk="0" h="121920" w="6096000">
                  <a:moveTo>
                    <a:pt x="2560307" y="0"/>
                  </a:moveTo>
                  <a:lnTo>
                    <a:pt x="2316467" y="0"/>
                  </a:lnTo>
                  <a:lnTo>
                    <a:pt x="2316467" y="121742"/>
                  </a:lnTo>
                  <a:lnTo>
                    <a:pt x="2560307" y="121742"/>
                  </a:lnTo>
                  <a:lnTo>
                    <a:pt x="2560307" y="0"/>
                  </a:lnTo>
                  <a:close/>
                </a:path>
                <a:path extrusionOk="0" h="121920" w="6096000">
                  <a:moveTo>
                    <a:pt x="2865107" y="0"/>
                  </a:moveTo>
                  <a:lnTo>
                    <a:pt x="2621267" y="0"/>
                  </a:lnTo>
                  <a:lnTo>
                    <a:pt x="2621267" y="121742"/>
                  </a:lnTo>
                  <a:lnTo>
                    <a:pt x="2865107" y="121742"/>
                  </a:lnTo>
                  <a:lnTo>
                    <a:pt x="2865107" y="0"/>
                  </a:lnTo>
                  <a:close/>
                </a:path>
                <a:path extrusionOk="0" h="121920" w="6096000">
                  <a:moveTo>
                    <a:pt x="3169907" y="0"/>
                  </a:moveTo>
                  <a:lnTo>
                    <a:pt x="2926067" y="0"/>
                  </a:lnTo>
                  <a:lnTo>
                    <a:pt x="2926067" y="121742"/>
                  </a:lnTo>
                  <a:lnTo>
                    <a:pt x="3169907" y="121742"/>
                  </a:lnTo>
                  <a:lnTo>
                    <a:pt x="3169907" y="0"/>
                  </a:lnTo>
                  <a:close/>
                </a:path>
                <a:path extrusionOk="0" h="121920" w="6096000">
                  <a:moveTo>
                    <a:pt x="3474707" y="0"/>
                  </a:moveTo>
                  <a:lnTo>
                    <a:pt x="3230867" y="0"/>
                  </a:lnTo>
                  <a:lnTo>
                    <a:pt x="3230867" y="121742"/>
                  </a:lnTo>
                  <a:lnTo>
                    <a:pt x="3474707" y="121742"/>
                  </a:lnTo>
                  <a:lnTo>
                    <a:pt x="3474707" y="0"/>
                  </a:lnTo>
                  <a:close/>
                </a:path>
                <a:path extrusionOk="0" h="121920" w="6096000">
                  <a:moveTo>
                    <a:pt x="3779507" y="0"/>
                  </a:moveTo>
                  <a:lnTo>
                    <a:pt x="3535667" y="0"/>
                  </a:lnTo>
                  <a:lnTo>
                    <a:pt x="3535667" y="121742"/>
                  </a:lnTo>
                  <a:lnTo>
                    <a:pt x="3779507" y="121742"/>
                  </a:lnTo>
                  <a:lnTo>
                    <a:pt x="3779507" y="0"/>
                  </a:lnTo>
                  <a:close/>
                </a:path>
                <a:path extrusionOk="0" h="121920" w="6096000">
                  <a:moveTo>
                    <a:pt x="4084307" y="0"/>
                  </a:moveTo>
                  <a:lnTo>
                    <a:pt x="3840467" y="0"/>
                  </a:lnTo>
                  <a:lnTo>
                    <a:pt x="3840467" y="121742"/>
                  </a:lnTo>
                  <a:lnTo>
                    <a:pt x="4084307" y="121742"/>
                  </a:lnTo>
                  <a:lnTo>
                    <a:pt x="4084307" y="0"/>
                  </a:lnTo>
                  <a:close/>
                </a:path>
                <a:path extrusionOk="0" h="121920" w="6096000">
                  <a:moveTo>
                    <a:pt x="4389107" y="0"/>
                  </a:moveTo>
                  <a:lnTo>
                    <a:pt x="4145267" y="0"/>
                  </a:lnTo>
                  <a:lnTo>
                    <a:pt x="4145267" y="121742"/>
                  </a:lnTo>
                  <a:lnTo>
                    <a:pt x="4389107" y="121742"/>
                  </a:lnTo>
                  <a:lnTo>
                    <a:pt x="4389107" y="0"/>
                  </a:lnTo>
                  <a:close/>
                </a:path>
                <a:path extrusionOk="0" h="121920" w="6096000">
                  <a:moveTo>
                    <a:pt x="4693907" y="0"/>
                  </a:moveTo>
                  <a:lnTo>
                    <a:pt x="4450067" y="0"/>
                  </a:lnTo>
                  <a:lnTo>
                    <a:pt x="4450067" y="121742"/>
                  </a:lnTo>
                  <a:lnTo>
                    <a:pt x="4693907" y="121742"/>
                  </a:lnTo>
                  <a:lnTo>
                    <a:pt x="4693907" y="0"/>
                  </a:lnTo>
                  <a:close/>
                </a:path>
                <a:path extrusionOk="0" h="121920" w="6096000">
                  <a:moveTo>
                    <a:pt x="4998707" y="0"/>
                  </a:moveTo>
                  <a:lnTo>
                    <a:pt x="4754867" y="0"/>
                  </a:lnTo>
                  <a:lnTo>
                    <a:pt x="4754867" y="121742"/>
                  </a:lnTo>
                  <a:lnTo>
                    <a:pt x="4998707" y="121742"/>
                  </a:lnTo>
                  <a:lnTo>
                    <a:pt x="4998707" y="0"/>
                  </a:lnTo>
                  <a:close/>
                </a:path>
                <a:path extrusionOk="0" h="121920" w="6096000">
                  <a:moveTo>
                    <a:pt x="5303507" y="0"/>
                  </a:moveTo>
                  <a:lnTo>
                    <a:pt x="5059667" y="0"/>
                  </a:lnTo>
                  <a:lnTo>
                    <a:pt x="5059667" y="121742"/>
                  </a:lnTo>
                  <a:lnTo>
                    <a:pt x="5303507" y="121742"/>
                  </a:lnTo>
                  <a:lnTo>
                    <a:pt x="5303507" y="0"/>
                  </a:lnTo>
                  <a:close/>
                </a:path>
                <a:path extrusionOk="0" h="121920" w="6096000">
                  <a:moveTo>
                    <a:pt x="5608307" y="0"/>
                  </a:moveTo>
                  <a:lnTo>
                    <a:pt x="5364467" y="0"/>
                  </a:lnTo>
                  <a:lnTo>
                    <a:pt x="5364467" y="121742"/>
                  </a:lnTo>
                  <a:lnTo>
                    <a:pt x="5608307" y="121742"/>
                  </a:lnTo>
                  <a:lnTo>
                    <a:pt x="5608307" y="0"/>
                  </a:lnTo>
                  <a:close/>
                </a:path>
                <a:path extrusionOk="0" h="121920" w="6096000">
                  <a:moveTo>
                    <a:pt x="5913107" y="0"/>
                  </a:moveTo>
                  <a:lnTo>
                    <a:pt x="5669267" y="0"/>
                  </a:lnTo>
                  <a:lnTo>
                    <a:pt x="5669267" y="121742"/>
                  </a:lnTo>
                  <a:lnTo>
                    <a:pt x="5913107" y="121742"/>
                  </a:lnTo>
                  <a:lnTo>
                    <a:pt x="5913107" y="0"/>
                  </a:lnTo>
                  <a:close/>
                </a:path>
                <a:path extrusionOk="0" h="121920" w="6096000">
                  <a:moveTo>
                    <a:pt x="6095987" y="0"/>
                  </a:moveTo>
                  <a:lnTo>
                    <a:pt x="5974067" y="0"/>
                  </a:lnTo>
                  <a:lnTo>
                    <a:pt x="5974067" y="121742"/>
                  </a:lnTo>
                  <a:lnTo>
                    <a:pt x="6095987" y="121742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0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27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27" y="121742"/>
                  </a:lnTo>
                  <a:lnTo>
                    <a:pt x="243827" y="0"/>
                  </a:lnTo>
                  <a:close/>
                </a:path>
                <a:path extrusionOk="0" h="121920" w="6035040">
                  <a:moveTo>
                    <a:pt x="548627" y="0"/>
                  </a:moveTo>
                  <a:lnTo>
                    <a:pt x="304787" y="0"/>
                  </a:lnTo>
                  <a:lnTo>
                    <a:pt x="304787" y="121742"/>
                  </a:lnTo>
                  <a:lnTo>
                    <a:pt x="548627" y="121742"/>
                  </a:lnTo>
                  <a:lnTo>
                    <a:pt x="548627" y="0"/>
                  </a:lnTo>
                  <a:close/>
                </a:path>
                <a:path extrusionOk="0" h="121920" w="6035040">
                  <a:moveTo>
                    <a:pt x="853427" y="0"/>
                  </a:moveTo>
                  <a:lnTo>
                    <a:pt x="609587" y="0"/>
                  </a:lnTo>
                  <a:lnTo>
                    <a:pt x="609587" y="121742"/>
                  </a:lnTo>
                  <a:lnTo>
                    <a:pt x="853427" y="121742"/>
                  </a:lnTo>
                  <a:lnTo>
                    <a:pt x="853427" y="0"/>
                  </a:lnTo>
                  <a:close/>
                </a:path>
                <a:path extrusionOk="0" h="121920" w="6035040">
                  <a:moveTo>
                    <a:pt x="1158227" y="0"/>
                  </a:moveTo>
                  <a:lnTo>
                    <a:pt x="914387" y="0"/>
                  </a:lnTo>
                  <a:lnTo>
                    <a:pt x="914387" y="121742"/>
                  </a:lnTo>
                  <a:lnTo>
                    <a:pt x="1158227" y="121742"/>
                  </a:lnTo>
                  <a:lnTo>
                    <a:pt x="1158227" y="0"/>
                  </a:lnTo>
                  <a:close/>
                </a:path>
                <a:path extrusionOk="0" h="121920" w="6035040">
                  <a:moveTo>
                    <a:pt x="1463027" y="0"/>
                  </a:moveTo>
                  <a:lnTo>
                    <a:pt x="1219187" y="0"/>
                  </a:lnTo>
                  <a:lnTo>
                    <a:pt x="1219187" y="121742"/>
                  </a:lnTo>
                  <a:lnTo>
                    <a:pt x="1463027" y="121742"/>
                  </a:lnTo>
                  <a:lnTo>
                    <a:pt x="1463027" y="0"/>
                  </a:lnTo>
                  <a:close/>
                </a:path>
                <a:path extrusionOk="0" h="121920" w="6035040">
                  <a:moveTo>
                    <a:pt x="1767827" y="0"/>
                  </a:moveTo>
                  <a:lnTo>
                    <a:pt x="1523987" y="0"/>
                  </a:lnTo>
                  <a:lnTo>
                    <a:pt x="1523987" y="121742"/>
                  </a:lnTo>
                  <a:lnTo>
                    <a:pt x="1767827" y="121742"/>
                  </a:lnTo>
                  <a:lnTo>
                    <a:pt x="1767827" y="0"/>
                  </a:lnTo>
                  <a:close/>
                </a:path>
                <a:path extrusionOk="0" h="121920" w="6035040">
                  <a:moveTo>
                    <a:pt x="2072627" y="0"/>
                  </a:moveTo>
                  <a:lnTo>
                    <a:pt x="1828787" y="0"/>
                  </a:lnTo>
                  <a:lnTo>
                    <a:pt x="1828787" y="121742"/>
                  </a:lnTo>
                  <a:lnTo>
                    <a:pt x="2072627" y="121742"/>
                  </a:lnTo>
                  <a:lnTo>
                    <a:pt x="2072627" y="0"/>
                  </a:lnTo>
                  <a:close/>
                </a:path>
                <a:path extrusionOk="0" h="121920" w="6035040">
                  <a:moveTo>
                    <a:pt x="2377427" y="0"/>
                  </a:moveTo>
                  <a:lnTo>
                    <a:pt x="2133587" y="0"/>
                  </a:lnTo>
                  <a:lnTo>
                    <a:pt x="2133587" y="121742"/>
                  </a:lnTo>
                  <a:lnTo>
                    <a:pt x="2377427" y="121742"/>
                  </a:lnTo>
                  <a:lnTo>
                    <a:pt x="2377427" y="0"/>
                  </a:lnTo>
                  <a:close/>
                </a:path>
                <a:path extrusionOk="0" h="121920" w="6035040">
                  <a:moveTo>
                    <a:pt x="2682227" y="0"/>
                  </a:moveTo>
                  <a:lnTo>
                    <a:pt x="2438387" y="0"/>
                  </a:lnTo>
                  <a:lnTo>
                    <a:pt x="2438387" y="121742"/>
                  </a:lnTo>
                  <a:lnTo>
                    <a:pt x="2682227" y="121742"/>
                  </a:lnTo>
                  <a:lnTo>
                    <a:pt x="2682227" y="0"/>
                  </a:lnTo>
                  <a:close/>
                </a:path>
                <a:path extrusionOk="0" h="121920" w="6035040">
                  <a:moveTo>
                    <a:pt x="2987027" y="0"/>
                  </a:moveTo>
                  <a:lnTo>
                    <a:pt x="2743187" y="0"/>
                  </a:lnTo>
                  <a:lnTo>
                    <a:pt x="2743187" y="121742"/>
                  </a:lnTo>
                  <a:lnTo>
                    <a:pt x="2987027" y="121742"/>
                  </a:lnTo>
                  <a:lnTo>
                    <a:pt x="2987027" y="0"/>
                  </a:lnTo>
                  <a:close/>
                </a:path>
                <a:path extrusionOk="0" h="121920" w="6035040">
                  <a:moveTo>
                    <a:pt x="3291827" y="0"/>
                  </a:moveTo>
                  <a:lnTo>
                    <a:pt x="3047987" y="0"/>
                  </a:lnTo>
                  <a:lnTo>
                    <a:pt x="3047987" y="121742"/>
                  </a:lnTo>
                  <a:lnTo>
                    <a:pt x="3291827" y="121742"/>
                  </a:lnTo>
                  <a:lnTo>
                    <a:pt x="3291827" y="0"/>
                  </a:lnTo>
                  <a:close/>
                </a:path>
                <a:path extrusionOk="0" h="121920" w="6035040">
                  <a:moveTo>
                    <a:pt x="3596627" y="0"/>
                  </a:moveTo>
                  <a:lnTo>
                    <a:pt x="3352787" y="0"/>
                  </a:lnTo>
                  <a:lnTo>
                    <a:pt x="3352787" y="121742"/>
                  </a:lnTo>
                  <a:lnTo>
                    <a:pt x="3596627" y="121742"/>
                  </a:lnTo>
                  <a:lnTo>
                    <a:pt x="3596627" y="0"/>
                  </a:lnTo>
                  <a:close/>
                </a:path>
                <a:path extrusionOk="0" h="121920" w="6035040">
                  <a:moveTo>
                    <a:pt x="3901427" y="0"/>
                  </a:moveTo>
                  <a:lnTo>
                    <a:pt x="3657587" y="0"/>
                  </a:lnTo>
                  <a:lnTo>
                    <a:pt x="3657587" y="121742"/>
                  </a:lnTo>
                  <a:lnTo>
                    <a:pt x="3901427" y="121742"/>
                  </a:lnTo>
                  <a:lnTo>
                    <a:pt x="3901427" y="0"/>
                  </a:lnTo>
                  <a:close/>
                </a:path>
                <a:path extrusionOk="0" h="121920" w="6035040">
                  <a:moveTo>
                    <a:pt x="4206227" y="0"/>
                  </a:moveTo>
                  <a:lnTo>
                    <a:pt x="3962387" y="0"/>
                  </a:lnTo>
                  <a:lnTo>
                    <a:pt x="3962387" y="121742"/>
                  </a:lnTo>
                  <a:lnTo>
                    <a:pt x="4206227" y="121742"/>
                  </a:lnTo>
                  <a:lnTo>
                    <a:pt x="4206227" y="0"/>
                  </a:lnTo>
                  <a:close/>
                </a:path>
                <a:path extrusionOk="0" h="121920" w="6035040">
                  <a:moveTo>
                    <a:pt x="4511027" y="0"/>
                  </a:moveTo>
                  <a:lnTo>
                    <a:pt x="4267187" y="0"/>
                  </a:lnTo>
                  <a:lnTo>
                    <a:pt x="4267187" y="121742"/>
                  </a:lnTo>
                  <a:lnTo>
                    <a:pt x="4511027" y="121742"/>
                  </a:lnTo>
                  <a:lnTo>
                    <a:pt x="4511027" y="0"/>
                  </a:lnTo>
                  <a:close/>
                </a:path>
                <a:path extrusionOk="0" h="121920" w="6035040">
                  <a:moveTo>
                    <a:pt x="4815827" y="0"/>
                  </a:moveTo>
                  <a:lnTo>
                    <a:pt x="4571987" y="0"/>
                  </a:lnTo>
                  <a:lnTo>
                    <a:pt x="4571987" y="121742"/>
                  </a:lnTo>
                  <a:lnTo>
                    <a:pt x="4815827" y="121742"/>
                  </a:lnTo>
                  <a:lnTo>
                    <a:pt x="4815827" y="0"/>
                  </a:lnTo>
                  <a:close/>
                </a:path>
                <a:path extrusionOk="0" h="121920" w="6035040">
                  <a:moveTo>
                    <a:pt x="5120627" y="0"/>
                  </a:moveTo>
                  <a:lnTo>
                    <a:pt x="4876787" y="0"/>
                  </a:lnTo>
                  <a:lnTo>
                    <a:pt x="4876787" y="121742"/>
                  </a:lnTo>
                  <a:lnTo>
                    <a:pt x="5120627" y="121742"/>
                  </a:lnTo>
                  <a:lnTo>
                    <a:pt x="5120627" y="0"/>
                  </a:lnTo>
                  <a:close/>
                </a:path>
                <a:path extrusionOk="0" h="121920" w="6035040">
                  <a:moveTo>
                    <a:pt x="5425427" y="0"/>
                  </a:moveTo>
                  <a:lnTo>
                    <a:pt x="5181587" y="0"/>
                  </a:lnTo>
                  <a:lnTo>
                    <a:pt x="5181587" y="121742"/>
                  </a:lnTo>
                  <a:lnTo>
                    <a:pt x="5425427" y="121742"/>
                  </a:lnTo>
                  <a:lnTo>
                    <a:pt x="5425427" y="0"/>
                  </a:lnTo>
                  <a:close/>
                </a:path>
                <a:path extrusionOk="0" h="121920" w="6035040">
                  <a:moveTo>
                    <a:pt x="5730227" y="0"/>
                  </a:moveTo>
                  <a:lnTo>
                    <a:pt x="5486387" y="0"/>
                  </a:lnTo>
                  <a:lnTo>
                    <a:pt x="5486387" y="121742"/>
                  </a:lnTo>
                  <a:lnTo>
                    <a:pt x="5730227" y="121742"/>
                  </a:lnTo>
                  <a:lnTo>
                    <a:pt x="5730227" y="0"/>
                  </a:lnTo>
                  <a:close/>
                </a:path>
                <a:path extrusionOk="0" h="121920" w="6035040">
                  <a:moveTo>
                    <a:pt x="6035027" y="0"/>
                  </a:moveTo>
                  <a:lnTo>
                    <a:pt x="5791187" y="0"/>
                  </a:lnTo>
                  <a:lnTo>
                    <a:pt x="5791187" y="121742"/>
                  </a:lnTo>
                  <a:lnTo>
                    <a:pt x="6035027" y="121742"/>
                  </a:lnTo>
                  <a:lnTo>
                    <a:pt x="6035027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6096000" y="9768712"/>
              <a:ext cx="6096000" cy="518795"/>
            </a:xfrm>
            <a:custGeom>
              <a:rect b="b" l="l" r="r" t="t"/>
              <a:pathLst>
                <a:path extrusionOk="0" h="518795" w="6096000">
                  <a:moveTo>
                    <a:pt x="6095987" y="364274"/>
                  </a:moveTo>
                  <a:lnTo>
                    <a:pt x="0" y="364274"/>
                  </a:lnTo>
                  <a:lnTo>
                    <a:pt x="0" y="518287"/>
                  </a:lnTo>
                  <a:lnTo>
                    <a:pt x="6095987" y="518287"/>
                  </a:lnTo>
                  <a:lnTo>
                    <a:pt x="6095987" y="364274"/>
                  </a:lnTo>
                  <a:close/>
                </a:path>
                <a:path extrusionOk="0" h="518795" w="6096000">
                  <a:moveTo>
                    <a:pt x="6095987" y="181521"/>
                  </a:moveTo>
                  <a:lnTo>
                    <a:pt x="0" y="181521"/>
                  </a:lnTo>
                  <a:lnTo>
                    <a:pt x="0" y="303352"/>
                  </a:lnTo>
                  <a:lnTo>
                    <a:pt x="6095987" y="303352"/>
                  </a:lnTo>
                  <a:lnTo>
                    <a:pt x="6095987" y="181521"/>
                  </a:lnTo>
                  <a:close/>
                </a:path>
                <a:path extrusionOk="0" h="518795" w="6096000">
                  <a:moveTo>
                    <a:pt x="6095987" y="0"/>
                  </a:moveTo>
                  <a:lnTo>
                    <a:pt x="0" y="0"/>
                  </a:lnTo>
                  <a:lnTo>
                    <a:pt x="0" y="120611"/>
                  </a:lnTo>
                  <a:lnTo>
                    <a:pt x="6095987" y="120611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6096000" y="9768712"/>
              <a:ext cx="6096000" cy="304800"/>
            </a:xfrm>
            <a:custGeom>
              <a:rect b="b" l="l" r="r" t="t"/>
              <a:pathLst>
                <a:path extrusionOk="0" h="304800" w="6096000">
                  <a:moveTo>
                    <a:pt x="304787" y="303352"/>
                  </a:move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60947" y="303352"/>
                  </a:lnTo>
                  <a:lnTo>
                    <a:pt x="60947" y="304368"/>
                  </a:lnTo>
                  <a:lnTo>
                    <a:pt x="304787" y="304368"/>
                  </a:lnTo>
                  <a:lnTo>
                    <a:pt x="304787" y="303352"/>
                  </a:lnTo>
                  <a:close/>
                </a:path>
                <a:path extrusionOk="0" h="304800" w="6096000">
                  <a:moveTo>
                    <a:pt x="548627" y="303352"/>
                  </a:move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365747" y="303352"/>
                  </a:lnTo>
                  <a:lnTo>
                    <a:pt x="365747" y="304368"/>
                  </a:lnTo>
                  <a:lnTo>
                    <a:pt x="548627" y="304368"/>
                  </a:lnTo>
                  <a:lnTo>
                    <a:pt x="548627" y="303352"/>
                  </a:lnTo>
                  <a:close/>
                </a:path>
                <a:path extrusionOk="0" h="304800" w="6096000">
                  <a:moveTo>
                    <a:pt x="853427" y="303352"/>
                  </a:move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670547" y="303352"/>
                  </a:lnTo>
                  <a:lnTo>
                    <a:pt x="670547" y="304368"/>
                  </a:lnTo>
                  <a:lnTo>
                    <a:pt x="853427" y="304368"/>
                  </a:lnTo>
                  <a:lnTo>
                    <a:pt x="853427" y="303352"/>
                  </a:lnTo>
                  <a:close/>
                </a:path>
                <a:path extrusionOk="0" h="304800" w="6096000">
                  <a:moveTo>
                    <a:pt x="1158227" y="303352"/>
                  </a:move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975347" y="303352"/>
                  </a:lnTo>
                  <a:lnTo>
                    <a:pt x="975347" y="304368"/>
                  </a:lnTo>
                  <a:lnTo>
                    <a:pt x="1158227" y="304368"/>
                  </a:lnTo>
                  <a:lnTo>
                    <a:pt x="1158227" y="303352"/>
                  </a:lnTo>
                  <a:close/>
                </a:path>
                <a:path extrusionOk="0" h="304800" w="6096000">
                  <a:moveTo>
                    <a:pt x="1463027" y="303352"/>
                  </a:move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280147" y="303352"/>
                  </a:lnTo>
                  <a:lnTo>
                    <a:pt x="1280147" y="304368"/>
                  </a:lnTo>
                  <a:lnTo>
                    <a:pt x="1463027" y="304368"/>
                  </a:lnTo>
                  <a:lnTo>
                    <a:pt x="1463027" y="303352"/>
                  </a:lnTo>
                  <a:close/>
                </a:path>
                <a:path extrusionOk="0" h="304800" w="6096000">
                  <a:moveTo>
                    <a:pt x="1767827" y="303352"/>
                  </a:move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584947" y="303352"/>
                  </a:lnTo>
                  <a:lnTo>
                    <a:pt x="1584947" y="304368"/>
                  </a:lnTo>
                  <a:lnTo>
                    <a:pt x="1767827" y="304368"/>
                  </a:lnTo>
                  <a:lnTo>
                    <a:pt x="1767827" y="303352"/>
                  </a:lnTo>
                  <a:close/>
                </a:path>
                <a:path extrusionOk="0" h="304800" w="6096000">
                  <a:moveTo>
                    <a:pt x="2072627" y="303352"/>
                  </a:move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889747" y="303352"/>
                  </a:lnTo>
                  <a:lnTo>
                    <a:pt x="1889747" y="304368"/>
                  </a:lnTo>
                  <a:lnTo>
                    <a:pt x="2072627" y="304368"/>
                  </a:lnTo>
                  <a:lnTo>
                    <a:pt x="2072627" y="303352"/>
                  </a:lnTo>
                  <a:close/>
                </a:path>
                <a:path extrusionOk="0" h="304800" w="6096000">
                  <a:moveTo>
                    <a:pt x="2377427" y="303352"/>
                  </a:move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194547" y="303352"/>
                  </a:lnTo>
                  <a:lnTo>
                    <a:pt x="2194547" y="304368"/>
                  </a:lnTo>
                  <a:lnTo>
                    <a:pt x="2377427" y="304368"/>
                  </a:lnTo>
                  <a:lnTo>
                    <a:pt x="2377427" y="303352"/>
                  </a:lnTo>
                  <a:close/>
                </a:path>
                <a:path extrusionOk="0" h="304800" w="6096000">
                  <a:moveTo>
                    <a:pt x="2682227" y="303352"/>
                  </a:move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499347" y="303352"/>
                  </a:lnTo>
                  <a:lnTo>
                    <a:pt x="2499347" y="304368"/>
                  </a:lnTo>
                  <a:lnTo>
                    <a:pt x="2682227" y="304368"/>
                  </a:lnTo>
                  <a:lnTo>
                    <a:pt x="2682227" y="303352"/>
                  </a:lnTo>
                  <a:close/>
                </a:path>
                <a:path extrusionOk="0" h="304800" w="6096000">
                  <a:moveTo>
                    <a:pt x="2926067" y="181610"/>
                  </a:moveTo>
                  <a:lnTo>
                    <a:pt x="2865107" y="181610"/>
                  </a:lnTo>
                  <a:lnTo>
                    <a:pt x="2865107" y="303530"/>
                  </a:lnTo>
                  <a:lnTo>
                    <a:pt x="2926067" y="303530"/>
                  </a:lnTo>
                  <a:lnTo>
                    <a:pt x="2926067" y="181610"/>
                  </a:lnTo>
                  <a:close/>
                </a:path>
                <a:path extrusionOk="0" h="304800" w="6096000">
                  <a:moveTo>
                    <a:pt x="3230867" y="181610"/>
                  </a:moveTo>
                  <a:lnTo>
                    <a:pt x="3169907" y="181610"/>
                  </a:lnTo>
                  <a:lnTo>
                    <a:pt x="3169907" y="303530"/>
                  </a:lnTo>
                  <a:lnTo>
                    <a:pt x="3230867" y="303530"/>
                  </a:lnTo>
                  <a:lnTo>
                    <a:pt x="3230867" y="181610"/>
                  </a:lnTo>
                  <a:close/>
                </a:path>
                <a:path extrusionOk="0" h="304800" w="6096000">
                  <a:moveTo>
                    <a:pt x="3535667" y="181610"/>
                  </a:moveTo>
                  <a:lnTo>
                    <a:pt x="3474707" y="181610"/>
                  </a:lnTo>
                  <a:lnTo>
                    <a:pt x="3474707" y="303530"/>
                  </a:lnTo>
                  <a:lnTo>
                    <a:pt x="3535667" y="303530"/>
                  </a:lnTo>
                  <a:lnTo>
                    <a:pt x="3535667" y="181610"/>
                  </a:lnTo>
                  <a:close/>
                </a:path>
                <a:path extrusionOk="0" h="304800" w="6096000">
                  <a:moveTo>
                    <a:pt x="3840467" y="181610"/>
                  </a:moveTo>
                  <a:lnTo>
                    <a:pt x="3779507" y="181610"/>
                  </a:lnTo>
                  <a:lnTo>
                    <a:pt x="3779507" y="303530"/>
                  </a:lnTo>
                  <a:lnTo>
                    <a:pt x="3840467" y="303530"/>
                  </a:lnTo>
                  <a:lnTo>
                    <a:pt x="3840467" y="181610"/>
                  </a:lnTo>
                  <a:close/>
                </a:path>
                <a:path extrusionOk="0" h="304800" w="6096000">
                  <a:moveTo>
                    <a:pt x="4145267" y="181610"/>
                  </a:moveTo>
                  <a:lnTo>
                    <a:pt x="4084307" y="181610"/>
                  </a:lnTo>
                  <a:lnTo>
                    <a:pt x="4084307" y="303530"/>
                  </a:lnTo>
                  <a:lnTo>
                    <a:pt x="4145267" y="303530"/>
                  </a:lnTo>
                  <a:lnTo>
                    <a:pt x="4145267" y="181610"/>
                  </a:lnTo>
                  <a:close/>
                </a:path>
                <a:path extrusionOk="0" h="304800" w="6096000">
                  <a:moveTo>
                    <a:pt x="4450067" y="181610"/>
                  </a:moveTo>
                  <a:lnTo>
                    <a:pt x="4389107" y="181610"/>
                  </a:lnTo>
                  <a:lnTo>
                    <a:pt x="4389107" y="303530"/>
                  </a:lnTo>
                  <a:lnTo>
                    <a:pt x="4450067" y="303530"/>
                  </a:lnTo>
                  <a:lnTo>
                    <a:pt x="4450067" y="181610"/>
                  </a:lnTo>
                  <a:close/>
                </a:path>
                <a:path extrusionOk="0" h="304800" w="6096000">
                  <a:moveTo>
                    <a:pt x="4754867" y="181610"/>
                  </a:moveTo>
                  <a:lnTo>
                    <a:pt x="4693907" y="181610"/>
                  </a:lnTo>
                  <a:lnTo>
                    <a:pt x="4693907" y="303530"/>
                  </a:lnTo>
                  <a:lnTo>
                    <a:pt x="4754867" y="303530"/>
                  </a:lnTo>
                  <a:lnTo>
                    <a:pt x="4754867" y="181610"/>
                  </a:lnTo>
                  <a:close/>
                </a:path>
                <a:path extrusionOk="0" h="304800" w="6096000">
                  <a:moveTo>
                    <a:pt x="5059667" y="181610"/>
                  </a:moveTo>
                  <a:lnTo>
                    <a:pt x="4998707" y="181610"/>
                  </a:lnTo>
                  <a:lnTo>
                    <a:pt x="4998707" y="303530"/>
                  </a:lnTo>
                  <a:lnTo>
                    <a:pt x="5059667" y="303530"/>
                  </a:lnTo>
                  <a:lnTo>
                    <a:pt x="5059667" y="181610"/>
                  </a:lnTo>
                  <a:close/>
                </a:path>
                <a:path extrusionOk="0" h="304800" w="6096000">
                  <a:moveTo>
                    <a:pt x="5364467" y="181610"/>
                  </a:moveTo>
                  <a:lnTo>
                    <a:pt x="5303507" y="181610"/>
                  </a:lnTo>
                  <a:lnTo>
                    <a:pt x="5303507" y="303530"/>
                  </a:lnTo>
                  <a:lnTo>
                    <a:pt x="5364467" y="303530"/>
                  </a:lnTo>
                  <a:lnTo>
                    <a:pt x="5364467" y="181610"/>
                  </a:lnTo>
                  <a:close/>
                </a:path>
                <a:path extrusionOk="0" h="304800" w="6096000">
                  <a:moveTo>
                    <a:pt x="5669267" y="181610"/>
                  </a:moveTo>
                  <a:lnTo>
                    <a:pt x="5608307" y="181610"/>
                  </a:lnTo>
                  <a:lnTo>
                    <a:pt x="5608307" y="303530"/>
                  </a:lnTo>
                  <a:lnTo>
                    <a:pt x="5669267" y="303530"/>
                  </a:lnTo>
                  <a:lnTo>
                    <a:pt x="5669267" y="181610"/>
                  </a:lnTo>
                  <a:close/>
                </a:path>
                <a:path extrusionOk="0" h="304800" w="6096000">
                  <a:moveTo>
                    <a:pt x="5974067" y="181610"/>
                  </a:moveTo>
                  <a:lnTo>
                    <a:pt x="5913107" y="181610"/>
                  </a:lnTo>
                  <a:lnTo>
                    <a:pt x="5913107" y="303530"/>
                  </a:lnTo>
                  <a:lnTo>
                    <a:pt x="5974067" y="303530"/>
                  </a:lnTo>
                  <a:lnTo>
                    <a:pt x="5974067" y="181610"/>
                  </a:lnTo>
                  <a:close/>
                </a:path>
                <a:path extrusionOk="0" h="304800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611"/>
                  </a:lnTo>
                  <a:lnTo>
                    <a:pt x="5974067" y="120611"/>
                  </a:lnTo>
                  <a:lnTo>
                    <a:pt x="5974067" y="121742"/>
                  </a:lnTo>
                  <a:lnTo>
                    <a:pt x="5791187" y="121742"/>
                  </a:lnTo>
                  <a:lnTo>
                    <a:pt x="5791187" y="120650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611"/>
                  </a:lnTo>
                  <a:lnTo>
                    <a:pt x="5669267" y="120611"/>
                  </a:lnTo>
                  <a:lnTo>
                    <a:pt x="5669267" y="121742"/>
                  </a:lnTo>
                  <a:lnTo>
                    <a:pt x="5486387" y="121742"/>
                  </a:lnTo>
                  <a:lnTo>
                    <a:pt x="5486387" y="120650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611"/>
                  </a:lnTo>
                  <a:lnTo>
                    <a:pt x="5364467" y="120611"/>
                  </a:lnTo>
                  <a:lnTo>
                    <a:pt x="5364467" y="121742"/>
                  </a:lnTo>
                  <a:lnTo>
                    <a:pt x="5181587" y="121742"/>
                  </a:lnTo>
                  <a:lnTo>
                    <a:pt x="5181587" y="120650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611"/>
                  </a:lnTo>
                  <a:lnTo>
                    <a:pt x="5059667" y="120611"/>
                  </a:lnTo>
                  <a:lnTo>
                    <a:pt x="5059667" y="121742"/>
                  </a:lnTo>
                  <a:lnTo>
                    <a:pt x="4876787" y="121742"/>
                  </a:lnTo>
                  <a:lnTo>
                    <a:pt x="4876787" y="120650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611"/>
                  </a:lnTo>
                  <a:lnTo>
                    <a:pt x="4754867" y="120611"/>
                  </a:lnTo>
                  <a:lnTo>
                    <a:pt x="4754867" y="121742"/>
                  </a:lnTo>
                  <a:lnTo>
                    <a:pt x="4571987" y="121742"/>
                  </a:lnTo>
                  <a:lnTo>
                    <a:pt x="4571987" y="120650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611"/>
                  </a:lnTo>
                  <a:lnTo>
                    <a:pt x="4450067" y="120611"/>
                  </a:lnTo>
                  <a:lnTo>
                    <a:pt x="4450067" y="121742"/>
                  </a:lnTo>
                  <a:lnTo>
                    <a:pt x="4267187" y="121742"/>
                  </a:lnTo>
                  <a:lnTo>
                    <a:pt x="4267187" y="120650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611"/>
                  </a:lnTo>
                  <a:lnTo>
                    <a:pt x="4145267" y="120611"/>
                  </a:lnTo>
                  <a:lnTo>
                    <a:pt x="4145267" y="121742"/>
                  </a:lnTo>
                  <a:lnTo>
                    <a:pt x="3962387" y="121742"/>
                  </a:lnTo>
                  <a:lnTo>
                    <a:pt x="3962387" y="120650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611"/>
                  </a:lnTo>
                  <a:lnTo>
                    <a:pt x="3840467" y="120611"/>
                  </a:lnTo>
                  <a:lnTo>
                    <a:pt x="3840467" y="121742"/>
                  </a:lnTo>
                  <a:lnTo>
                    <a:pt x="3657587" y="121742"/>
                  </a:lnTo>
                  <a:lnTo>
                    <a:pt x="3657587" y="120650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611"/>
                  </a:lnTo>
                  <a:lnTo>
                    <a:pt x="3535667" y="120611"/>
                  </a:lnTo>
                  <a:lnTo>
                    <a:pt x="3535667" y="121742"/>
                  </a:lnTo>
                  <a:lnTo>
                    <a:pt x="3352787" y="121742"/>
                  </a:lnTo>
                  <a:lnTo>
                    <a:pt x="3352787" y="120650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611"/>
                  </a:lnTo>
                  <a:lnTo>
                    <a:pt x="3230867" y="120611"/>
                  </a:lnTo>
                  <a:lnTo>
                    <a:pt x="3230867" y="121742"/>
                  </a:lnTo>
                  <a:lnTo>
                    <a:pt x="3047987" y="121742"/>
                  </a:lnTo>
                  <a:lnTo>
                    <a:pt x="3047987" y="120650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611"/>
                  </a:lnTo>
                  <a:lnTo>
                    <a:pt x="2926067" y="120611"/>
                  </a:lnTo>
                  <a:lnTo>
                    <a:pt x="2926067" y="121742"/>
                  </a:lnTo>
                  <a:lnTo>
                    <a:pt x="2743187" y="121742"/>
                  </a:lnTo>
                  <a:lnTo>
                    <a:pt x="2743187" y="120650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611"/>
                  </a:lnTo>
                  <a:lnTo>
                    <a:pt x="2621267" y="120611"/>
                  </a:lnTo>
                  <a:lnTo>
                    <a:pt x="2621267" y="121742"/>
                  </a:lnTo>
                  <a:lnTo>
                    <a:pt x="2438387" y="121742"/>
                  </a:lnTo>
                  <a:lnTo>
                    <a:pt x="2438387" y="120650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611"/>
                  </a:lnTo>
                  <a:lnTo>
                    <a:pt x="2316467" y="120611"/>
                  </a:lnTo>
                  <a:lnTo>
                    <a:pt x="2316467" y="121742"/>
                  </a:lnTo>
                  <a:lnTo>
                    <a:pt x="2133587" y="121742"/>
                  </a:lnTo>
                  <a:lnTo>
                    <a:pt x="2133587" y="120650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611"/>
                  </a:lnTo>
                  <a:lnTo>
                    <a:pt x="2011667" y="120611"/>
                  </a:lnTo>
                  <a:lnTo>
                    <a:pt x="2011667" y="121742"/>
                  </a:lnTo>
                  <a:lnTo>
                    <a:pt x="1828787" y="121742"/>
                  </a:lnTo>
                  <a:lnTo>
                    <a:pt x="1828787" y="120650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611"/>
                  </a:lnTo>
                  <a:lnTo>
                    <a:pt x="1706867" y="120611"/>
                  </a:lnTo>
                  <a:lnTo>
                    <a:pt x="1706867" y="121742"/>
                  </a:lnTo>
                  <a:lnTo>
                    <a:pt x="1523987" y="121742"/>
                  </a:lnTo>
                  <a:lnTo>
                    <a:pt x="1523987" y="120650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611"/>
                  </a:lnTo>
                  <a:lnTo>
                    <a:pt x="1402067" y="120611"/>
                  </a:lnTo>
                  <a:lnTo>
                    <a:pt x="1402067" y="121742"/>
                  </a:lnTo>
                  <a:lnTo>
                    <a:pt x="1219187" y="121742"/>
                  </a:lnTo>
                  <a:lnTo>
                    <a:pt x="1219187" y="120650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611"/>
                  </a:lnTo>
                  <a:lnTo>
                    <a:pt x="1097267" y="120611"/>
                  </a:lnTo>
                  <a:lnTo>
                    <a:pt x="1097267" y="121742"/>
                  </a:lnTo>
                  <a:lnTo>
                    <a:pt x="914387" y="121742"/>
                  </a:lnTo>
                  <a:lnTo>
                    <a:pt x="914387" y="120650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611"/>
                  </a:lnTo>
                  <a:lnTo>
                    <a:pt x="792467" y="120611"/>
                  </a:lnTo>
                  <a:lnTo>
                    <a:pt x="792467" y="121742"/>
                  </a:lnTo>
                  <a:lnTo>
                    <a:pt x="609587" y="121742"/>
                  </a:lnTo>
                  <a:lnTo>
                    <a:pt x="609587" y="120650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611"/>
                  </a:lnTo>
                  <a:lnTo>
                    <a:pt x="487667" y="120611"/>
                  </a:lnTo>
                  <a:lnTo>
                    <a:pt x="487667" y="121742"/>
                  </a:lnTo>
                  <a:lnTo>
                    <a:pt x="304787" y="121742"/>
                  </a:lnTo>
                  <a:lnTo>
                    <a:pt x="304787" y="120650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611"/>
                  </a:lnTo>
                  <a:lnTo>
                    <a:pt x="182867" y="120611"/>
                  </a:lnTo>
                  <a:lnTo>
                    <a:pt x="182867" y="121742"/>
                  </a:lnTo>
                  <a:lnTo>
                    <a:pt x="60947" y="121742"/>
                  </a:lnTo>
                  <a:lnTo>
                    <a:pt x="60947" y="120611"/>
                  </a:lnTo>
                  <a:lnTo>
                    <a:pt x="0" y="120611"/>
                  </a:lnTo>
                  <a:lnTo>
                    <a:pt x="0" y="121742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1742"/>
                  </a:lnTo>
                  <a:lnTo>
                    <a:pt x="6095987" y="120611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6096000" y="10072065"/>
              <a:ext cx="6096000" cy="214629"/>
            </a:xfrm>
            <a:custGeom>
              <a:rect b="b" l="l" r="r" t="t"/>
              <a:pathLst>
                <a:path extrusionOk="0" h="214629" w="6096000">
                  <a:moveTo>
                    <a:pt x="6095987" y="1016"/>
                  </a:moveTo>
                  <a:lnTo>
                    <a:pt x="6035027" y="1016"/>
                  </a:lnTo>
                  <a:lnTo>
                    <a:pt x="6035027" y="0"/>
                  </a:lnTo>
                  <a:lnTo>
                    <a:pt x="5852147" y="0"/>
                  </a:lnTo>
                  <a:lnTo>
                    <a:pt x="5852147" y="1016"/>
                  </a:lnTo>
                  <a:lnTo>
                    <a:pt x="5730227" y="1016"/>
                  </a:lnTo>
                  <a:lnTo>
                    <a:pt x="5730227" y="0"/>
                  </a:lnTo>
                  <a:lnTo>
                    <a:pt x="5547347" y="0"/>
                  </a:lnTo>
                  <a:lnTo>
                    <a:pt x="5547347" y="1016"/>
                  </a:lnTo>
                  <a:lnTo>
                    <a:pt x="5425427" y="1016"/>
                  </a:lnTo>
                  <a:lnTo>
                    <a:pt x="5425427" y="0"/>
                  </a:lnTo>
                  <a:lnTo>
                    <a:pt x="5242547" y="0"/>
                  </a:lnTo>
                  <a:lnTo>
                    <a:pt x="5242547" y="1016"/>
                  </a:lnTo>
                  <a:lnTo>
                    <a:pt x="5120627" y="1016"/>
                  </a:lnTo>
                  <a:lnTo>
                    <a:pt x="5120627" y="0"/>
                  </a:lnTo>
                  <a:lnTo>
                    <a:pt x="4937747" y="0"/>
                  </a:lnTo>
                  <a:lnTo>
                    <a:pt x="4937747" y="1016"/>
                  </a:lnTo>
                  <a:lnTo>
                    <a:pt x="4815827" y="1016"/>
                  </a:lnTo>
                  <a:lnTo>
                    <a:pt x="4815827" y="0"/>
                  </a:lnTo>
                  <a:lnTo>
                    <a:pt x="4632947" y="0"/>
                  </a:lnTo>
                  <a:lnTo>
                    <a:pt x="4632947" y="1016"/>
                  </a:lnTo>
                  <a:lnTo>
                    <a:pt x="4511027" y="1016"/>
                  </a:lnTo>
                  <a:lnTo>
                    <a:pt x="4511027" y="0"/>
                  </a:lnTo>
                  <a:lnTo>
                    <a:pt x="4328147" y="0"/>
                  </a:lnTo>
                  <a:lnTo>
                    <a:pt x="4328147" y="1016"/>
                  </a:lnTo>
                  <a:lnTo>
                    <a:pt x="4206227" y="1016"/>
                  </a:lnTo>
                  <a:lnTo>
                    <a:pt x="4206227" y="0"/>
                  </a:lnTo>
                  <a:lnTo>
                    <a:pt x="4023347" y="0"/>
                  </a:lnTo>
                  <a:lnTo>
                    <a:pt x="4023347" y="1016"/>
                  </a:lnTo>
                  <a:lnTo>
                    <a:pt x="3901427" y="1016"/>
                  </a:lnTo>
                  <a:lnTo>
                    <a:pt x="3901427" y="0"/>
                  </a:lnTo>
                  <a:lnTo>
                    <a:pt x="3718547" y="0"/>
                  </a:lnTo>
                  <a:lnTo>
                    <a:pt x="3718547" y="1016"/>
                  </a:lnTo>
                  <a:lnTo>
                    <a:pt x="3596627" y="1016"/>
                  </a:lnTo>
                  <a:lnTo>
                    <a:pt x="3596627" y="0"/>
                  </a:lnTo>
                  <a:lnTo>
                    <a:pt x="3413747" y="0"/>
                  </a:lnTo>
                  <a:lnTo>
                    <a:pt x="3413747" y="1016"/>
                  </a:lnTo>
                  <a:lnTo>
                    <a:pt x="3291827" y="1016"/>
                  </a:lnTo>
                  <a:lnTo>
                    <a:pt x="3291827" y="0"/>
                  </a:lnTo>
                  <a:lnTo>
                    <a:pt x="3108947" y="0"/>
                  </a:lnTo>
                  <a:lnTo>
                    <a:pt x="3108947" y="1016"/>
                  </a:lnTo>
                  <a:lnTo>
                    <a:pt x="2987027" y="1016"/>
                  </a:lnTo>
                  <a:lnTo>
                    <a:pt x="2987027" y="0"/>
                  </a:lnTo>
                  <a:lnTo>
                    <a:pt x="2804147" y="0"/>
                  </a:lnTo>
                  <a:lnTo>
                    <a:pt x="2804147" y="1016"/>
                  </a:lnTo>
                  <a:lnTo>
                    <a:pt x="2682227" y="1016"/>
                  </a:lnTo>
                  <a:lnTo>
                    <a:pt x="2682227" y="0"/>
                  </a:lnTo>
                  <a:lnTo>
                    <a:pt x="2499347" y="0"/>
                  </a:lnTo>
                  <a:lnTo>
                    <a:pt x="2499347" y="1016"/>
                  </a:lnTo>
                  <a:lnTo>
                    <a:pt x="0" y="1016"/>
                  </a:lnTo>
                  <a:lnTo>
                    <a:pt x="0" y="60921"/>
                  </a:lnTo>
                  <a:lnTo>
                    <a:pt x="6035027" y="60921"/>
                  </a:lnTo>
                  <a:lnTo>
                    <a:pt x="6035027" y="182753"/>
                  </a:lnTo>
                  <a:lnTo>
                    <a:pt x="5791187" y="182753"/>
                  </a:lnTo>
                  <a:lnTo>
                    <a:pt x="5791187" y="61137"/>
                  </a:lnTo>
                  <a:lnTo>
                    <a:pt x="5730227" y="61137"/>
                  </a:lnTo>
                  <a:lnTo>
                    <a:pt x="5730227" y="182753"/>
                  </a:lnTo>
                  <a:lnTo>
                    <a:pt x="5486387" y="182753"/>
                  </a:lnTo>
                  <a:lnTo>
                    <a:pt x="5486387" y="61137"/>
                  </a:lnTo>
                  <a:lnTo>
                    <a:pt x="5425427" y="61137"/>
                  </a:lnTo>
                  <a:lnTo>
                    <a:pt x="5425427" y="182753"/>
                  </a:lnTo>
                  <a:lnTo>
                    <a:pt x="5181587" y="182753"/>
                  </a:lnTo>
                  <a:lnTo>
                    <a:pt x="5181587" y="61137"/>
                  </a:lnTo>
                  <a:lnTo>
                    <a:pt x="5120627" y="61137"/>
                  </a:lnTo>
                  <a:lnTo>
                    <a:pt x="5120627" y="182753"/>
                  </a:lnTo>
                  <a:lnTo>
                    <a:pt x="4876787" y="182753"/>
                  </a:lnTo>
                  <a:lnTo>
                    <a:pt x="4876787" y="61137"/>
                  </a:lnTo>
                  <a:lnTo>
                    <a:pt x="4815827" y="61137"/>
                  </a:lnTo>
                  <a:lnTo>
                    <a:pt x="4815827" y="182753"/>
                  </a:lnTo>
                  <a:lnTo>
                    <a:pt x="4571987" y="182753"/>
                  </a:lnTo>
                  <a:lnTo>
                    <a:pt x="4571987" y="61137"/>
                  </a:lnTo>
                  <a:lnTo>
                    <a:pt x="4511027" y="61137"/>
                  </a:lnTo>
                  <a:lnTo>
                    <a:pt x="4511027" y="182753"/>
                  </a:lnTo>
                  <a:lnTo>
                    <a:pt x="4267187" y="182753"/>
                  </a:lnTo>
                  <a:lnTo>
                    <a:pt x="4267187" y="61137"/>
                  </a:lnTo>
                  <a:lnTo>
                    <a:pt x="4206227" y="61137"/>
                  </a:lnTo>
                  <a:lnTo>
                    <a:pt x="4206227" y="182753"/>
                  </a:lnTo>
                  <a:lnTo>
                    <a:pt x="3962387" y="182753"/>
                  </a:lnTo>
                  <a:lnTo>
                    <a:pt x="3962387" y="61137"/>
                  </a:lnTo>
                  <a:lnTo>
                    <a:pt x="3901427" y="61137"/>
                  </a:lnTo>
                  <a:lnTo>
                    <a:pt x="3901427" y="182753"/>
                  </a:lnTo>
                  <a:lnTo>
                    <a:pt x="3657587" y="182753"/>
                  </a:lnTo>
                  <a:lnTo>
                    <a:pt x="3657587" y="61137"/>
                  </a:lnTo>
                  <a:lnTo>
                    <a:pt x="3596627" y="61137"/>
                  </a:lnTo>
                  <a:lnTo>
                    <a:pt x="3596627" y="182753"/>
                  </a:lnTo>
                  <a:lnTo>
                    <a:pt x="3352787" y="182753"/>
                  </a:lnTo>
                  <a:lnTo>
                    <a:pt x="3352787" y="61137"/>
                  </a:lnTo>
                  <a:lnTo>
                    <a:pt x="3291827" y="61137"/>
                  </a:lnTo>
                  <a:lnTo>
                    <a:pt x="3291827" y="182753"/>
                  </a:lnTo>
                  <a:lnTo>
                    <a:pt x="3047987" y="182753"/>
                  </a:lnTo>
                  <a:lnTo>
                    <a:pt x="3047987" y="61137"/>
                  </a:lnTo>
                  <a:lnTo>
                    <a:pt x="2987027" y="61137"/>
                  </a:lnTo>
                  <a:lnTo>
                    <a:pt x="2987027" y="182753"/>
                  </a:lnTo>
                  <a:lnTo>
                    <a:pt x="2743187" y="182753"/>
                  </a:lnTo>
                  <a:lnTo>
                    <a:pt x="2743187" y="61137"/>
                  </a:lnTo>
                  <a:lnTo>
                    <a:pt x="2682227" y="61137"/>
                  </a:lnTo>
                  <a:lnTo>
                    <a:pt x="2682227" y="182753"/>
                  </a:lnTo>
                  <a:lnTo>
                    <a:pt x="2438387" y="182753"/>
                  </a:lnTo>
                  <a:lnTo>
                    <a:pt x="2438387" y="61137"/>
                  </a:lnTo>
                  <a:lnTo>
                    <a:pt x="2377427" y="61137"/>
                  </a:lnTo>
                  <a:lnTo>
                    <a:pt x="2377427" y="182753"/>
                  </a:lnTo>
                  <a:lnTo>
                    <a:pt x="2133587" y="182753"/>
                  </a:lnTo>
                  <a:lnTo>
                    <a:pt x="2133587" y="61137"/>
                  </a:lnTo>
                  <a:lnTo>
                    <a:pt x="2072627" y="61137"/>
                  </a:lnTo>
                  <a:lnTo>
                    <a:pt x="2072627" y="182753"/>
                  </a:lnTo>
                  <a:lnTo>
                    <a:pt x="1828787" y="182753"/>
                  </a:lnTo>
                  <a:lnTo>
                    <a:pt x="1828787" y="61137"/>
                  </a:lnTo>
                  <a:lnTo>
                    <a:pt x="1767827" y="61137"/>
                  </a:lnTo>
                  <a:lnTo>
                    <a:pt x="1767827" y="182753"/>
                  </a:lnTo>
                  <a:lnTo>
                    <a:pt x="1523987" y="182753"/>
                  </a:lnTo>
                  <a:lnTo>
                    <a:pt x="1523987" y="61137"/>
                  </a:lnTo>
                  <a:lnTo>
                    <a:pt x="1463027" y="61137"/>
                  </a:lnTo>
                  <a:lnTo>
                    <a:pt x="1463027" y="182753"/>
                  </a:lnTo>
                  <a:lnTo>
                    <a:pt x="1219187" y="182753"/>
                  </a:lnTo>
                  <a:lnTo>
                    <a:pt x="1219187" y="61137"/>
                  </a:lnTo>
                  <a:lnTo>
                    <a:pt x="1158227" y="61137"/>
                  </a:lnTo>
                  <a:lnTo>
                    <a:pt x="1158227" y="182753"/>
                  </a:lnTo>
                  <a:lnTo>
                    <a:pt x="914387" y="182753"/>
                  </a:lnTo>
                  <a:lnTo>
                    <a:pt x="914387" y="61137"/>
                  </a:lnTo>
                  <a:lnTo>
                    <a:pt x="853427" y="61137"/>
                  </a:lnTo>
                  <a:lnTo>
                    <a:pt x="853427" y="182753"/>
                  </a:lnTo>
                  <a:lnTo>
                    <a:pt x="609587" y="182753"/>
                  </a:lnTo>
                  <a:lnTo>
                    <a:pt x="609587" y="61137"/>
                  </a:lnTo>
                  <a:lnTo>
                    <a:pt x="548627" y="61137"/>
                  </a:lnTo>
                  <a:lnTo>
                    <a:pt x="548627" y="182753"/>
                  </a:lnTo>
                  <a:lnTo>
                    <a:pt x="304787" y="182753"/>
                  </a:lnTo>
                  <a:lnTo>
                    <a:pt x="304787" y="61137"/>
                  </a:lnTo>
                  <a:lnTo>
                    <a:pt x="243827" y="61137"/>
                  </a:lnTo>
                  <a:lnTo>
                    <a:pt x="243827" y="182753"/>
                  </a:lnTo>
                  <a:lnTo>
                    <a:pt x="0" y="182753"/>
                  </a:lnTo>
                  <a:lnTo>
                    <a:pt x="0" y="214490"/>
                  </a:lnTo>
                  <a:lnTo>
                    <a:pt x="6095987" y="214490"/>
                  </a:lnTo>
                  <a:lnTo>
                    <a:pt x="6095987" y="182753"/>
                  </a:lnTo>
                  <a:lnTo>
                    <a:pt x="6095987" y="60921"/>
                  </a:lnTo>
                  <a:lnTo>
                    <a:pt x="6095987" y="101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6095987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20" y="121742"/>
                  </a:moveTo>
                  <a:lnTo>
                    <a:pt x="60960" y="121742"/>
                  </a:lnTo>
                  <a:lnTo>
                    <a:pt x="60960" y="182613"/>
                  </a:lnTo>
                  <a:lnTo>
                    <a:pt x="121920" y="182613"/>
                  </a:lnTo>
                  <a:lnTo>
                    <a:pt x="121920" y="121742"/>
                  </a:lnTo>
                  <a:close/>
                </a:path>
                <a:path extrusionOk="0" h="548004" w="6096000">
                  <a:moveTo>
                    <a:pt x="243840" y="486994"/>
                  </a:moveTo>
                  <a:lnTo>
                    <a:pt x="182880" y="486994"/>
                  </a:lnTo>
                  <a:lnTo>
                    <a:pt x="182880" y="547865"/>
                  </a:lnTo>
                  <a:lnTo>
                    <a:pt x="243840" y="547865"/>
                  </a:lnTo>
                  <a:lnTo>
                    <a:pt x="243840" y="486994"/>
                  </a:lnTo>
                  <a:close/>
                </a:path>
                <a:path extrusionOk="0" h="548004" w="6096000">
                  <a:moveTo>
                    <a:pt x="304800" y="304368"/>
                  </a:moveTo>
                  <a:lnTo>
                    <a:pt x="243840" y="304368"/>
                  </a:lnTo>
                  <a:lnTo>
                    <a:pt x="243840" y="365239"/>
                  </a:lnTo>
                  <a:lnTo>
                    <a:pt x="304800" y="365239"/>
                  </a:lnTo>
                  <a:lnTo>
                    <a:pt x="304800" y="304368"/>
                  </a:lnTo>
                  <a:close/>
                </a:path>
                <a:path extrusionOk="0" h="548004" w="6096000">
                  <a:moveTo>
                    <a:pt x="426720" y="243497"/>
                  </a:moveTo>
                  <a:lnTo>
                    <a:pt x="365760" y="243497"/>
                  </a:lnTo>
                  <a:lnTo>
                    <a:pt x="365760" y="304368"/>
                  </a:lnTo>
                  <a:lnTo>
                    <a:pt x="426720" y="304368"/>
                  </a:lnTo>
                  <a:lnTo>
                    <a:pt x="426720" y="243497"/>
                  </a:lnTo>
                  <a:close/>
                </a:path>
                <a:path extrusionOk="0" h="548004" w="6096000">
                  <a:moveTo>
                    <a:pt x="426720" y="121742"/>
                  </a:moveTo>
                  <a:lnTo>
                    <a:pt x="365760" y="121742"/>
                  </a:lnTo>
                  <a:lnTo>
                    <a:pt x="365760" y="182613"/>
                  </a:lnTo>
                  <a:lnTo>
                    <a:pt x="426720" y="182613"/>
                  </a:lnTo>
                  <a:lnTo>
                    <a:pt x="426720" y="121742"/>
                  </a:lnTo>
                  <a:close/>
                </a:path>
                <a:path extrusionOk="0" h="548004" w="6096000">
                  <a:moveTo>
                    <a:pt x="548640" y="486994"/>
                  </a:moveTo>
                  <a:lnTo>
                    <a:pt x="487680" y="486994"/>
                  </a:lnTo>
                  <a:lnTo>
                    <a:pt x="487680" y="547865"/>
                  </a:lnTo>
                  <a:lnTo>
                    <a:pt x="548640" y="547865"/>
                  </a:lnTo>
                  <a:lnTo>
                    <a:pt x="548640" y="486994"/>
                  </a:lnTo>
                  <a:close/>
                </a:path>
                <a:path extrusionOk="0" h="548004" w="6096000">
                  <a:moveTo>
                    <a:pt x="731520" y="121742"/>
                  </a:moveTo>
                  <a:lnTo>
                    <a:pt x="670560" y="121742"/>
                  </a:lnTo>
                  <a:lnTo>
                    <a:pt x="670560" y="182613"/>
                  </a:lnTo>
                  <a:lnTo>
                    <a:pt x="731520" y="182613"/>
                  </a:lnTo>
                  <a:lnTo>
                    <a:pt x="731520" y="121742"/>
                  </a:lnTo>
                  <a:close/>
                </a:path>
                <a:path extrusionOk="0" h="548004" w="6096000">
                  <a:moveTo>
                    <a:pt x="853440" y="486994"/>
                  </a:moveTo>
                  <a:lnTo>
                    <a:pt x="792480" y="486994"/>
                  </a:lnTo>
                  <a:lnTo>
                    <a:pt x="792480" y="547865"/>
                  </a:lnTo>
                  <a:lnTo>
                    <a:pt x="853440" y="547865"/>
                  </a:lnTo>
                  <a:lnTo>
                    <a:pt x="853440" y="486994"/>
                  </a:lnTo>
                  <a:close/>
                </a:path>
                <a:path extrusionOk="0" h="548004" w="6096000">
                  <a:moveTo>
                    <a:pt x="1036320" y="121742"/>
                  </a:moveTo>
                  <a:lnTo>
                    <a:pt x="975360" y="121742"/>
                  </a:lnTo>
                  <a:lnTo>
                    <a:pt x="975360" y="182613"/>
                  </a:lnTo>
                  <a:lnTo>
                    <a:pt x="1036320" y="182613"/>
                  </a:lnTo>
                  <a:lnTo>
                    <a:pt x="1036320" y="121742"/>
                  </a:lnTo>
                  <a:close/>
                </a:path>
                <a:path extrusionOk="0" h="548004" w="6096000">
                  <a:moveTo>
                    <a:pt x="1158240" y="486994"/>
                  </a:moveTo>
                  <a:lnTo>
                    <a:pt x="1097280" y="486994"/>
                  </a:lnTo>
                  <a:lnTo>
                    <a:pt x="1097280" y="547865"/>
                  </a:lnTo>
                  <a:lnTo>
                    <a:pt x="1158240" y="547865"/>
                  </a:lnTo>
                  <a:lnTo>
                    <a:pt x="1158240" y="486994"/>
                  </a:lnTo>
                  <a:close/>
                </a:path>
                <a:path extrusionOk="0" h="548004" w="6096000">
                  <a:moveTo>
                    <a:pt x="1341120" y="121742"/>
                  </a:moveTo>
                  <a:lnTo>
                    <a:pt x="1280160" y="121742"/>
                  </a:lnTo>
                  <a:lnTo>
                    <a:pt x="1280160" y="182613"/>
                  </a:lnTo>
                  <a:lnTo>
                    <a:pt x="1341120" y="182613"/>
                  </a:lnTo>
                  <a:lnTo>
                    <a:pt x="1341120" y="121742"/>
                  </a:lnTo>
                  <a:close/>
                </a:path>
                <a:path extrusionOk="0" h="548004" w="6096000">
                  <a:moveTo>
                    <a:pt x="1463040" y="486994"/>
                  </a:moveTo>
                  <a:lnTo>
                    <a:pt x="1402080" y="486994"/>
                  </a:lnTo>
                  <a:lnTo>
                    <a:pt x="1402080" y="547865"/>
                  </a:lnTo>
                  <a:lnTo>
                    <a:pt x="1463040" y="547865"/>
                  </a:lnTo>
                  <a:lnTo>
                    <a:pt x="1463040" y="486994"/>
                  </a:lnTo>
                  <a:close/>
                </a:path>
                <a:path extrusionOk="0" h="548004" w="6096000">
                  <a:moveTo>
                    <a:pt x="1645920" y="121742"/>
                  </a:moveTo>
                  <a:lnTo>
                    <a:pt x="1584960" y="121742"/>
                  </a:lnTo>
                  <a:lnTo>
                    <a:pt x="1584960" y="182613"/>
                  </a:lnTo>
                  <a:lnTo>
                    <a:pt x="1645920" y="182613"/>
                  </a:lnTo>
                  <a:lnTo>
                    <a:pt x="1645920" y="121742"/>
                  </a:lnTo>
                  <a:close/>
                </a:path>
                <a:path extrusionOk="0" h="548004" w="6096000">
                  <a:moveTo>
                    <a:pt x="1767840" y="486994"/>
                  </a:moveTo>
                  <a:lnTo>
                    <a:pt x="1706880" y="486994"/>
                  </a:lnTo>
                  <a:lnTo>
                    <a:pt x="1706880" y="547865"/>
                  </a:lnTo>
                  <a:lnTo>
                    <a:pt x="1767840" y="547865"/>
                  </a:lnTo>
                  <a:lnTo>
                    <a:pt x="1767840" y="486994"/>
                  </a:lnTo>
                  <a:close/>
                </a:path>
                <a:path extrusionOk="0" h="548004" w="6096000">
                  <a:moveTo>
                    <a:pt x="1950720" y="121742"/>
                  </a:moveTo>
                  <a:lnTo>
                    <a:pt x="1889760" y="121742"/>
                  </a:lnTo>
                  <a:lnTo>
                    <a:pt x="1889760" y="182613"/>
                  </a:lnTo>
                  <a:lnTo>
                    <a:pt x="1950720" y="182613"/>
                  </a:lnTo>
                  <a:lnTo>
                    <a:pt x="1950720" y="121742"/>
                  </a:lnTo>
                  <a:close/>
                </a:path>
                <a:path extrusionOk="0" h="548004" w="6096000">
                  <a:moveTo>
                    <a:pt x="2072640" y="486994"/>
                  </a:moveTo>
                  <a:lnTo>
                    <a:pt x="2011680" y="486994"/>
                  </a:lnTo>
                  <a:lnTo>
                    <a:pt x="2011680" y="547865"/>
                  </a:lnTo>
                  <a:lnTo>
                    <a:pt x="2072640" y="547865"/>
                  </a:lnTo>
                  <a:lnTo>
                    <a:pt x="2072640" y="486994"/>
                  </a:lnTo>
                  <a:close/>
                </a:path>
                <a:path extrusionOk="0" h="548004" w="6096000">
                  <a:moveTo>
                    <a:pt x="2255520" y="121742"/>
                  </a:moveTo>
                  <a:lnTo>
                    <a:pt x="2194560" y="121742"/>
                  </a:lnTo>
                  <a:lnTo>
                    <a:pt x="2194560" y="182613"/>
                  </a:lnTo>
                  <a:lnTo>
                    <a:pt x="2255520" y="182613"/>
                  </a:lnTo>
                  <a:lnTo>
                    <a:pt x="2255520" y="121742"/>
                  </a:lnTo>
                  <a:close/>
                </a:path>
                <a:path extrusionOk="0" h="548004" w="6096000">
                  <a:moveTo>
                    <a:pt x="2377440" y="486994"/>
                  </a:moveTo>
                  <a:lnTo>
                    <a:pt x="2316480" y="486994"/>
                  </a:lnTo>
                  <a:lnTo>
                    <a:pt x="2316480" y="547865"/>
                  </a:lnTo>
                  <a:lnTo>
                    <a:pt x="2377440" y="547865"/>
                  </a:lnTo>
                  <a:lnTo>
                    <a:pt x="2377440" y="486994"/>
                  </a:lnTo>
                  <a:close/>
                </a:path>
                <a:path extrusionOk="0" h="548004" w="6096000">
                  <a:moveTo>
                    <a:pt x="2560320" y="121742"/>
                  </a:moveTo>
                  <a:lnTo>
                    <a:pt x="2499360" y="121742"/>
                  </a:lnTo>
                  <a:lnTo>
                    <a:pt x="2499360" y="182613"/>
                  </a:lnTo>
                  <a:lnTo>
                    <a:pt x="2560320" y="182613"/>
                  </a:lnTo>
                  <a:lnTo>
                    <a:pt x="2560320" y="121742"/>
                  </a:lnTo>
                  <a:close/>
                </a:path>
                <a:path extrusionOk="0" h="548004" w="6096000">
                  <a:moveTo>
                    <a:pt x="2865120" y="121742"/>
                  </a:moveTo>
                  <a:lnTo>
                    <a:pt x="2804160" y="121742"/>
                  </a:lnTo>
                  <a:lnTo>
                    <a:pt x="2804160" y="182613"/>
                  </a:lnTo>
                  <a:lnTo>
                    <a:pt x="2865120" y="182613"/>
                  </a:lnTo>
                  <a:lnTo>
                    <a:pt x="2865120" y="121742"/>
                  </a:lnTo>
                  <a:close/>
                </a:path>
                <a:path extrusionOk="0" h="548004" w="6096000">
                  <a:moveTo>
                    <a:pt x="3169920" y="121742"/>
                  </a:moveTo>
                  <a:lnTo>
                    <a:pt x="3108960" y="121742"/>
                  </a:lnTo>
                  <a:lnTo>
                    <a:pt x="3108960" y="182613"/>
                  </a:lnTo>
                  <a:lnTo>
                    <a:pt x="3169920" y="182613"/>
                  </a:lnTo>
                  <a:lnTo>
                    <a:pt x="3169920" y="121742"/>
                  </a:lnTo>
                  <a:close/>
                </a:path>
                <a:path extrusionOk="0" h="548004" w="6096000">
                  <a:moveTo>
                    <a:pt x="3474720" y="121742"/>
                  </a:moveTo>
                  <a:lnTo>
                    <a:pt x="3413760" y="121742"/>
                  </a:lnTo>
                  <a:lnTo>
                    <a:pt x="3413760" y="182613"/>
                  </a:lnTo>
                  <a:lnTo>
                    <a:pt x="3474720" y="182613"/>
                  </a:lnTo>
                  <a:lnTo>
                    <a:pt x="3474720" y="121742"/>
                  </a:lnTo>
                  <a:close/>
                </a:path>
                <a:path extrusionOk="0" h="548004" w="6096000">
                  <a:moveTo>
                    <a:pt x="3779520" y="121742"/>
                  </a:moveTo>
                  <a:lnTo>
                    <a:pt x="3718560" y="121742"/>
                  </a:lnTo>
                  <a:lnTo>
                    <a:pt x="3718560" y="182613"/>
                  </a:lnTo>
                  <a:lnTo>
                    <a:pt x="3779520" y="182613"/>
                  </a:lnTo>
                  <a:lnTo>
                    <a:pt x="3779520" y="121742"/>
                  </a:lnTo>
                  <a:close/>
                </a:path>
                <a:path extrusionOk="0" h="548004" w="6096000">
                  <a:moveTo>
                    <a:pt x="4084320" y="121742"/>
                  </a:moveTo>
                  <a:lnTo>
                    <a:pt x="4023360" y="121742"/>
                  </a:lnTo>
                  <a:lnTo>
                    <a:pt x="4023360" y="182613"/>
                  </a:lnTo>
                  <a:lnTo>
                    <a:pt x="4084320" y="182613"/>
                  </a:lnTo>
                  <a:lnTo>
                    <a:pt x="4084320" y="121742"/>
                  </a:lnTo>
                  <a:close/>
                </a:path>
                <a:path extrusionOk="0" h="548004" w="6096000">
                  <a:moveTo>
                    <a:pt x="4389120" y="121742"/>
                  </a:moveTo>
                  <a:lnTo>
                    <a:pt x="4328160" y="121742"/>
                  </a:lnTo>
                  <a:lnTo>
                    <a:pt x="4328160" y="182613"/>
                  </a:lnTo>
                  <a:lnTo>
                    <a:pt x="4389120" y="182613"/>
                  </a:lnTo>
                  <a:lnTo>
                    <a:pt x="4389120" y="121742"/>
                  </a:lnTo>
                  <a:close/>
                </a:path>
                <a:path extrusionOk="0" h="548004" w="6096000">
                  <a:moveTo>
                    <a:pt x="4693920" y="121742"/>
                  </a:moveTo>
                  <a:lnTo>
                    <a:pt x="4632960" y="121742"/>
                  </a:lnTo>
                  <a:lnTo>
                    <a:pt x="4632960" y="182613"/>
                  </a:lnTo>
                  <a:lnTo>
                    <a:pt x="4693920" y="182613"/>
                  </a:lnTo>
                  <a:lnTo>
                    <a:pt x="4693920" y="121742"/>
                  </a:lnTo>
                  <a:close/>
                </a:path>
                <a:path extrusionOk="0" h="548004" w="6096000">
                  <a:moveTo>
                    <a:pt x="4998720" y="121742"/>
                  </a:moveTo>
                  <a:lnTo>
                    <a:pt x="4937760" y="121742"/>
                  </a:lnTo>
                  <a:lnTo>
                    <a:pt x="4937760" y="182613"/>
                  </a:lnTo>
                  <a:lnTo>
                    <a:pt x="4998720" y="182613"/>
                  </a:lnTo>
                  <a:lnTo>
                    <a:pt x="4998720" y="121742"/>
                  </a:lnTo>
                  <a:close/>
                </a:path>
                <a:path extrusionOk="0" h="548004" w="6096000">
                  <a:moveTo>
                    <a:pt x="5303520" y="121742"/>
                  </a:moveTo>
                  <a:lnTo>
                    <a:pt x="5242560" y="121742"/>
                  </a:lnTo>
                  <a:lnTo>
                    <a:pt x="5242560" y="182613"/>
                  </a:lnTo>
                  <a:lnTo>
                    <a:pt x="5303520" y="182613"/>
                  </a:lnTo>
                  <a:lnTo>
                    <a:pt x="5303520" y="121742"/>
                  </a:lnTo>
                  <a:close/>
                </a:path>
                <a:path extrusionOk="0" h="548004" w="6096000">
                  <a:moveTo>
                    <a:pt x="5608320" y="121742"/>
                  </a:moveTo>
                  <a:lnTo>
                    <a:pt x="5547360" y="121742"/>
                  </a:lnTo>
                  <a:lnTo>
                    <a:pt x="5547360" y="182613"/>
                  </a:lnTo>
                  <a:lnTo>
                    <a:pt x="5608320" y="182613"/>
                  </a:lnTo>
                  <a:lnTo>
                    <a:pt x="5608320" y="121742"/>
                  </a:lnTo>
                  <a:close/>
                </a:path>
                <a:path extrusionOk="0" h="548004" w="6096000">
                  <a:moveTo>
                    <a:pt x="5913120" y="121742"/>
                  </a:moveTo>
                  <a:lnTo>
                    <a:pt x="5852160" y="121742"/>
                  </a:lnTo>
                  <a:lnTo>
                    <a:pt x="5852160" y="182613"/>
                  </a:lnTo>
                  <a:lnTo>
                    <a:pt x="5913120" y="182613"/>
                  </a:lnTo>
                  <a:lnTo>
                    <a:pt x="5913120" y="121742"/>
                  </a:lnTo>
                  <a:close/>
                </a:path>
                <a:path extrusionOk="0" h="548004" w="6096000">
                  <a:moveTo>
                    <a:pt x="609600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60" y="121742"/>
                  </a:lnTo>
                  <a:lnTo>
                    <a:pt x="60960" y="60871"/>
                  </a:lnTo>
                  <a:lnTo>
                    <a:pt x="182880" y="60871"/>
                  </a:lnTo>
                  <a:lnTo>
                    <a:pt x="182880" y="121742"/>
                  </a:lnTo>
                  <a:lnTo>
                    <a:pt x="243840" y="121742"/>
                  </a:lnTo>
                  <a:lnTo>
                    <a:pt x="243840" y="60871"/>
                  </a:lnTo>
                  <a:lnTo>
                    <a:pt x="304800" y="60871"/>
                  </a:lnTo>
                  <a:lnTo>
                    <a:pt x="304800" y="121742"/>
                  </a:lnTo>
                  <a:lnTo>
                    <a:pt x="365760" y="121742"/>
                  </a:lnTo>
                  <a:lnTo>
                    <a:pt x="365760" y="60871"/>
                  </a:ln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lnTo>
                    <a:pt x="609600" y="60871"/>
                  </a:lnTo>
                  <a:lnTo>
                    <a:pt x="609600" y="121742"/>
                  </a:lnTo>
                  <a:lnTo>
                    <a:pt x="670560" y="121742"/>
                  </a:lnTo>
                  <a:lnTo>
                    <a:pt x="670560" y="60871"/>
                  </a:ln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lnTo>
                    <a:pt x="914400" y="60871"/>
                  </a:lnTo>
                  <a:lnTo>
                    <a:pt x="914400" y="121742"/>
                  </a:lnTo>
                  <a:lnTo>
                    <a:pt x="975360" y="121742"/>
                  </a:lnTo>
                  <a:lnTo>
                    <a:pt x="975360" y="60871"/>
                  </a:ln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lnTo>
                    <a:pt x="1219200" y="60871"/>
                  </a:lnTo>
                  <a:lnTo>
                    <a:pt x="1219200" y="121742"/>
                  </a:lnTo>
                  <a:lnTo>
                    <a:pt x="1280160" y="121742"/>
                  </a:lnTo>
                  <a:lnTo>
                    <a:pt x="1280160" y="60871"/>
                  </a:ln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lnTo>
                    <a:pt x="1524000" y="60871"/>
                  </a:lnTo>
                  <a:lnTo>
                    <a:pt x="1524000" y="121742"/>
                  </a:lnTo>
                  <a:lnTo>
                    <a:pt x="1584960" y="121742"/>
                  </a:lnTo>
                  <a:lnTo>
                    <a:pt x="1584960" y="60871"/>
                  </a:ln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lnTo>
                    <a:pt x="1828800" y="60871"/>
                  </a:lnTo>
                  <a:lnTo>
                    <a:pt x="1828800" y="121742"/>
                  </a:lnTo>
                  <a:lnTo>
                    <a:pt x="1889760" y="121742"/>
                  </a:lnTo>
                  <a:lnTo>
                    <a:pt x="1889760" y="60871"/>
                  </a:ln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lnTo>
                    <a:pt x="2133600" y="60871"/>
                  </a:lnTo>
                  <a:lnTo>
                    <a:pt x="2133600" y="121742"/>
                  </a:lnTo>
                  <a:lnTo>
                    <a:pt x="2194560" y="121742"/>
                  </a:lnTo>
                  <a:lnTo>
                    <a:pt x="2194560" y="60871"/>
                  </a:ln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lnTo>
                    <a:pt x="2438400" y="60871"/>
                  </a:lnTo>
                  <a:lnTo>
                    <a:pt x="2438400" y="121742"/>
                  </a:lnTo>
                  <a:lnTo>
                    <a:pt x="2499360" y="121742"/>
                  </a:lnTo>
                  <a:lnTo>
                    <a:pt x="2499360" y="60871"/>
                  </a:ln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lnTo>
                    <a:pt x="2743200" y="60871"/>
                  </a:lnTo>
                  <a:lnTo>
                    <a:pt x="2743200" y="121742"/>
                  </a:lnTo>
                  <a:lnTo>
                    <a:pt x="2804160" y="121742"/>
                  </a:lnTo>
                  <a:lnTo>
                    <a:pt x="2804160" y="60871"/>
                  </a:ln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lnTo>
                    <a:pt x="3048000" y="60871"/>
                  </a:lnTo>
                  <a:lnTo>
                    <a:pt x="3048000" y="121742"/>
                  </a:lnTo>
                  <a:lnTo>
                    <a:pt x="3108960" y="121742"/>
                  </a:lnTo>
                  <a:lnTo>
                    <a:pt x="3108960" y="60871"/>
                  </a:ln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lnTo>
                    <a:pt x="3352800" y="60871"/>
                  </a:lnTo>
                  <a:lnTo>
                    <a:pt x="3352800" y="121742"/>
                  </a:lnTo>
                  <a:lnTo>
                    <a:pt x="3413760" y="121742"/>
                  </a:lnTo>
                  <a:lnTo>
                    <a:pt x="3413760" y="60871"/>
                  </a:ln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lnTo>
                    <a:pt x="3657600" y="60871"/>
                  </a:lnTo>
                  <a:lnTo>
                    <a:pt x="3657600" y="121742"/>
                  </a:lnTo>
                  <a:lnTo>
                    <a:pt x="3718560" y="121742"/>
                  </a:lnTo>
                  <a:lnTo>
                    <a:pt x="3718560" y="60871"/>
                  </a:ln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lnTo>
                    <a:pt x="3962400" y="60871"/>
                  </a:lnTo>
                  <a:lnTo>
                    <a:pt x="3962400" y="121742"/>
                  </a:lnTo>
                  <a:lnTo>
                    <a:pt x="4023360" y="121742"/>
                  </a:lnTo>
                  <a:lnTo>
                    <a:pt x="4023360" y="60871"/>
                  </a:ln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lnTo>
                    <a:pt x="4267200" y="60871"/>
                  </a:lnTo>
                  <a:lnTo>
                    <a:pt x="4267200" y="121742"/>
                  </a:lnTo>
                  <a:lnTo>
                    <a:pt x="4328160" y="121742"/>
                  </a:lnTo>
                  <a:lnTo>
                    <a:pt x="4328160" y="60871"/>
                  </a:ln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lnTo>
                    <a:pt x="4572000" y="60871"/>
                  </a:lnTo>
                  <a:lnTo>
                    <a:pt x="4572000" y="121742"/>
                  </a:lnTo>
                  <a:lnTo>
                    <a:pt x="4632960" y="121742"/>
                  </a:lnTo>
                  <a:lnTo>
                    <a:pt x="4632960" y="60871"/>
                  </a:ln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lnTo>
                    <a:pt x="4876800" y="60871"/>
                  </a:lnTo>
                  <a:lnTo>
                    <a:pt x="4876800" y="121742"/>
                  </a:lnTo>
                  <a:lnTo>
                    <a:pt x="4937760" y="121742"/>
                  </a:lnTo>
                  <a:lnTo>
                    <a:pt x="4937760" y="60871"/>
                  </a:ln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lnTo>
                    <a:pt x="5181600" y="60871"/>
                  </a:lnTo>
                  <a:lnTo>
                    <a:pt x="5181600" y="121742"/>
                  </a:lnTo>
                  <a:lnTo>
                    <a:pt x="5242560" y="121742"/>
                  </a:lnTo>
                  <a:lnTo>
                    <a:pt x="5242560" y="60871"/>
                  </a:ln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lnTo>
                    <a:pt x="5486400" y="60871"/>
                  </a:lnTo>
                  <a:lnTo>
                    <a:pt x="5486400" y="121742"/>
                  </a:lnTo>
                  <a:lnTo>
                    <a:pt x="5547360" y="121742"/>
                  </a:lnTo>
                  <a:lnTo>
                    <a:pt x="5547360" y="60871"/>
                  </a:ln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lnTo>
                    <a:pt x="5791200" y="60871"/>
                  </a:lnTo>
                  <a:lnTo>
                    <a:pt x="5791200" y="121742"/>
                  </a:lnTo>
                  <a:lnTo>
                    <a:pt x="5852160" y="121742"/>
                  </a:lnTo>
                  <a:lnTo>
                    <a:pt x="5852160" y="60871"/>
                  </a:ln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lnTo>
                    <a:pt x="6096000" y="60871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6156947" y="9951338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60960" y="60871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71"/>
                  </a:move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71"/>
                  </a:lnTo>
                  <a:lnTo>
                    <a:pt x="670560" y="60871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71"/>
                  </a:move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71"/>
                  </a:lnTo>
                  <a:lnTo>
                    <a:pt x="975360" y="60871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71"/>
                  </a:move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71"/>
                  </a:lnTo>
                  <a:lnTo>
                    <a:pt x="1280160" y="60871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71"/>
                  </a:move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71"/>
                  </a:lnTo>
                  <a:lnTo>
                    <a:pt x="1584960" y="60871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71"/>
                  </a:move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71"/>
                  </a:lnTo>
                  <a:lnTo>
                    <a:pt x="1889760" y="60871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71"/>
                  </a:move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71"/>
                  </a:lnTo>
                  <a:lnTo>
                    <a:pt x="2194560" y="60871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68"/>
                  </a:lnTo>
                  <a:lnTo>
                    <a:pt x="2316480" y="304368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71"/>
                  </a:move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71"/>
                  </a:lnTo>
                  <a:lnTo>
                    <a:pt x="2499360" y="60871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68"/>
                  </a:lnTo>
                  <a:lnTo>
                    <a:pt x="2621280" y="304368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71"/>
                  </a:move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71"/>
                  </a:lnTo>
                  <a:lnTo>
                    <a:pt x="2804160" y="60871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68"/>
                  </a:lnTo>
                  <a:lnTo>
                    <a:pt x="2926080" y="304368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71"/>
                  </a:move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71"/>
                  </a:lnTo>
                  <a:lnTo>
                    <a:pt x="3108960" y="60871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68"/>
                  </a:lnTo>
                  <a:lnTo>
                    <a:pt x="3230880" y="304368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71"/>
                  </a:move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71"/>
                  </a:lnTo>
                  <a:lnTo>
                    <a:pt x="3413760" y="60871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68"/>
                  </a:lnTo>
                  <a:lnTo>
                    <a:pt x="3535680" y="304368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71"/>
                  </a:move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71"/>
                  </a:lnTo>
                  <a:lnTo>
                    <a:pt x="3718560" y="60871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68"/>
                  </a:lnTo>
                  <a:lnTo>
                    <a:pt x="3840480" y="304368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71"/>
                  </a:move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71"/>
                  </a:lnTo>
                  <a:lnTo>
                    <a:pt x="4023360" y="60871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68"/>
                  </a:lnTo>
                  <a:lnTo>
                    <a:pt x="4145280" y="304368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71"/>
                  </a:move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71"/>
                  </a:lnTo>
                  <a:lnTo>
                    <a:pt x="4328160" y="60871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68"/>
                  </a:lnTo>
                  <a:lnTo>
                    <a:pt x="4450080" y="304368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71"/>
                  </a:move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71"/>
                  </a:lnTo>
                  <a:lnTo>
                    <a:pt x="4632960" y="60871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68"/>
                  </a:lnTo>
                  <a:lnTo>
                    <a:pt x="4754880" y="304368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71"/>
                  </a:move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71"/>
                  </a:lnTo>
                  <a:lnTo>
                    <a:pt x="4937760" y="60871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68"/>
                  </a:lnTo>
                  <a:lnTo>
                    <a:pt x="5059680" y="304368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71"/>
                  </a:move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71"/>
                  </a:lnTo>
                  <a:lnTo>
                    <a:pt x="5242560" y="60871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68"/>
                  </a:lnTo>
                  <a:lnTo>
                    <a:pt x="5364480" y="304368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71"/>
                  </a:move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71"/>
                  </a:lnTo>
                  <a:lnTo>
                    <a:pt x="5547360" y="60871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68"/>
                  </a:lnTo>
                  <a:lnTo>
                    <a:pt x="5669280" y="304368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71"/>
                  </a:move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71"/>
                  </a:lnTo>
                  <a:lnTo>
                    <a:pt x="5852160" y="60871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68"/>
                  </a:lnTo>
                  <a:lnTo>
                    <a:pt x="5974080" y="304368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71"/>
                  </a:move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6095987" y="9951338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2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121920" y="121742"/>
                  </a:lnTo>
                  <a:lnTo>
                    <a:pt x="121920" y="0"/>
                  </a:lnTo>
                  <a:close/>
                </a:path>
                <a:path extrusionOk="0" h="121920" w="6096000">
                  <a:moveTo>
                    <a:pt x="426720" y="0"/>
                  </a:moveTo>
                  <a:lnTo>
                    <a:pt x="182880" y="0"/>
                  </a:lnTo>
                  <a:lnTo>
                    <a:pt x="182880" y="121742"/>
                  </a:lnTo>
                  <a:lnTo>
                    <a:pt x="426720" y="121742"/>
                  </a:lnTo>
                  <a:lnTo>
                    <a:pt x="426720" y="0"/>
                  </a:lnTo>
                  <a:close/>
                </a:path>
                <a:path extrusionOk="0" h="121920" w="6096000">
                  <a:moveTo>
                    <a:pt x="731520" y="0"/>
                  </a:moveTo>
                  <a:lnTo>
                    <a:pt x="487680" y="0"/>
                  </a:lnTo>
                  <a:lnTo>
                    <a:pt x="487680" y="121742"/>
                  </a:lnTo>
                  <a:lnTo>
                    <a:pt x="731520" y="121742"/>
                  </a:lnTo>
                  <a:lnTo>
                    <a:pt x="731520" y="0"/>
                  </a:lnTo>
                  <a:close/>
                </a:path>
                <a:path extrusionOk="0" h="121920" w="6096000">
                  <a:moveTo>
                    <a:pt x="1036320" y="0"/>
                  </a:moveTo>
                  <a:lnTo>
                    <a:pt x="792480" y="0"/>
                  </a:lnTo>
                  <a:lnTo>
                    <a:pt x="792480" y="121742"/>
                  </a:lnTo>
                  <a:lnTo>
                    <a:pt x="1036320" y="121742"/>
                  </a:lnTo>
                  <a:lnTo>
                    <a:pt x="1036320" y="0"/>
                  </a:lnTo>
                  <a:close/>
                </a:path>
                <a:path extrusionOk="0" h="121920" w="6096000">
                  <a:moveTo>
                    <a:pt x="1341120" y="0"/>
                  </a:moveTo>
                  <a:lnTo>
                    <a:pt x="1097280" y="0"/>
                  </a:lnTo>
                  <a:lnTo>
                    <a:pt x="1097280" y="121742"/>
                  </a:lnTo>
                  <a:lnTo>
                    <a:pt x="1341120" y="121742"/>
                  </a:lnTo>
                  <a:lnTo>
                    <a:pt x="1341120" y="0"/>
                  </a:lnTo>
                  <a:close/>
                </a:path>
                <a:path extrusionOk="0" h="121920" w="6096000">
                  <a:moveTo>
                    <a:pt x="1645920" y="0"/>
                  </a:moveTo>
                  <a:lnTo>
                    <a:pt x="1402080" y="0"/>
                  </a:lnTo>
                  <a:lnTo>
                    <a:pt x="1402080" y="121742"/>
                  </a:lnTo>
                  <a:lnTo>
                    <a:pt x="1645920" y="121742"/>
                  </a:lnTo>
                  <a:lnTo>
                    <a:pt x="1645920" y="0"/>
                  </a:lnTo>
                  <a:close/>
                </a:path>
                <a:path extrusionOk="0" h="121920" w="6096000">
                  <a:moveTo>
                    <a:pt x="1950720" y="0"/>
                  </a:moveTo>
                  <a:lnTo>
                    <a:pt x="1706880" y="0"/>
                  </a:lnTo>
                  <a:lnTo>
                    <a:pt x="1706880" y="121742"/>
                  </a:lnTo>
                  <a:lnTo>
                    <a:pt x="1950720" y="121742"/>
                  </a:lnTo>
                  <a:lnTo>
                    <a:pt x="1950720" y="0"/>
                  </a:lnTo>
                  <a:close/>
                </a:path>
                <a:path extrusionOk="0" h="121920" w="6096000">
                  <a:moveTo>
                    <a:pt x="2255520" y="0"/>
                  </a:moveTo>
                  <a:lnTo>
                    <a:pt x="2011680" y="0"/>
                  </a:lnTo>
                  <a:lnTo>
                    <a:pt x="2011680" y="121742"/>
                  </a:lnTo>
                  <a:lnTo>
                    <a:pt x="2255520" y="121742"/>
                  </a:lnTo>
                  <a:lnTo>
                    <a:pt x="2255520" y="0"/>
                  </a:lnTo>
                  <a:close/>
                </a:path>
                <a:path extrusionOk="0" h="121920" w="6096000">
                  <a:moveTo>
                    <a:pt x="2560320" y="0"/>
                  </a:moveTo>
                  <a:lnTo>
                    <a:pt x="2316480" y="0"/>
                  </a:lnTo>
                  <a:lnTo>
                    <a:pt x="2316480" y="121742"/>
                  </a:lnTo>
                  <a:lnTo>
                    <a:pt x="2560320" y="121742"/>
                  </a:lnTo>
                  <a:lnTo>
                    <a:pt x="2560320" y="0"/>
                  </a:lnTo>
                  <a:close/>
                </a:path>
                <a:path extrusionOk="0" h="121920" w="6096000">
                  <a:moveTo>
                    <a:pt x="2865120" y="0"/>
                  </a:moveTo>
                  <a:lnTo>
                    <a:pt x="2621280" y="0"/>
                  </a:lnTo>
                  <a:lnTo>
                    <a:pt x="2621280" y="121742"/>
                  </a:lnTo>
                  <a:lnTo>
                    <a:pt x="2865120" y="121742"/>
                  </a:lnTo>
                  <a:lnTo>
                    <a:pt x="2865120" y="0"/>
                  </a:lnTo>
                  <a:close/>
                </a:path>
                <a:path extrusionOk="0" h="121920" w="6096000">
                  <a:moveTo>
                    <a:pt x="3169920" y="0"/>
                  </a:moveTo>
                  <a:lnTo>
                    <a:pt x="2926080" y="0"/>
                  </a:lnTo>
                  <a:lnTo>
                    <a:pt x="2926080" y="121742"/>
                  </a:lnTo>
                  <a:lnTo>
                    <a:pt x="3169920" y="121742"/>
                  </a:lnTo>
                  <a:lnTo>
                    <a:pt x="3169920" y="0"/>
                  </a:lnTo>
                  <a:close/>
                </a:path>
                <a:path extrusionOk="0" h="121920" w="6096000">
                  <a:moveTo>
                    <a:pt x="3474720" y="0"/>
                  </a:moveTo>
                  <a:lnTo>
                    <a:pt x="3230880" y="0"/>
                  </a:lnTo>
                  <a:lnTo>
                    <a:pt x="3230880" y="121742"/>
                  </a:lnTo>
                  <a:lnTo>
                    <a:pt x="3474720" y="121742"/>
                  </a:lnTo>
                  <a:lnTo>
                    <a:pt x="3474720" y="0"/>
                  </a:lnTo>
                  <a:close/>
                </a:path>
                <a:path extrusionOk="0" h="121920" w="6096000">
                  <a:moveTo>
                    <a:pt x="3779520" y="0"/>
                  </a:moveTo>
                  <a:lnTo>
                    <a:pt x="3535680" y="0"/>
                  </a:lnTo>
                  <a:lnTo>
                    <a:pt x="3535680" y="121742"/>
                  </a:lnTo>
                  <a:lnTo>
                    <a:pt x="3779520" y="121742"/>
                  </a:lnTo>
                  <a:lnTo>
                    <a:pt x="3779520" y="0"/>
                  </a:lnTo>
                  <a:close/>
                </a:path>
                <a:path extrusionOk="0" h="121920" w="6096000">
                  <a:moveTo>
                    <a:pt x="4084320" y="0"/>
                  </a:moveTo>
                  <a:lnTo>
                    <a:pt x="3840480" y="0"/>
                  </a:lnTo>
                  <a:lnTo>
                    <a:pt x="3840480" y="121742"/>
                  </a:lnTo>
                  <a:lnTo>
                    <a:pt x="4084320" y="121742"/>
                  </a:lnTo>
                  <a:lnTo>
                    <a:pt x="4084320" y="0"/>
                  </a:lnTo>
                  <a:close/>
                </a:path>
                <a:path extrusionOk="0" h="121920" w="6096000">
                  <a:moveTo>
                    <a:pt x="4389120" y="0"/>
                  </a:moveTo>
                  <a:lnTo>
                    <a:pt x="4145280" y="0"/>
                  </a:lnTo>
                  <a:lnTo>
                    <a:pt x="4145280" y="121742"/>
                  </a:lnTo>
                  <a:lnTo>
                    <a:pt x="4389120" y="121742"/>
                  </a:lnTo>
                  <a:lnTo>
                    <a:pt x="4389120" y="0"/>
                  </a:lnTo>
                  <a:close/>
                </a:path>
                <a:path extrusionOk="0" h="121920" w="6096000">
                  <a:moveTo>
                    <a:pt x="4693920" y="0"/>
                  </a:moveTo>
                  <a:lnTo>
                    <a:pt x="4450080" y="0"/>
                  </a:lnTo>
                  <a:lnTo>
                    <a:pt x="4450080" y="121742"/>
                  </a:lnTo>
                  <a:lnTo>
                    <a:pt x="4693920" y="121742"/>
                  </a:lnTo>
                  <a:lnTo>
                    <a:pt x="4693920" y="0"/>
                  </a:lnTo>
                  <a:close/>
                </a:path>
                <a:path extrusionOk="0" h="121920" w="6096000">
                  <a:moveTo>
                    <a:pt x="4998720" y="0"/>
                  </a:moveTo>
                  <a:lnTo>
                    <a:pt x="4754880" y="0"/>
                  </a:lnTo>
                  <a:lnTo>
                    <a:pt x="4754880" y="121742"/>
                  </a:lnTo>
                  <a:lnTo>
                    <a:pt x="4998720" y="121742"/>
                  </a:lnTo>
                  <a:lnTo>
                    <a:pt x="4998720" y="0"/>
                  </a:lnTo>
                  <a:close/>
                </a:path>
                <a:path extrusionOk="0" h="121920" w="6096000">
                  <a:moveTo>
                    <a:pt x="5303520" y="0"/>
                  </a:moveTo>
                  <a:lnTo>
                    <a:pt x="5059680" y="0"/>
                  </a:lnTo>
                  <a:lnTo>
                    <a:pt x="5059680" y="121742"/>
                  </a:lnTo>
                  <a:lnTo>
                    <a:pt x="5303520" y="121742"/>
                  </a:lnTo>
                  <a:lnTo>
                    <a:pt x="5303520" y="0"/>
                  </a:lnTo>
                  <a:close/>
                </a:path>
                <a:path extrusionOk="0" h="121920" w="6096000">
                  <a:moveTo>
                    <a:pt x="5608320" y="0"/>
                  </a:moveTo>
                  <a:lnTo>
                    <a:pt x="5364480" y="0"/>
                  </a:lnTo>
                  <a:lnTo>
                    <a:pt x="5364480" y="121742"/>
                  </a:lnTo>
                  <a:lnTo>
                    <a:pt x="5608320" y="121742"/>
                  </a:lnTo>
                  <a:lnTo>
                    <a:pt x="5608320" y="0"/>
                  </a:lnTo>
                  <a:close/>
                </a:path>
                <a:path extrusionOk="0" h="121920" w="6096000">
                  <a:moveTo>
                    <a:pt x="5913120" y="0"/>
                  </a:moveTo>
                  <a:lnTo>
                    <a:pt x="5669280" y="0"/>
                  </a:lnTo>
                  <a:lnTo>
                    <a:pt x="5669280" y="121742"/>
                  </a:lnTo>
                  <a:lnTo>
                    <a:pt x="5913120" y="121742"/>
                  </a:lnTo>
                  <a:lnTo>
                    <a:pt x="5913120" y="0"/>
                  </a:lnTo>
                  <a:close/>
                </a:path>
                <a:path extrusionOk="0" h="121920" w="6096000">
                  <a:moveTo>
                    <a:pt x="6096000" y="0"/>
                  </a:moveTo>
                  <a:lnTo>
                    <a:pt x="5974080" y="0"/>
                  </a:lnTo>
                  <a:lnTo>
                    <a:pt x="5974080" y="121742"/>
                  </a:lnTo>
                  <a:lnTo>
                    <a:pt x="6096000" y="12174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6095987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4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40" y="121742"/>
                  </a:lnTo>
                  <a:lnTo>
                    <a:pt x="243840" y="0"/>
                  </a:lnTo>
                  <a:close/>
                </a:path>
                <a:path extrusionOk="0" h="121920" w="6035040">
                  <a:moveTo>
                    <a:pt x="548640" y="0"/>
                  </a:moveTo>
                  <a:lnTo>
                    <a:pt x="304800" y="0"/>
                  </a:lnTo>
                  <a:lnTo>
                    <a:pt x="304800" y="121742"/>
                  </a:lnTo>
                  <a:lnTo>
                    <a:pt x="548640" y="121742"/>
                  </a:lnTo>
                  <a:lnTo>
                    <a:pt x="548640" y="0"/>
                  </a:lnTo>
                  <a:close/>
                </a:path>
                <a:path extrusionOk="0" h="121920" w="6035040">
                  <a:moveTo>
                    <a:pt x="853440" y="0"/>
                  </a:moveTo>
                  <a:lnTo>
                    <a:pt x="609600" y="0"/>
                  </a:lnTo>
                  <a:lnTo>
                    <a:pt x="609600" y="121742"/>
                  </a:lnTo>
                  <a:lnTo>
                    <a:pt x="853440" y="121742"/>
                  </a:lnTo>
                  <a:lnTo>
                    <a:pt x="853440" y="0"/>
                  </a:lnTo>
                  <a:close/>
                </a:path>
                <a:path extrusionOk="0" h="121920" w="6035040">
                  <a:moveTo>
                    <a:pt x="1158240" y="0"/>
                  </a:moveTo>
                  <a:lnTo>
                    <a:pt x="914400" y="0"/>
                  </a:lnTo>
                  <a:lnTo>
                    <a:pt x="914400" y="121742"/>
                  </a:lnTo>
                  <a:lnTo>
                    <a:pt x="1158240" y="121742"/>
                  </a:lnTo>
                  <a:lnTo>
                    <a:pt x="1158240" y="0"/>
                  </a:lnTo>
                  <a:close/>
                </a:path>
                <a:path extrusionOk="0" h="121920" w="6035040">
                  <a:moveTo>
                    <a:pt x="1463040" y="0"/>
                  </a:moveTo>
                  <a:lnTo>
                    <a:pt x="1219200" y="0"/>
                  </a:lnTo>
                  <a:lnTo>
                    <a:pt x="1219200" y="121742"/>
                  </a:lnTo>
                  <a:lnTo>
                    <a:pt x="1463040" y="121742"/>
                  </a:lnTo>
                  <a:lnTo>
                    <a:pt x="1463040" y="0"/>
                  </a:lnTo>
                  <a:close/>
                </a:path>
                <a:path extrusionOk="0" h="121920" w="6035040">
                  <a:moveTo>
                    <a:pt x="1767840" y="0"/>
                  </a:moveTo>
                  <a:lnTo>
                    <a:pt x="1524000" y="0"/>
                  </a:lnTo>
                  <a:lnTo>
                    <a:pt x="1524000" y="121742"/>
                  </a:lnTo>
                  <a:lnTo>
                    <a:pt x="1767840" y="121742"/>
                  </a:lnTo>
                  <a:lnTo>
                    <a:pt x="1767840" y="0"/>
                  </a:lnTo>
                  <a:close/>
                </a:path>
                <a:path extrusionOk="0" h="121920" w="6035040">
                  <a:moveTo>
                    <a:pt x="2072640" y="0"/>
                  </a:moveTo>
                  <a:lnTo>
                    <a:pt x="1828800" y="0"/>
                  </a:lnTo>
                  <a:lnTo>
                    <a:pt x="1828800" y="121742"/>
                  </a:lnTo>
                  <a:lnTo>
                    <a:pt x="2072640" y="121742"/>
                  </a:lnTo>
                  <a:lnTo>
                    <a:pt x="2072640" y="0"/>
                  </a:lnTo>
                  <a:close/>
                </a:path>
                <a:path extrusionOk="0" h="121920" w="6035040">
                  <a:moveTo>
                    <a:pt x="2377440" y="0"/>
                  </a:moveTo>
                  <a:lnTo>
                    <a:pt x="2133600" y="0"/>
                  </a:lnTo>
                  <a:lnTo>
                    <a:pt x="2133600" y="121742"/>
                  </a:lnTo>
                  <a:lnTo>
                    <a:pt x="2377440" y="121742"/>
                  </a:lnTo>
                  <a:lnTo>
                    <a:pt x="2377440" y="0"/>
                  </a:lnTo>
                  <a:close/>
                </a:path>
                <a:path extrusionOk="0" h="121920" w="6035040">
                  <a:moveTo>
                    <a:pt x="2682240" y="0"/>
                  </a:moveTo>
                  <a:lnTo>
                    <a:pt x="2438400" y="0"/>
                  </a:lnTo>
                  <a:lnTo>
                    <a:pt x="2438400" y="121742"/>
                  </a:lnTo>
                  <a:lnTo>
                    <a:pt x="2682240" y="121742"/>
                  </a:lnTo>
                  <a:lnTo>
                    <a:pt x="2682240" y="0"/>
                  </a:lnTo>
                  <a:close/>
                </a:path>
                <a:path extrusionOk="0" h="121920" w="6035040">
                  <a:moveTo>
                    <a:pt x="2987040" y="0"/>
                  </a:moveTo>
                  <a:lnTo>
                    <a:pt x="2743200" y="0"/>
                  </a:lnTo>
                  <a:lnTo>
                    <a:pt x="2743200" y="121742"/>
                  </a:lnTo>
                  <a:lnTo>
                    <a:pt x="2987040" y="121742"/>
                  </a:lnTo>
                  <a:lnTo>
                    <a:pt x="2987040" y="0"/>
                  </a:lnTo>
                  <a:close/>
                </a:path>
                <a:path extrusionOk="0" h="121920" w="6035040">
                  <a:moveTo>
                    <a:pt x="3291840" y="0"/>
                  </a:moveTo>
                  <a:lnTo>
                    <a:pt x="3048000" y="0"/>
                  </a:lnTo>
                  <a:lnTo>
                    <a:pt x="3048000" y="121742"/>
                  </a:lnTo>
                  <a:lnTo>
                    <a:pt x="3291840" y="121742"/>
                  </a:lnTo>
                  <a:lnTo>
                    <a:pt x="3291840" y="0"/>
                  </a:lnTo>
                  <a:close/>
                </a:path>
                <a:path extrusionOk="0" h="121920" w="6035040">
                  <a:moveTo>
                    <a:pt x="3596640" y="0"/>
                  </a:moveTo>
                  <a:lnTo>
                    <a:pt x="3352800" y="0"/>
                  </a:lnTo>
                  <a:lnTo>
                    <a:pt x="3352800" y="121742"/>
                  </a:lnTo>
                  <a:lnTo>
                    <a:pt x="3596640" y="121742"/>
                  </a:lnTo>
                  <a:lnTo>
                    <a:pt x="3596640" y="0"/>
                  </a:lnTo>
                  <a:close/>
                </a:path>
                <a:path extrusionOk="0" h="121920" w="6035040">
                  <a:moveTo>
                    <a:pt x="3901440" y="0"/>
                  </a:moveTo>
                  <a:lnTo>
                    <a:pt x="3657600" y="0"/>
                  </a:lnTo>
                  <a:lnTo>
                    <a:pt x="3657600" y="121742"/>
                  </a:lnTo>
                  <a:lnTo>
                    <a:pt x="3901440" y="121742"/>
                  </a:lnTo>
                  <a:lnTo>
                    <a:pt x="3901440" y="0"/>
                  </a:lnTo>
                  <a:close/>
                </a:path>
                <a:path extrusionOk="0" h="121920" w="6035040">
                  <a:moveTo>
                    <a:pt x="4206240" y="0"/>
                  </a:moveTo>
                  <a:lnTo>
                    <a:pt x="3962400" y="0"/>
                  </a:lnTo>
                  <a:lnTo>
                    <a:pt x="3962400" y="121742"/>
                  </a:lnTo>
                  <a:lnTo>
                    <a:pt x="4206240" y="121742"/>
                  </a:lnTo>
                  <a:lnTo>
                    <a:pt x="4206240" y="0"/>
                  </a:lnTo>
                  <a:close/>
                </a:path>
                <a:path extrusionOk="0" h="121920" w="6035040">
                  <a:moveTo>
                    <a:pt x="4511040" y="0"/>
                  </a:moveTo>
                  <a:lnTo>
                    <a:pt x="4267200" y="0"/>
                  </a:lnTo>
                  <a:lnTo>
                    <a:pt x="4267200" y="121742"/>
                  </a:lnTo>
                  <a:lnTo>
                    <a:pt x="4511040" y="121742"/>
                  </a:lnTo>
                  <a:lnTo>
                    <a:pt x="4511040" y="0"/>
                  </a:lnTo>
                  <a:close/>
                </a:path>
                <a:path extrusionOk="0" h="121920" w="6035040">
                  <a:moveTo>
                    <a:pt x="4815840" y="0"/>
                  </a:moveTo>
                  <a:lnTo>
                    <a:pt x="4572000" y="0"/>
                  </a:lnTo>
                  <a:lnTo>
                    <a:pt x="4572000" y="121742"/>
                  </a:lnTo>
                  <a:lnTo>
                    <a:pt x="4815840" y="121742"/>
                  </a:lnTo>
                  <a:lnTo>
                    <a:pt x="4815840" y="0"/>
                  </a:lnTo>
                  <a:close/>
                </a:path>
                <a:path extrusionOk="0" h="121920" w="6035040">
                  <a:moveTo>
                    <a:pt x="5120640" y="0"/>
                  </a:moveTo>
                  <a:lnTo>
                    <a:pt x="4876800" y="0"/>
                  </a:lnTo>
                  <a:lnTo>
                    <a:pt x="4876800" y="121742"/>
                  </a:lnTo>
                  <a:lnTo>
                    <a:pt x="5120640" y="121742"/>
                  </a:lnTo>
                  <a:lnTo>
                    <a:pt x="5120640" y="0"/>
                  </a:lnTo>
                  <a:close/>
                </a:path>
                <a:path extrusionOk="0" h="121920" w="6035040">
                  <a:moveTo>
                    <a:pt x="5425440" y="0"/>
                  </a:moveTo>
                  <a:lnTo>
                    <a:pt x="5181600" y="0"/>
                  </a:lnTo>
                  <a:lnTo>
                    <a:pt x="5181600" y="121742"/>
                  </a:lnTo>
                  <a:lnTo>
                    <a:pt x="5425440" y="121742"/>
                  </a:lnTo>
                  <a:lnTo>
                    <a:pt x="5425440" y="0"/>
                  </a:lnTo>
                  <a:close/>
                </a:path>
                <a:path extrusionOk="0" h="121920" w="6035040">
                  <a:moveTo>
                    <a:pt x="5730240" y="0"/>
                  </a:moveTo>
                  <a:lnTo>
                    <a:pt x="5486400" y="0"/>
                  </a:lnTo>
                  <a:lnTo>
                    <a:pt x="5486400" y="121742"/>
                  </a:lnTo>
                  <a:lnTo>
                    <a:pt x="5730240" y="121742"/>
                  </a:lnTo>
                  <a:lnTo>
                    <a:pt x="5730240" y="0"/>
                  </a:lnTo>
                  <a:close/>
                </a:path>
                <a:path extrusionOk="0" h="121920" w="6035040">
                  <a:moveTo>
                    <a:pt x="6035040" y="0"/>
                  </a:moveTo>
                  <a:lnTo>
                    <a:pt x="5791200" y="0"/>
                  </a:lnTo>
                  <a:lnTo>
                    <a:pt x="5791200" y="121742"/>
                  </a:lnTo>
                  <a:lnTo>
                    <a:pt x="6035040" y="121742"/>
                  </a:lnTo>
                  <a:lnTo>
                    <a:pt x="6035040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12192000" y="9768712"/>
              <a:ext cx="6096000" cy="518795"/>
            </a:xfrm>
            <a:custGeom>
              <a:rect b="b" l="l" r="r" t="t"/>
              <a:pathLst>
                <a:path extrusionOk="0" h="518795" w="6096000">
                  <a:moveTo>
                    <a:pt x="6095987" y="364274"/>
                  </a:moveTo>
                  <a:lnTo>
                    <a:pt x="0" y="364274"/>
                  </a:lnTo>
                  <a:lnTo>
                    <a:pt x="0" y="518287"/>
                  </a:lnTo>
                  <a:lnTo>
                    <a:pt x="6095987" y="518287"/>
                  </a:lnTo>
                  <a:lnTo>
                    <a:pt x="6095987" y="364274"/>
                  </a:lnTo>
                  <a:close/>
                </a:path>
                <a:path extrusionOk="0" h="518795" w="6096000">
                  <a:moveTo>
                    <a:pt x="6095987" y="181521"/>
                  </a:moveTo>
                  <a:lnTo>
                    <a:pt x="0" y="181521"/>
                  </a:lnTo>
                  <a:lnTo>
                    <a:pt x="0" y="303352"/>
                  </a:lnTo>
                  <a:lnTo>
                    <a:pt x="6095987" y="303352"/>
                  </a:lnTo>
                  <a:lnTo>
                    <a:pt x="6095987" y="181521"/>
                  </a:lnTo>
                  <a:close/>
                </a:path>
                <a:path extrusionOk="0" h="518795" w="6096000">
                  <a:moveTo>
                    <a:pt x="6095987" y="0"/>
                  </a:moveTo>
                  <a:lnTo>
                    <a:pt x="0" y="0"/>
                  </a:lnTo>
                  <a:lnTo>
                    <a:pt x="0" y="120611"/>
                  </a:lnTo>
                  <a:lnTo>
                    <a:pt x="6095987" y="120611"/>
                  </a:lnTo>
                  <a:lnTo>
                    <a:pt x="6095987" y="0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12192000" y="9768712"/>
              <a:ext cx="6096000" cy="518159"/>
            </a:xfrm>
            <a:custGeom>
              <a:rect b="b" l="l" r="r" t="t"/>
              <a:pathLst>
                <a:path extrusionOk="0" h="518159" w="6096000">
                  <a:moveTo>
                    <a:pt x="6095987" y="303352"/>
                  </a:moveTo>
                  <a:lnTo>
                    <a:pt x="5974067" y="303352"/>
                  </a:lnTo>
                  <a:lnTo>
                    <a:pt x="5974067" y="181610"/>
                  </a:lnTo>
                  <a:lnTo>
                    <a:pt x="5913107" y="181610"/>
                  </a:lnTo>
                  <a:lnTo>
                    <a:pt x="5913107" y="303352"/>
                  </a:lnTo>
                  <a:lnTo>
                    <a:pt x="5669267" y="303352"/>
                  </a:lnTo>
                  <a:lnTo>
                    <a:pt x="5669267" y="181610"/>
                  </a:lnTo>
                  <a:lnTo>
                    <a:pt x="5608307" y="181610"/>
                  </a:lnTo>
                  <a:lnTo>
                    <a:pt x="5608307" y="303352"/>
                  </a:lnTo>
                  <a:lnTo>
                    <a:pt x="5364467" y="303352"/>
                  </a:lnTo>
                  <a:lnTo>
                    <a:pt x="5364467" y="181610"/>
                  </a:lnTo>
                  <a:lnTo>
                    <a:pt x="5303507" y="181610"/>
                  </a:lnTo>
                  <a:lnTo>
                    <a:pt x="5303507" y="303352"/>
                  </a:lnTo>
                  <a:lnTo>
                    <a:pt x="5059667" y="303352"/>
                  </a:lnTo>
                  <a:lnTo>
                    <a:pt x="5059667" y="181610"/>
                  </a:lnTo>
                  <a:lnTo>
                    <a:pt x="4998707" y="181610"/>
                  </a:lnTo>
                  <a:lnTo>
                    <a:pt x="4998707" y="303352"/>
                  </a:lnTo>
                  <a:lnTo>
                    <a:pt x="4754867" y="303352"/>
                  </a:lnTo>
                  <a:lnTo>
                    <a:pt x="4754867" y="181610"/>
                  </a:lnTo>
                  <a:lnTo>
                    <a:pt x="4693907" y="181610"/>
                  </a:lnTo>
                  <a:lnTo>
                    <a:pt x="4693907" y="303352"/>
                  </a:lnTo>
                  <a:lnTo>
                    <a:pt x="4450067" y="303352"/>
                  </a:lnTo>
                  <a:lnTo>
                    <a:pt x="4450067" y="181610"/>
                  </a:lnTo>
                  <a:lnTo>
                    <a:pt x="4389107" y="181610"/>
                  </a:lnTo>
                  <a:lnTo>
                    <a:pt x="4389107" y="303352"/>
                  </a:lnTo>
                  <a:lnTo>
                    <a:pt x="4145267" y="303352"/>
                  </a:lnTo>
                  <a:lnTo>
                    <a:pt x="4145267" y="181610"/>
                  </a:lnTo>
                  <a:lnTo>
                    <a:pt x="4084307" y="181610"/>
                  </a:lnTo>
                  <a:lnTo>
                    <a:pt x="4084307" y="303352"/>
                  </a:lnTo>
                  <a:lnTo>
                    <a:pt x="3840467" y="303352"/>
                  </a:lnTo>
                  <a:lnTo>
                    <a:pt x="3840467" y="181610"/>
                  </a:lnTo>
                  <a:lnTo>
                    <a:pt x="3779507" y="181610"/>
                  </a:lnTo>
                  <a:lnTo>
                    <a:pt x="3779507" y="303352"/>
                  </a:lnTo>
                  <a:lnTo>
                    <a:pt x="3535667" y="303352"/>
                  </a:lnTo>
                  <a:lnTo>
                    <a:pt x="3535667" y="181610"/>
                  </a:lnTo>
                  <a:lnTo>
                    <a:pt x="3474707" y="181610"/>
                  </a:lnTo>
                  <a:lnTo>
                    <a:pt x="3474707" y="303352"/>
                  </a:lnTo>
                  <a:lnTo>
                    <a:pt x="3230867" y="303352"/>
                  </a:lnTo>
                  <a:lnTo>
                    <a:pt x="3230867" y="181610"/>
                  </a:lnTo>
                  <a:lnTo>
                    <a:pt x="3169907" y="181610"/>
                  </a:lnTo>
                  <a:lnTo>
                    <a:pt x="3169907" y="303352"/>
                  </a:lnTo>
                  <a:lnTo>
                    <a:pt x="2926067" y="303352"/>
                  </a:lnTo>
                  <a:lnTo>
                    <a:pt x="2926067" y="181610"/>
                  </a:lnTo>
                  <a:lnTo>
                    <a:pt x="2865107" y="181610"/>
                  </a:lnTo>
                  <a:lnTo>
                    <a:pt x="2865107" y="303352"/>
                  </a:lnTo>
                  <a:lnTo>
                    <a:pt x="2621267" y="303352"/>
                  </a:lnTo>
                  <a:lnTo>
                    <a:pt x="2621267" y="181610"/>
                  </a:lnTo>
                  <a:lnTo>
                    <a:pt x="2560307" y="181610"/>
                  </a:lnTo>
                  <a:lnTo>
                    <a:pt x="2560307" y="303352"/>
                  </a:lnTo>
                  <a:lnTo>
                    <a:pt x="2316467" y="303352"/>
                  </a:lnTo>
                  <a:lnTo>
                    <a:pt x="2316467" y="181610"/>
                  </a:lnTo>
                  <a:lnTo>
                    <a:pt x="2255507" y="181610"/>
                  </a:lnTo>
                  <a:lnTo>
                    <a:pt x="2255507" y="303352"/>
                  </a:lnTo>
                  <a:lnTo>
                    <a:pt x="2011667" y="303352"/>
                  </a:lnTo>
                  <a:lnTo>
                    <a:pt x="2011667" y="181610"/>
                  </a:lnTo>
                  <a:lnTo>
                    <a:pt x="1950707" y="181610"/>
                  </a:lnTo>
                  <a:lnTo>
                    <a:pt x="1950707" y="303352"/>
                  </a:lnTo>
                  <a:lnTo>
                    <a:pt x="1706867" y="303352"/>
                  </a:lnTo>
                  <a:lnTo>
                    <a:pt x="1706867" y="181610"/>
                  </a:lnTo>
                  <a:lnTo>
                    <a:pt x="1645907" y="181610"/>
                  </a:lnTo>
                  <a:lnTo>
                    <a:pt x="1645907" y="303352"/>
                  </a:lnTo>
                  <a:lnTo>
                    <a:pt x="1402067" y="303352"/>
                  </a:lnTo>
                  <a:lnTo>
                    <a:pt x="1402067" y="181610"/>
                  </a:lnTo>
                  <a:lnTo>
                    <a:pt x="1341107" y="181610"/>
                  </a:lnTo>
                  <a:lnTo>
                    <a:pt x="1341107" y="303352"/>
                  </a:lnTo>
                  <a:lnTo>
                    <a:pt x="1097267" y="303352"/>
                  </a:lnTo>
                  <a:lnTo>
                    <a:pt x="1097267" y="181610"/>
                  </a:lnTo>
                  <a:lnTo>
                    <a:pt x="1036307" y="181610"/>
                  </a:lnTo>
                  <a:lnTo>
                    <a:pt x="1036307" y="303352"/>
                  </a:lnTo>
                  <a:lnTo>
                    <a:pt x="792467" y="303352"/>
                  </a:lnTo>
                  <a:lnTo>
                    <a:pt x="792467" y="181610"/>
                  </a:lnTo>
                  <a:lnTo>
                    <a:pt x="731507" y="181610"/>
                  </a:lnTo>
                  <a:lnTo>
                    <a:pt x="731507" y="303352"/>
                  </a:lnTo>
                  <a:lnTo>
                    <a:pt x="487667" y="303352"/>
                  </a:lnTo>
                  <a:lnTo>
                    <a:pt x="487667" y="181610"/>
                  </a:lnTo>
                  <a:lnTo>
                    <a:pt x="426707" y="181610"/>
                  </a:lnTo>
                  <a:lnTo>
                    <a:pt x="426707" y="303352"/>
                  </a:lnTo>
                  <a:lnTo>
                    <a:pt x="182867" y="303352"/>
                  </a:lnTo>
                  <a:lnTo>
                    <a:pt x="182867" y="181610"/>
                  </a:lnTo>
                  <a:lnTo>
                    <a:pt x="121907" y="181610"/>
                  </a:lnTo>
                  <a:lnTo>
                    <a:pt x="121907" y="303352"/>
                  </a:lnTo>
                  <a:lnTo>
                    <a:pt x="0" y="303352"/>
                  </a:lnTo>
                  <a:lnTo>
                    <a:pt x="0" y="364274"/>
                  </a:lnTo>
                  <a:lnTo>
                    <a:pt x="6035027" y="364274"/>
                  </a:lnTo>
                  <a:lnTo>
                    <a:pt x="6035027" y="486105"/>
                  </a:lnTo>
                  <a:lnTo>
                    <a:pt x="5791187" y="486105"/>
                  </a:lnTo>
                  <a:lnTo>
                    <a:pt x="5791187" y="364490"/>
                  </a:lnTo>
                  <a:lnTo>
                    <a:pt x="5730227" y="364490"/>
                  </a:lnTo>
                  <a:lnTo>
                    <a:pt x="5730227" y="486105"/>
                  </a:lnTo>
                  <a:lnTo>
                    <a:pt x="5486387" y="486105"/>
                  </a:lnTo>
                  <a:lnTo>
                    <a:pt x="5486387" y="364490"/>
                  </a:lnTo>
                  <a:lnTo>
                    <a:pt x="5425427" y="364490"/>
                  </a:lnTo>
                  <a:lnTo>
                    <a:pt x="5425427" y="486105"/>
                  </a:lnTo>
                  <a:lnTo>
                    <a:pt x="5181587" y="486105"/>
                  </a:lnTo>
                  <a:lnTo>
                    <a:pt x="5181587" y="364490"/>
                  </a:lnTo>
                  <a:lnTo>
                    <a:pt x="5120627" y="364490"/>
                  </a:lnTo>
                  <a:lnTo>
                    <a:pt x="5120627" y="486105"/>
                  </a:lnTo>
                  <a:lnTo>
                    <a:pt x="4876787" y="486105"/>
                  </a:lnTo>
                  <a:lnTo>
                    <a:pt x="4876787" y="364490"/>
                  </a:lnTo>
                  <a:lnTo>
                    <a:pt x="4815827" y="364490"/>
                  </a:lnTo>
                  <a:lnTo>
                    <a:pt x="4815827" y="486105"/>
                  </a:lnTo>
                  <a:lnTo>
                    <a:pt x="4571987" y="486105"/>
                  </a:lnTo>
                  <a:lnTo>
                    <a:pt x="4571987" y="364490"/>
                  </a:lnTo>
                  <a:lnTo>
                    <a:pt x="4511027" y="364490"/>
                  </a:lnTo>
                  <a:lnTo>
                    <a:pt x="4511027" y="486105"/>
                  </a:lnTo>
                  <a:lnTo>
                    <a:pt x="4267187" y="486105"/>
                  </a:lnTo>
                  <a:lnTo>
                    <a:pt x="4267187" y="364490"/>
                  </a:lnTo>
                  <a:lnTo>
                    <a:pt x="4206227" y="364490"/>
                  </a:lnTo>
                  <a:lnTo>
                    <a:pt x="4206227" y="486105"/>
                  </a:lnTo>
                  <a:lnTo>
                    <a:pt x="3962387" y="486105"/>
                  </a:lnTo>
                  <a:lnTo>
                    <a:pt x="3962387" y="364490"/>
                  </a:lnTo>
                  <a:lnTo>
                    <a:pt x="3901427" y="364490"/>
                  </a:lnTo>
                  <a:lnTo>
                    <a:pt x="3901427" y="486105"/>
                  </a:lnTo>
                  <a:lnTo>
                    <a:pt x="3657587" y="486105"/>
                  </a:lnTo>
                  <a:lnTo>
                    <a:pt x="3657587" y="364490"/>
                  </a:lnTo>
                  <a:lnTo>
                    <a:pt x="3596627" y="364490"/>
                  </a:lnTo>
                  <a:lnTo>
                    <a:pt x="3596627" y="486105"/>
                  </a:lnTo>
                  <a:lnTo>
                    <a:pt x="3352787" y="486105"/>
                  </a:lnTo>
                  <a:lnTo>
                    <a:pt x="3352787" y="364490"/>
                  </a:lnTo>
                  <a:lnTo>
                    <a:pt x="3291827" y="364490"/>
                  </a:lnTo>
                  <a:lnTo>
                    <a:pt x="3291827" y="486105"/>
                  </a:lnTo>
                  <a:lnTo>
                    <a:pt x="3047987" y="486105"/>
                  </a:lnTo>
                  <a:lnTo>
                    <a:pt x="3047987" y="364490"/>
                  </a:lnTo>
                  <a:lnTo>
                    <a:pt x="2987027" y="364490"/>
                  </a:lnTo>
                  <a:lnTo>
                    <a:pt x="2987027" y="486105"/>
                  </a:lnTo>
                  <a:lnTo>
                    <a:pt x="2743187" y="486105"/>
                  </a:lnTo>
                  <a:lnTo>
                    <a:pt x="2743187" y="364490"/>
                  </a:lnTo>
                  <a:lnTo>
                    <a:pt x="2682227" y="364490"/>
                  </a:lnTo>
                  <a:lnTo>
                    <a:pt x="2682227" y="486105"/>
                  </a:lnTo>
                  <a:lnTo>
                    <a:pt x="2438387" y="486105"/>
                  </a:lnTo>
                  <a:lnTo>
                    <a:pt x="2438387" y="364490"/>
                  </a:lnTo>
                  <a:lnTo>
                    <a:pt x="2377427" y="364490"/>
                  </a:lnTo>
                  <a:lnTo>
                    <a:pt x="2377427" y="486105"/>
                  </a:lnTo>
                  <a:lnTo>
                    <a:pt x="2133587" y="486105"/>
                  </a:lnTo>
                  <a:lnTo>
                    <a:pt x="2133587" y="364490"/>
                  </a:lnTo>
                  <a:lnTo>
                    <a:pt x="2072627" y="364490"/>
                  </a:lnTo>
                  <a:lnTo>
                    <a:pt x="2072627" y="486105"/>
                  </a:lnTo>
                  <a:lnTo>
                    <a:pt x="1828787" y="486105"/>
                  </a:lnTo>
                  <a:lnTo>
                    <a:pt x="1828787" y="364490"/>
                  </a:lnTo>
                  <a:lnTo>
                    <a:pt x="1767827" y="364490"/>
                  </a:lnTo>
                  <a:lnTo>
                    <a:pt x="1767827" y="486105"/>
                  </a:lnTo>
                  <a:lnTo>
                    <a:pt x="1523987" y="486105"/>
                  </a:lnTo>
                  <a:lnTo>
                    <a:pt x="1523987" y="364490"/>
                  </a:lnTo>
                  <a:lnTo>
                    <a:pt x="1463027" y="364490"/>
                  </a:lnTo>
                  <a:lnTo>
                    <a:pt x="1463027" y="486105"/>
                  </a:lnTo>
                  <a:lnTo>
                    <a:pt x="1219187" y="486105"/>
                  </a:lnTo>
                  <a:lnTo>
                    <a:pt x="1219187" y="364490"/>
                  </a:lnTo>
                  <a:lnTo>
                    <a:pt x="1158227" y="364490"/>
                  </a:lnTo>
                  <a:lnTo>
                    <a:pt x="1158227" y="486105"/>
                  </a:lnTo>
                  <a:lnTo>
                    <a:pt x="914387" y="486105"/>
                  </a:lnTo>
                  <a:lnTo>
                    <a:pt x="914387" y="364490"/>
                  </a:lnTo>
                  <a:lnTo>
                    <a:pt x="853427" y="364490"/>
                  </a:lnTo>
                  <a:lnTo>
                    <a:pt x="853427" y="486105"/>
                  </a:lnTo>
                  <a:lnTo>
                    <a:pt x="609587" y="486105"/>
                  </a:lnTo>
                  <a:lnTo>
                    <a:pt x="609587" y="364490"/>
                  </a:lnTo>
                  <a:lnTo>
                    <a:pt x="548627" y="364490"/>
                  </a:lnTo>
                  <a:lnTo>
                    <a:pt x="548627" y="486105"/>
                  </a:lnTo>
                  <a:lnTo>
                    <a:pt x="304787" y="486105"/>
                  </a:lnTo>
                  <a:lnTo>
                    <a:pt x="304787" y="364490"/>
                  </a:lnTo>
                  <a:lnTo>
                    <a:pt x="243827" y="364490"/>
                  </a:lnTo>
                  <a:lnTo>
                    <a:pt x="243827" y="486105"/>
                  </a:lnTo>
                  <a:lnTo>
                    <a:pt x="0" y="486105"/>
                  </a:lnTo>
                  <a:lnTo>
                    <a:pt x="0" y="517842"/>
                  </a:lnTo>
                  <a:lnTo>
                    <a:pt x="6095987" y="517842"/>
                  </a:lnTo>
                  <a:lnTo>
                    <a:pt x="6095987" y="486105"/>
                  </a:lnTo>
                  <a:lnTo>
                    <a:pt x="6095987" y="364274"/>
                  </a:lnTo>
                  <a:lnTo>
                    <a:pt x="6095987" y="303352"/>
                  </a:lnTo>
                  <a:close/>
                </a:path>
                <a:path extrusionOk="0" h="518159" w="6096000">
                  <a:moveTo>
                    <a:pt x="6095987" y="38"/>
                  </a:moveTo>
                  <a:lnTo>
                    <a:pt x="6035027" y="38"/>
                  </a:lnTo>
                  <a:lnTo>
                    <a:pt x="6035027" y="120611"/>
                  </a:lnTo>
                  <a:lnTo>
                    <a:pt x="5791187" y="120611"/>
                  </a:lnTo>
                  <a:lnTo>
                    <a:pt x="5791187" y="0"/>
                  </a:lnTo>
                  <a:lnTo>
                    <a:pt x="5730227" y="0"/>
                  </a:lnTo>
                  <a:lnTo>
                    <a:pt x="5730227" y="120611"/>
                  </a:lnTo>
                  <a:lnTo>
                    <a:pt x="5486387" y="120611"/>
                  </a:lnTo>
                  <a:lnTo>
                    <a:pt x="5486387" y="0"/>
                  </a:lnTo>
                  <a:lnTo>
                    <a:pt x="5425427" y="0"/>
                  </a:lnTo>
                  <a:lnTo>
                    <a:pt x="5425427" y="120611"/>
                  </a:lnTo>
                  <a:lnTo>
                    <a:pt x="5181587" y="120611"/>
                  </a:lnTo>
                  <a:lnTo>
                    <a:pt x="5181587" y="0"/>
                  </a:lnTo>
                  <a:lnTo>
                    <a:pt x="5120627" y="0"/>
                  </a:lnTo>
                  <a:lnTo>
                    <a:pt x="5120627" y="120611"/>
                  </a:lnTo>
                  <a:lnTo>
                    <a:pt x="4876787" y="120611"/>
                  </a:lnTo>
                  <a:lnTo>
                    <a:pt x="4876787" y="0"/>
                  </a:lnTo>
                  <a:lnTo>
                    <a:pt x="4815827" y="0"/>
                  </a:lnTo>
                  <a:lnTo>
                    <a:pt x="4815827" y="120611"/>
                  </a:lnTo>
                  <a:lnTo>
                    <a:pt x="4571987" y="120611"/>
                  </a:lnTo>
                  <a:lnTo>
                    <a:pt x="4571987" y="0"/>
                  </a:lnTo>
                  <a:lnTo>
                    <a:pt x="4511027" y="0"/>
                  </a:lnTo>
                  <a:lnTo>
                    <a:pt x="4511027" y="120611"/>
                  </a:lnTo>
                  <a:lnTo>
                    <a:pt x="4267187" y="120611"/>
                  </a:lnTo>
                  <a:lnTo>
                    <a:pt x="4267187" y="0"/>
                  </a:lnTo>
                  <a:lnTo>
                    <a:pt x="4206227" y="0"/>
                  </a:lnTo>
                  <a:lnTo>
                    <a:pt x="4206227" y="120611"/>
                  </a:lnTo>
                  <a:lnTo>
                    <a:pt x="3962387" y="120611"/>
                  </a:lnTo>
                  <a:lnTo>
                    <a:pt x="3962387" y="0"/>
                  </a:lnTo>
                  <a:lnTo>
                    <a:pt x="3901427" y="0"/>
                  </a:lnTo>
                  <a:lnTo>
                    <a:pt x="3901427" y="120611"/>
                  </a:lnTo>
                  <a:lnTo>
                    <a:pt x="3657587" y="120611"/>
                  </a:lnTo>
                  <a:lnTo>
                    <a:pt x="3657587" y="0"/>
                  </a:lnTo>
                  <a:lnTo>
                    <a:pt x="3596627" y="0"/>
                  </a:lnTo>
                  <a:lnTo>
                    <a:pt x="3596627" y="120611"/>
                  </a:lnTo>
                  <a:lnTo>
                    <a:pt x="3352787" y="120611"/>
                  </a:lnTo>
                  <a:lnTo>
                    <a:pt x="3352787" y="0"/>
                  </a:lnTo>
                  <a:lnTo>
                    <a:pt x="3291827" y="0"/>
                  </a:lnTo>
                  <a:lnTo>
                    <a:pt x="3291827" y="120611"/>
                  </a:lnTo>
                  <a:lnTo>
                    <a:pt x="3047987" y="120611"/>
                  </a:lnTo>
                  <a:lnTo>
                    <a:pt x="3047987" y="0"/>
                  </a:lnTo>
                  <a:lnTo>
                    <a:pt x="2987027" y="0"/>
                  </a:lnTo>
                  <a:lnTo>
                    <a:pt x="2987027" y="120611"/>
                  </a:lnTo>
                  <a:lnTo>
                    <a:pt x="2743187" y="120611"/>
                  </a:lnTo>
                  <a:lnTo>
                    <a:pt x="2743187" y="0"/>
                  </a:lnTo>
                  <a:lnTo>
                    <a:pt x="2682227" y="0"/>
                  </a:lnTo>
                  <a:lnTo>
                    <a:pt x="2682227" y="120611"/>
                  </a:lnTo>
                  <a:lnTo>
                    <a:pt x="2438387" y="120611"/>
                  </a:lnTo>
                  <a:lnTo>
                    <a:pt x="2438387" y="0"/>
                  </a:lnTo>
                  <a:lnTo>
                    <a:pt x="2377427" y="0"/>
                  </a:lnTo>
                  <a:lnTo>
                    <a:pt x="2377427" y="120611"/>
                  </a:lnTo>
                  <a:lnTo>
                    <a:pt x="2133587" y="120611"/>
                  </a:lnTo>
                  <a:lnTo>
                    <a:pt x="2133587" y="0"/>
                  </a:lnTo>
                  <a:lnTo>
                    <a:pt x="2072627" y="0"/>
                  </a:lnTo>
                  <a:lnTo>
                    <a:pt x="2072627" y="120611"/>
                  </a:lnTo>
                  <a:lnTo>
                    <a:pt x="1828787" y="120611"/>
                  </a:lnTo>
                  <a:lnTo>
                    <a:pt x="1828787" y="0"/>
                  </a:lnTo>
                  <a:lnTo>
                    <a:pt x="1767827" y="0"/>
                  </a:lnTo>
                  <a:lnTo>
                    <a:pt x="1767827" y="120611"/>
                  </a:lnTo>
                  <a:lnTo>
                    <a:pt x="1523987" y="120611"/>
                  </a:lnTo>
                  <a:lnTo>
                    <a:pt x="1523987" y="0"/>
                  </a:lnTo>
                  <a:lnTo>
                    <a:pt x="1463027" y="0"/>
                  </a:lnTo>
                  <a:lnTo>
                    <a:pt x="1463027" y="120611"/>
                  </a:lnTo>
                  <a:lnTo>
                    <a:pt x="1219187" y="120611"/>
                  </a:lnTo>
                  <a:lnTo>
                    <a:pt x="1219187" y="0"/>
                  </a:lnTo>
                  <a:lnTo>
                    <a:pt x="1158227" y="0"/>
                  </a:lnTo>
                  <a:lnTo>
                    <a:pt x="1158227" y="120611"/>
                  </a:lnTo>
                  <a:lnTo>
                    <a:pt x="914387" y="120611"/>
                  </a:lnTo>
                  <a:lnTo>
                    <a:pt x="914387" y="0"/>
                  </a:lnTo>
                  <a:lnTo>
                    <a:pt x="853427" y="0"/>
                  </a:lnTo>
                  <a:lnTo>
                    <a:pt x="853427" y="120611"/>
                  </a:lnTo>
                  <a:lnTo>
                    <a:pt x="609587" y="120611"/>
                  </a:lnTo>
                  <a:lnTo>
                    <a:pt x="609587" y="0"/>
                  </a:lnTo>
                  <a:lnTo>
                    <a:pt x="548627" y="0"/>
                  </a:lnTo>
                  <a:lnTo>
                    <a:pt x="548627" y="120611"/>
                  </a:lnTo>
                  <a:lnTo>
                    <a:pt x="304787" y="120611"/>
                  </a:lnTo>
                  <a:lnTo>
                    <a:pt x="304787" y="0"/>
                  </a:lnTo>
                  <a:lnTo>
                    <a:pt x="243827" y="0"/>
                  </a:lnTo>
                  <a:lnTo>
                    <a:pt x="243827" y="120611"/>
                  </a:lnTo>
                  <a:lnTo>
                    <a:pt x="0" y="120611"/>
                  </a:lnTo>
                  <a:lnTo>
                    <a:pt x="0" y="181521"/>
                  </a:lnTo>
                  <a:lnTo>
                    <a:pt x="6095987" y="181521"/>
                  </a:lnTo>
                  <a:lnTo>
                    <a:pt x="6095987" y="120611"/>
                  </a:lnTo>
                  <a:lnTo>
                    <a:pt x="6095987" y="38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12191987" y="9707841"/>
              <a:ext cx="6096000" cy="548004"/>
            </a:xfrm>
            <a:custGeom>
              <a:rect b="b" l="l" r="r" t="t"/>
              <a:pathLst>
                <a:path extrusionOk="0" h="548004" w="6096000">
                  <a:moveTo>
                    <a:pt x="121920" y="121742"/>
                  </a:moveTo>
                  <a:lnTo>
                    <a:pt x="60960" y="121742"/>
                  </a:lnTo>
                  <a:lnTo>
                    <a:pt x="60960" y="182613"/>
                  </a:lnTo>
                  <a:lnTo>
                    <a:pt x="121920" y="182613"/>
                  </a:lnTo>
                  <a:lnTo>
                    <a:pt x="121920" y="121742"/>
                  </a:lnTo>
                  <a:close/>
                </a:path>
                <a:path extrusionOk="0" h="548004" w="6096000">
                  <a:moveTo>
                    <a:pt x="243840" y="486994"/>
                  </a:moveTo>
                  <a:lnTo>
                    <a:pt x="182880" y="486994"/>
                  </a:lnTo>
                  <a:lnTo>
                    <a:pt x="182880" y="547865"/>
                  </a:lnTo>
                  <a:lnTo>
                    <a:pt x="243840" y="547865"/>
                  </a:lnTo>
                  <a:lnTo>
                    <a:pt x="243840" y="486994"/>
                  </a:lnTo>
                  <a:close/>
                </a:path>
                <a:path extrusionOk="0" h="548004" w="6096000">
                  <a:moveTo>
                    <a:pt x="304800" y="304368"/>
                  </a:moveTo>
                  <a:lnTo>
                    <a:pt x="243840" y="304368"/>
                  </a:lnTo>
                  <a:lnTo>
                    <a:pt x="243840" y="365239"/>
                  </a:lnTo>
                  <a:lnTo>
                    <a:pt x="304800" y="365239"/>
                  </a:lnTo>
                  <a:lnTo>
                    <a:pt x="304800" y="304368"/>
                  </a:lnTo>
                  <a:close/>
                </a:path>
                <a:path extrusionOk="0" h="548004" w="6096000">
                  <a:moveTo>
                    <a:pt x="426720" y="243497"/>
                  </a:moveTo>
                  <a:lnTo>
                    <a:pt x="365760" y="243497"/>
                  </a:lnTo>
                  <a:lnTo>
                    <a:pt x="365760" y="304368"/>
                  </a:lnTo>
                  <a:lnTo>
                    <a:pt x="426720" y="304368"/>
                  </a:lnTo>
                  <a:lnTo>
                    <a:pt x="426720" y="243497"/>
                  </a:lnTo>
                  <a:close/>
                </a:path>
                <a:path extrusionOk="0" h="548004" w="6096000">
                  <a:moveTo>
                    <a:pt x="426720" y="121742"/>
                  </a:moveTo>
                  <a:lnTo>
                    <a:pt x="365760" y="121742"/>
                  </a:lnTo>
                  <a:lnTo>
                    <a:pt x="365760" y="182613"/>
                  </a:lnTo>
                  <a:lnTo>
                    <a:pt x="426720" y="182613"/>
                  </a:lnTo>
                  <a:lnTo>
                    <a:pt x="426720" y="121742"/>
                  </a:lnTo>
                  <a:close/>
                </a:path>
                <a:path extrusionOk="0" h="548004" w="6096000">
                  <a:moveTo>
                    <a:pt x="548640" y="486994"/>
                  </a:moveTo>
                  <a:lnTo>
                    <a:pt x="487680" y="486994"/>
                  </a:lnTo>
                  <a:lnTo>
                    <a:pt x="487680" y="547865"/>
                  </a:lnTo>
                  <a:lnTo>
                    <a:pt x="548640" y="547865"/>
                  </a:lnTo>
                  <a:lnTo>
                    <a:pt x="548640" y="486994"/>
                  </a:lnTo>
                  <a:close/>
                </a:path>
                <a:path extrusionOk="0" h="548004" w="6096000">
                  <a:moveTo>
                    <a:pt x="731520" y="121742"/>
                  </a:moveTo>
                  <a:lnTo>
                    <a:pt x="670560" y="121742"/>
                  </a:lnTo>
                  <a:lnTo>
                    <a:pt x="670560" y="182613"/>
                  </a:lnTo>
                  <a:lnTo>
                    <a:pt x="731520" y="182613"/>
                  </a:lnTo>
                  <a:lnTo>
                    <a:pt x="731520" y="121742"/>
                  </a:lnTo>
                  <a:close/>
                </a:path>
                <a:path extrusionOk="0" h="548004" w="6096000">
                  <a:moveTo>
                    <a:pt x="853440" y="486994"/>
                  </a:moveTo>
                  <a:lnTo>
                    <a:pt x="792480" y="486994"/>
                  </a:lnTo>
                  <a:lnTo>
                    <a:pt x="792480" y="547865"/>
                  </a:lnTo>
                  <a:lnTo>
                    <a:pt x="853440" y="547865"/>
                  </a:lnTo>
                  <a:lnTo>
                    <a:pt x="853440" y="486994"/>
                  </a:lnTo>
                  <a:close/>
                </a:path>
                <a:path extrusionOk="0" h="548004" w="6096000">
                  <a:moveTo>
                    <a:pt x="1036320" y="121742"/>
                  </a:moveTo>
                  <a:lnTo>
                    <a:pt x="975360" y="121742"/>
                  </a:lnTo>
                  <a:lnTo>
                    <a:pt x="975360" y="182613"/>
                  </a:lnTo>
                  <a:lnTo>
                    <a:pt x="1036320" y="182613"/>
                  </a:lnTo>
                  <a:lnTo>
                    <a:pt x="1036320" y="121742"/>
                  </a:lnTo>
                  <a:close/>
                </a:path>
                <a:path extrusionOk="0" h="548004" w="6096000">
                  <a:moveTo>
                    <a:pt x="1158240" y="486994"/>
                  </a:moveTo>
                  <a:lnTo>
                    <a:pt x="1097280" y="486994"/>
                  </a:lnTo>
                  <a:lnTo>
                    <a:pt x="1097280" y="547865"/>
                  </a:lnTo>
                  <a:lnTo>
                    <a:pt x="1158240" y="547865"/>
                  </a:lnTo>
                  <a:lnTo>
                    <a:pt x="1158240" y="486994"/>
                  </a:lnTo>
                  <a:close/>
                </a:path>
                <a:path extrusionOk="0" h="548004" w="6096000">
                  <a:moveTo>
                    <a:pt x="1341120" y="121742"/>
                  </a:moveTo>
                  <a:lnTo>
                    <a:pt x="1280160" y="121742"/>
                  </a:lnTo>
                  <a:lnTo>
                    <a:pt x="1280160" y="182613"/>
                  </a:lnTo>
                  <a:lnTo>
                    <a:pt x="1341120" y="182613"/>
                  </a:lnTo>
                  <a:lnTo>
                    <a:pt x="1341120" y="121742"/>
                  </a:lnTo>
                  <a:close/>
                </a:path>
                <a:path extrusionOk="0" h="548004" w="6096000">
                  <a:moveTo>
                    <a:pt x="1463040" y="486994"/>
                  </a:moveTo>
                  <a:lnTo>
                    <a:pt x="1402080" y="486994"/>
                  </a:lnTo>
                  <a:lnTo>
                    <a:pt x="1402080" y="547865"/>
                  </a:lnTo>
                  <a:lnTo>
                    <a:pt x="1463040" y="547865"/>
                  </a:lnTo>
                  <a:lnTo>
                    <a:pt x="1463040" y="486994"/>
                  </a:lnTo>
                  <a:close/>
                </a:path>
                <a:path extrusionOk="0" h="548004" w="6096000">
                  <a:moveTo>
                    <a:pt x="1645920" y="121742"/>
                  </a:moveTo>
                  <a:lnTo>
                    <a:pt x="1584960" y="121742"/>
                  </a:lnTo>
                  <a:lnTo>
                    <a:pt x="1584960" y="182613"/>
                  </a:lnTo>
                  <a:lnTo>
                    <a:pt x="1645920" y="182613"/>
                  </a:lnTo>
                  <a:lnTo>
                    <a:pt x="1645920" y="121742"/>
                  </a:lnTo>
                  <a:close/>
                </a:path>
                <a:path extrusionOk="0" h="548004" w="6096000">
                  <a:moveTo>
                    <a:pt x="1767840" y="486994"/>
                  </a:moveTo>
                  <a:lnTo>
                    <a:pt x="1706880" y="486994"/>
                  </a:lnTo>
                  <a:lnTo>
                    <a:pt x="1706880" y="547865"/>
                  </a:lnTo>
                  <a:lnTo>
                    <a:pt x="1767840" y="547865"/>
                  </a:lnTo>
                  <a:lnTo>
                    <a:pt x="1767840" y="486994"/>
                  </a:lnTo>
                  <a:close/>
                </a:path>
                <a:path extrusionOk="0" h="548004" w="6096000">
                  <a:moveTo>
                    <a:pt x="1950720" y="121742"/>
                  </a:moveTo>
                  <a:lnTo>
                    <a:pt x="1889760" y="121742"/>
                  </a:lnTo>
                  <a:lnTo>
                    <a:pt x="1889760" y="182613"/>
                  </a:lnTo>
                  <a:lnTo>
                    <a:pt x="1950720" y="182613"/>
                  </a:lnTo>
                  <a:lnTo>
                    <a:pt x="1950720" y="121742"/>
                  </a:lnTo>
                  <a:close/>
                </a:path>
                <a:path extrusionOk="0" h="548004" w="6096000">
                  <a:moveTo>
                    <a:pt x="2072640" y="486994"/>
                  </a:moveTo>
                  <a:lnTo>
                    <a:pt x="2011680" y="486994"/>
                  </a:lnTo>
                  <a:lnTo>
                    <a:pt x="2011680" y="547865"/>
                  </a:lnTo>
                  <a:lnTo>
                    <a:pt x="2072640" y="547865"/>
                  </a:lnTo>
                  <a:lnTo>
                    <a:pt x="2072640" y="486994"/>
                  </a:lnTo>
                  <a:close/>
                </a:path>
                <a:path extrusionOk="0" h="548004" w="6096000">
                  <a:moveTo>
                    <a:pt x="2255520" y="121742"/>
                  </a:moveTo>
                  <a:lnTo>
                    <a:pt x="2194560" y="121742"/>
                  </a:lnTo>
                  <a:lnTo>
                    <a:pt x="2194560" y="182613"/>
                  </a:lnTo>
                  <a:lnTo>
                    <a:pt x="2255520" y="182613"/>
                  </a:lnTo>
                  <a:lnTo>
                    <a:pt x="2255520" y="121742"/>
                  </a:lnTo>
                  <a:close/>
                </a:path>
                <a:path extrusionOk="0" h="548004" w="6096000">
                  <a:moveTo>
                    <a:pt x="2377440" y="486994"/>
                  </a:moveTo>
                  <a:lnTo>
                    <a:pt x="2316480" y="486994"/>
                  </a:lnTo>
                  <a:lnTo>
                    <a:pt x="2316480" y="547865"/>
                  </a:lnTo>
                  <a:lnTo>
                    <a:pt x="2377440" y="547865"/>
                  </a:lnTo>
                  <a:lnTo>
                    <a:pt x="2377440" y="486994"/>
                  </a:lnTo>
                  <a:close/>
                </a:path>
                <a:path extrusionOk="0" h="548004" w="6096000">
                  <a:moveTo>
                    <a:pt x="2560320" y="121742"/>
                  </a:moveTo>
                  <a:lnTo>
                    <a:pt x="2499360" y="121742"/>
                  </a:lnTo>
                  <a:lnTo>
                    <a:pt x="2499360" y="182613"/>
                  </a:lnTo>
                  <a:lnTo>
                    <a:pt x="2560320" y="182613"/>
                  </a:lnTo>
                  <a:lnTo>
                    <a:pt x="2560320" y="121742"/>
                  </a:lnTo>
                  <a:close/>
                </a:path>
                <a:path extrusionOk="0" h="548004" w="6096000">
                  <a:moveTo>
                    <a:pt x="2865120" y="121742"/>
                  </a:moveTo>
                  <a:lnTo>
                    <a:pt x="2804160" y="121742"/>
                  </a:lnTo>
                  <a:lnTo>
                    <a:pt x="2804160" y="182613"/>
                  </a:lnTo>
                  <a:lnTo>
                    <a:pt x="2865120" y="182613"/>
                  </a:lnTo>
                  <a:lnTo>
                    <a:pt x="2865120" y="121742"/>
                  </a:lnTo>
                  <a:close/>
                </a:path>
                <a:path extrusionOk="0" h="548004" w="6096000">
                  <a:moveTo>
                    <a:pt x="3169920" y="121742"/>
                  </a:moveTo>
                  <a:lnTo>
                    <a:pt x="3108960" y="121742"/>
                  </a:lnTo>
                  <a:lnTo>
                    <a:pt x="3108960" y="182613"/>
                  </a:lnTo>
                  <a:lnTo>
                    <a:pt x="3169920" y="182613"/>
                  </a:lnTo>
                  <a:lnTo>
                    <a:pt x="3169920" y="121742"/>
                  </a:lnTo>
                  <a:close/>
                </a:path>
                <a:path extrusionOk="0" h="548004" w="6096000">
                  <a:moveTo>
                    <a:pt x="3474720" y="121742"/>
                  </a:moveTo>
                  <a:lnTo>
                    <a:pt x="3413760" y="121742"/>
                  </a:lnTo>
                  <a:lnTo>
                    <a:pt x="3413760" y="182613"/>
                  </a:lnTo>
                  <a:lnTo>
                    <a:pt x="3474720" y="182613"/>
                  </a:lnTo>
                  <a:lnTo>
                    <a:pt x="3474720" y="121742"/>
                  </a:lnTo>
                  <a:close/>
                </a:path>
                <a:path extrusionOk="0" h="548004" w="6096000">
                  <a:moveTo>
                    <a:pt x="3779520" y="121742"/>
                  </a:moveTo>
                  <a:lnTo>
                    <a:pt x="3718560" y="121742"/>
                  </a:lnTo>
                  <a:lnTo>
                    <a:pt x="3718560" y="182613"/>
                  </a:lnTo>
                  <a:lnTo>
                    <a:pt x="3779520" y="182613"/>
                  </a:lnTo>
                  <a:lnTo>
                    <a:pt x="3779520" y="121742"/>
                  </a:lnTo>
                  <a:close/>
                </a:path>
                <a:path extrusionOk="0" h="548004" w="6096000">
                  <a:moveTo>
                    <a:pt x="4084320" y="121742"/>
                  </a:moveTo>
                  <a:lnTo>
                    <a:pt x="4023360" y="121742"/>
                  </a:lnTo>
                  <a:lnTo>
                    <a:pt x="4023360" y="182613"/>
                  </a:lnTo>
                  <a:lnTo>
                    <a:pt x="4084320" y="182613"/>
                  </a:lnTo>
                  <a:lnTo>
                    <a:pt x="4084320" y="121742"/>
                  </a:lnTo>
                  <a:close/>
                </a:path>
                <a:path extrusionOk="0" h="548004" w="6096000">
                  <a:moveTo>
                    <a:pt x="4389120" y="121742"/>
                  </a:moveTo>
                  <a:lnTo>
                    <a:pt x="4328160" y="121742"/>
                  </a:lnTo>
                  <a:lnTo>
                    <a:pt x="4328160" y="182613"/>
                  </a:lnTo>
                  <a:lnTo>
                    <a:pt x="4389120" y="182613"/>
                  </a:lnTo>
                  <a:lnTo>
                    <a:pt x="4389120" y="121742"/>
                  </a:lnTo>
                  <a:close/>
                </a:path>
                <a:path extrusionOk="0" h="548004" w="6096000">
                  <a:moveTo>
                    <a:pt x="4693920" y="121742"/>
                  </a:moveTo>
                  <a:lnTo>
                    <a:pt x="4632960" y="121742"/>
                  </a:lnTo>
                  <a:lnTo>
                    <a:pt x="4632960" y="182613"/>
                  </a:lnTo>
                  <a:lnTo>
                    <a:pt x="4693920" y="182613"/>
                  </a:lnTo>
                  <a:lnTo>
                    <a:pt x="4693920" y="121742"/>
                  </a:lnTo>
                  <a:close/>
                </a:path>
                <a:path extrusionOk="0" h="548004" w="6096000">
                  <a:moveTo>
                    <a:pt x="4998720" y="121742"/>
                  </a:moveTo>
                  <a:lnTo>
                    <a:pt x="4937760" y="121742"/>
                  </a:lnTo>
                  <a:lnTo>
                    <a:pt x="4937760" y="182613"/>
                  </a:lnTo>
                  <a:lnTo>
                    <a:pt x="4998720" y="182613"/>
                  </a:lnTo>
                  <a:lnTo>
                    <a:pt x="4998720" y="121742"/>
                  </a:lnTo>
                  <a:close/>
                </a:path>
                <a:path extrusionOk="0" h="548004" w="6096000">
                  <a:moveTo>
                    <a:pt x="5303520" y="121742"/>
                  </a:moveTo>
                  <a:lnTo>
                    <a:pt x="5242560" y="121742"/>
                  </a:lnTo>
                  <a:lnTo>
                    <a:pt x="5242560" y="182613"/>
                  </a:lnTo>
                  <a:lnTo>
                    <a:pt x="5303520" y="182613"/>
                  </a:lnTo>
                  <a:lnTo>
                    <a:pt x="5303520" y="121742"/>
                  </a:lnTo>
                  <a:close/>
                </a:path>
                <a:path extrusionOk="0" h="548004" w="6096000">
                  <a:moveTo>
                    <a:pt x="5608320" y="121742"/>
                  </a:moveTo>
                  <a:lnTo>
                    <a:pt x="5547360" y="121742"/>
                  </a:lnTo>
                  <a:lnTo>
                    <a:pt x="5547360" y="182613"/>
                  </a:lnTo>
                  <a:lnTo>
                    <a:pt x="5608320" y="182613"/>
                  </a:lnTo>
                  <a:lnTo>
                    <a:pt x="5608320" y="121742"/>
                  </a:lnTo>
                  <a:close/>
                </a:path>
                <a:path extrusionOk="0" h="548004" w="6096000">
                  <a:moveTo>
                    <a:pt x="5913120" y="121742"/>
                  </a:moveTo>
                  <a:lnTo>
                    <a:pt x="5852160" y="121742"/>
                  </a:lnTo>
                  <a:lnTo>
                    <a:pt x="5852160" y="182613"/>
                  </a:lnTo>
                  <a:lnTo>
                    <a:pt x="5913120" y="182613"/>
                  </a:lnTo>
                  <a:lnTo>
                    <a:pt x="5913120" y="121742"/>
                  </a:lnTo>
                  <a:close/>
                </a:path>
                <a:path extrusionOk="0" h="548004" w="6096000">
                  <a:moveTo>
                    <a:pt x="609600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0" y="121742"/>
                  </a:lnTo>
                  <a:lnTo>
                    <a:pt x="60960" y="121742"/>
                  </a:lnTo>
                  <a:lnTo>
                    <a:pt x="60960" y="60871"/>
                  </a:lnTo>
                  <a:lnTo>
                    <a:pt x="182880" y="60871"/>
                  </a:lnTo>
                  <a:lnTo>
                    <a:pt x="182880" y="121742"/>
                  </a:lnTo>
                  <a:lnTo>
                    <a:pt x="243840" y="121742"/>
                  </a:lnTo>
                  <a:lnTo>
                    <a:pt x="243840" y="60871"/>
                  </a:lnTo>
                  <a:lnTo>
                    <a:pt x="304800" y="60871"/>
                  </a:lnTo>
                  <a:lnTo>
                    <a:pt x="304800" y="121742"/>
                  </a:lnTo>
                  <a:lnTo>
                    <a:pt x="365760" y="121742"/>
                  </a:lnTo>
                  <a:lnTo>
                    <a:pt x="365760" y="60871"/>
                  </a:ln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lnTo>
                    <a:pt x="609600" y="60871"/>
                  </a:lnTo>
                  <a:lnTo>
                    <a:pt x="609600" y="121742"/>
                  </a:lnTo>
                  <a:lnTo>
                    <a:pt x="670560" y="121742"/>
                  </a:lnTo>
                  <a:lnTo>
                    <a:pt x="670560" y="60871"/>
                  </a:ln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lnTo>
                    <a:pt x="914400" y="60871"/>
                  </a:lnTo>
                  <a:lnTo>
                    <a:pt x="914400" y="121742"/>
                  </a:lnTo>
                  <a:lnTo>
                    <a:pt x="975360" y="121742"/>
                  </a:lnTo>
                  <a:lnTo>
                    <a:pt x="975360" y="60871"/>
                  </a:ln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lnTo>
                    <a:pt x="1219200" y="60871"/>
                  </a:lnTo>
                  <a:lnTo>
                    <a:pt x="1219200" y="121742"/>
                  </a:lnTo>
                  <a:lnTo>
                    <a:pt x="1280160" y="121742"/>
                  </a:lnTo>
                  <a:lnTo>
                    <a:pt x="1280160" y="60871"/>
                  </a:ln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lnTo>
                    <a:pt x="1524000" y="60871"/>
                  </a:lnTo>
                  <a:lnTo>
                    <a:pt x="1524000" y="121742"/>
                  </a:lnTo>
                  <a:lnTo>
                    <a:pt x="1584960" y="121742"/>
                  </a:lnTo>
                  <a:lnTo>
                    <a:pt x="1584960" y="60871"/>
                  </a:ln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lnTo>
                    <a:pt x="1828800" y="60871"/>
                  </a:lnTo>
                  <a:lnTo>
                    <a:pt x="1828800" y="121742"/>
                  </a:lnTo>
                  <a:lnTo>
                    <a:pt x="1889760" y="121742"/>
                  </a:lnTo>
                  <a:lnTo>
                    <a:pt x="1889760" y="60871"/>
                  </a:ln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lnTo>
                    <a:pt x="2133600" y="60871"/>
                  </a:lnTo>
                  <a:lnTo>
                    <a:pt x="2133600" y="121742"/>
                  </a:lnTo>
                  <a:lnTo>
                    <a:pt x="2194560" y="121742"/>
                  </a:lnTo>
                  <a:lnTo>
                    <a:pt x="2194560" y="60871"/>
                  </a:ln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lnTo>
                    <a:pt x="2438400" y="60871"/>
                  </a:lnTo>
                  <a:lnTo>
                    <a:pt x="2438400" y="121742"/>
                  </a:lnTo>
                  <a:lnTo>
                    <a:pt x="2499360" y="121742"/>
                  </a:lnTo>
                  <a:lnTo>
                    <a:pt x="2499360" y="60871"/>
                  </a:ln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lnTo>
                    <a:pt x="2743200" y="60871"/>
                  </a:lnTo>
                  <a:lnTo>
                    <a:pt x="2743200" y="121742"/>
                  </a:lnTo>
                  <a:lnTo>
                    <a:pt x="2804160" y="121742"/>
                  </a:lnTo>
                  <a:lnTo>
                    <a:pt x="2804160" y="60871"/>
                  </a:ln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lnTo>
                    <a:pt x="3048000" y="60871"/>
                  </a:lnTo>
                  <a:lnTo>
                    <a:pt x="3048000" y="121742"/>
                  </a:lnTo>
                  <a:lnTo>
                    <a:pt x="3108960" y="121742"/>
                  </a:lnTo>
                  <a:lnTo>
                    <a:pt x="3108960" y="60871"/>
                  </a:ln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lnTo>
                    <a:pt x="3352800" y="60871"/>
                  </a:lnTo>
                  <a:lnTo>
                    <a:pt x="3352800" y="121742"/>
                  </a:lnTo>
                  <a:lnTo>
                    <a:pt x="3413760" y="121742"/>
                  </a:lnTo>
                  <a:lnTo>
                    <a:pt x="3413760" y="60871"/>
                  </a:ln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lnTo>
                    <a:pt x="3657600" y="60871"/>
                  </a:lnTo>
                  <a:lnTo>
                    <a:pt x="3657600" y="121742"/>
                  </a:lnTo>
                  <a:lnTo>
                    <a:pt x="3718560" y="121742"/>
                  </a:lnTo>
                  <a:lnTo>
                    <a:pt x="3718560" y="60871"/>
                  </a:ln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lnTo>
                    <a:pt x="3962400" y="60871"/>
                  </a:lnTo>
                  <a:lnTo>
                    <a:pt x="3962400" y="121742"/>
                  </a:lnTo>
                  <a:lnTo>
                    <a:pt x="4023360" y="121742"/>
                  </a:lnTo>
                  <a:lnTo>
                    <a:pt x="4023360" y="60871"/>
                  </a:ln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lnTo>
                    <a:pt x="4267200" y="60871"/>
                  </a:lnTo>
                  <a:lnTo>
                    <a:pt x="4267200" y="121742"/>
                  </a:lnTo>
                  <a:lnTo>
                    <a:pt x="4328160" y="121742"/>
                  </a:lnTo>
                  <a:lnTo>
                    <a:pt x="4328160" y="60871"/>
                  </a:ln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lnTo>
                    <a:pt x="4572000" y="60871"/>
                  </a:lnTo>
                  <a:lnTo>
                    <a:pt x="4572000" y="121742"/>
                  </a:lnTo>
                  <a:lnTo>
                    <a:pt x="4632960" y="121742"/>
                  </a:lnTo>
                  <a:lnTo>
                    <a:pt x="4632960" y="60871"/>
                  </a:ln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lnTo>
                    <a:pt x="4876800" y="60871"/>
                  </a:lnTo>
                  <a:lnTo>
                    <a:pt x="4876800" y="121742"/>
                  </a:lnTo>
                  <a:lnTo>
                    <a:pt x="4937760" y="121742"/>
                  </a:lnTo>
                  <a:lnTo>
                    <a:pt x="4937760" y="60871"/>
                  </a:ln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lnTo>
                    <a:pt x="5181600" y="60871"/>
                  </a:lnTo>
                  <a:lnTo>
                    <a:pt x="5181600" y="121742"/>
                  </a:lnTo>
                  <a:lnTo>
                    <a:pt x="5242560" y="121742"/>
                  </a:lnTo>
                  <a:lnTo>
                    <a:pt x="5242560" y="60871"/>
                  </a:ln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lnTo>
                    <a:pt x="5486400" y="60871"/>
                  </a:lnTo>
                  <a:lnTo>
                    <a:pt x="5486400" y="121742"/>
                  </a:lnTo>
                  <a:lnTo>
                    <a:pt x="5547360" y="121742"/>
                  </a:lnTo>
                  <a:lnTo>
                    <a:pt x="5547360" y="60871"/>
                  </a:ln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lnTo>
                    <a:pt x="5791200" y="60871"/>
                  </a:lnTo>
                  <a:lnTo>
                    <a:pt x="5791200" y="121742"/>
                  </a:lnTo>
                  <a:lnTo>
                    <a:pt x="5852160" y="121742"/>
                  </a:lnTo>
                  <a:lnTo>
                    <a:pt x="5852160" y="60871"/>
                  </a:ln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lnTo>
                    <a:pt x="6096000" y="60871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8"/>
            <p:cNvSpPr/>
            <p:nvPr/>
          </p:nvSpPr>
          <p:spPr>
            <a:xfrm>
              <a:off x="12252948" y="9951338"/>
              <a:ext cx="6035040" cy="304800"/>
            </a:xfrm>
            <a:custGeom>
              <a:rect b="b" l="l" r="r" t="t"/>
              <a:pathLst>
                <a:path extrusionOk="0" h="304800" w="6035040">
                  <a:moveTo>
                    <a:pt x="60960" y="0"/>
                  </a:moveTo>
                  <a:lnTo>
                    <a:pt x="0" y="0"/>
                  </a:lnTo>
                  <a:lnTo>
                    <a:pt x="0" y="60871"/>
                  </a:lnTo>
                  <a:lnTo>
                    <a:pt x="60960" y="60871"/>
                  </a:lnTo>
                  <a:lnTo>
                    <a:pt x="60960" y="0"/>
                  </a:lnTo>
                  <a:close/>
                </a:path>
                <a:path extrusionOk="0" h="304800" w="6035040">
                  <a:moveTo>
                    <a:pt x="548640" y="60871"/>
                  </a:moveTo>
                  <a:lnTo>
                    <a:pt x="487680" y="60871"/>
                  </a:lnTo>
                  <a:lnTo>
                    <a:pt x="487680" y="121742"/>
                  </a:lnTo>
                  <a:lnTo>
                    <a:pt x="548640" y="121742"/>
                  </a:lnTo>
                  <a:lnTo>
                    <a:pt x="548640" y="60871"/>
                  </a:lnTo>
                  <a:close/>
                </a:path>
                <a:path extrusionOk="0" h="304800" w="6035040">
                  <a:moveTo>
                    <a:pt x="670560" y="0"/>
                  </a:moveTo>
                  <a:lnTo>
                    <a:pt x="609600" y="0"/>
                  </a:lnTo>
                  <a:lnTo>
                    <a:pt x="609600" y="60871"/>
                  </a:lnTo>
                  <a:lnTo>
                    <a:pt x="670560" y="60871"/>
                  </a:lnTo>
                  <a:lnTo>
                    <a:pt x="670560" y="0"/>
                  </a:lnTo>
                  <a:close/>
                </a:path>
                <a:path extrusionOk="0" h="304800" w="6035040">
                  <a:moveTo>
                    <a:pt x="853440" y="60871"/>
                  </a:moveTo>
                  <a:lnTo>
                    <a:pt x="792480" y="60871"/>
                  </a:lnTo>
                  <a:lnTo>
                    <a:pt x="792480" y="121742"/>
                  </a:lnTo>
                  <a:lnTo>
                    <a:pt x="853440" y="121742"/>
                  </a:lnTo>
                  <a:lnTo>
                    <a:pt x="853440" y="60871"/>
                  </a:lnTo>
                  <a:close/>
                </a:path>
                <a:path extrusionOk="0" h="304800" w="6035040">
                  <a:moveTo>
                    <a:pt x="975360" y="0"/>
                  </a:moveTo>
                  <a:lnTo>
                    <a:pt x="914400" y="0"/>
                  </a:lnTo>
                  <a:lnTo>
                    <a:pt x="914400" y="60871"/>
                  </a:lnTo>
                  <a:lnTo>
                    <a:pt x="975360" y="60871"/>
                  </a:lnTo>
                  <a:lnTo>
                    <a:pt x="975360" y="0"/>
                  </a:lnTo>
                  <a:close/>
                </a:path>
                <a:path extrusionOk="0" h="304800" w="6035040">
                  <a:moveTo>
                    <a:pt x="1158240" y="60871"/>
                  </a:moveTo>
                  <a:lnTo>
                    <a:pt x="1097280" y="60871"/>
                  </a:lnTo>
                  <a:lnTo>
                    <a:pt x="1097280" y="121742"/>
                  </a:lnTo>
                  <a:lnTo>
                    <a:pt x="1158240" y="121742"/>
                  </a:lnTo>
                  <a:lnTo>
                    <a:pt x="1158240" y="60871"/>
                  </a:lnTo>
                  <a:close/>
                </a:path>
                <a:path extrusionOk="0" h="304800" w="6035040">
                  <a:moveTo>
                    <a:pt x="1280160" y="0"/>
                  </a:moveTo>
                  <a:lnTo>
                    <a:pt x="1219200" y="0"/>
                  </a:lnTo>
                  <a:lnTo>
                    <a:pt x="1219200" y="60871"/>
                  </a:lnTo>
                  <a:lnTo>
                    <a:pt x="1280160" y="60871"/>
                  </a:lnTo>
                  <a:lnTo>
                    <a:pt x="1280160" y="0"/>
                  </a:lnTo>
                  <a:close/>
                </a:path>
                <a:path extrusionOk="0" h="304800" w="6035040">
                  <a:moveTo>
                    <a:pt x="1463040" y="60871"/>
                  </a:moveTo>
                  <a:lnTo>
                    <a:pt x="1402080" y="60871"/>
                  </a:lnTo>
                  <a:lnTo>
                    <a:pt x="1402080" y="121742"/>
                  </a:lnTo>
                  <a:lnTo>
                    <a:pt x="1463040" y="121742"/>
                  </a:lnTo>
                  <a:lnTo>
                    <a:pt x="1463040" y="60871"/>
                  </a:lnTo>
                  <a:close/>
                </a:path>
                <a:path extrusionOk="0" h="304800" w="6035040">
                  <a:moveTo>
                    <a:pt x="1584960" y="0"/>
                  </a:moveTo>
                  <a:lnTo>
                    <a:pt x="1524000" y="0"/>
                  </a:lnTo>
                  <a:lnTo>
                    <a:pt x="1524000" y="60871"/>
                  </a:lnTo>
                  <a:lnTo>
                    <a:pt x="1584960" y="60871"/>
                  </a:lnTo>
                  <a:lnTo>
                    <a:pt x="1584960" y="0"/>
                  </a:lnTo>
                  <a:close/>
                </a:path>
                <a:path extrusionOk="0" h="304800" w="6035040">
                  <a:moveTo>
                    <a:pt x="1767840" y="60871"/>
                  </a:moveTo>
                  <a:lnTo>
                    <a:pt x="1706880" y="60871"/>
                  </a:lnTo>
                  <a:lnTo>
                    <a:pt x="1706880" y="121742"/>
                  </a:lnTo>
                  <a:lnTo>
                    <a:pt x="1767840" y="121742"/>
                  </a:lnTo>
                  <a:lnTo>
                    <a:pt x="1767840" y="60871"/>
                  </a:lnTo>
                  <a:close/>
                </a:path>
                <a:path extrusionOk="0" h="304800" w="6035040">
                  <a:moveTo>
                    <a:pt x="1889760" y="0"/>
                  </a:moveTo>
                  <a:lnTo>
                    <a:pt x="1828800" y="0"/>
                  </a:lnTo>
                  <a:lnTo>
                    <a:pt x="1828800" y="60871"/>
                  </a:lnTo>
                  <a:lnTo>
                    <a:pt x="1889760" y="60871"/>
                  </a:lnTo>
                  <a:lnTo>
                    <a:pt x="1889760" y="0"/>
                  </a:lnTo>
                  <a:close/>
                </a:path>
                <a:path extrusionOk="0" h="304800" w="6035040">
                  <a:moveTo>
                    <a:pt x="2072640" y="60871"/>
                  </a:moveTo>
                  <a:lnTo>
                    <a:pt x="2011680" y="60871"/>
                  </a:lnTo>
                  <a:lnTo>
                    <a:pt x="2011680" y="121742"/>
                  </a:lnTo>
                  <a:lnTo>
                    <a:pt x="2072640" y="121742"/>
                  </a:lnTo>
                  <a:lnTo>
                    <a:pt x="2072640" y="60871"/>
                  </a:lnTo>
                  <a:close/>
                </a:path>
                <a:path extrusionOk="0" h="304800" w="6035040">
                  <a:moveTo>
                    <a:pt x="2194560" y="0"/>
                  </a:moveTo>
                  <a:lnTo>
                    <a:pt x="2133600" y="0"/>
                  </a:lnTo>
                  <a:lnTo>
                    <a:pt x="2133600" y="60871"/>
                  </a:lnTo>
                  <a:lnTo>
                    <a:pt x="2194560" y="60871"/>
                  </a:lnTo>
                  <a:lnTo>
                    <a:pt x="2194560" y="0"/>
                  </a:lnTo>
                  <a:close/>
                </a:path>
                <a:path extrusionOk="0" h="304800" w="6035040">
                  <a:moveTo>
                    <a:pt x="2316480" y="243497"/>
                  </a:moveTo>
                  <a:lnTo>
                    <a:pt x="2255520" y="243497"/>
                  </a:lnTo>
                  <a:lnTo>
                    <a:pt x="2255520" y="304368"/>
                  </a:lnTo>
                  <a:lnTo>
                    <a:pt x="2316480" y="304368"/>
                  </a:lnTo>
                  <a:lnTo>
                    <a:pt x="2316480" y="243497"/>
                  </a:lnTo>
                  <a:close/>
                </a:path>
                <a:path extrusionOk="0" h="304800" w="6035040">
                  <a:moveTo>
                    <a:pt x="2377440" y="60871"/>
                  </a:moveTo>
                  <a:lnTo>
                    <a:pt x="2316480" y="60871"/>
                  </a:lnTo>
                  <a:lnTo>
                    <a:pt x="2316480" y="121742"/>
                  </a:lnTo>
                  <a:lnTo>
                    <a:pt x="2377440" y="121742"/>
                  </a:lnTo>
                  <a:lnTo>
                    <a:pt x="2377440" y="60871"/>
                  </a:lnTo>
                  <a:close/>
                </a:path>
                <a:path extrusionOk="0" h="304800" w="6035040">
                  <a:moveTo>
                    <a:pt x="2499360" y="0"/>
                  </a:moveTo>
                  <a:lnTo>
                    <a:pt x="2438400" y="0"/>
                  </a:lnTo>
                  <a:lnTo>
                    <a:pt x="2438400" y="60871"/>
                  </a:lnTo>
                  <a:lnTo>
                    <a:pt x="2499360" y="60871"/>
                  </a:lnTo>
                  <a:lnTo>
                    <a:pt x="2499360" y="0"/>
                  </a:lnTo>
                  <a:close/>
                </a:path>
                <a:path extrusionOk="0" h="304800" w="6035040">
                  <a:moveTo>
                    <a:pt x="2621280" y="243497"/>
                  </a:moveTo>
                  <a:lnTo>
                    <a:pt x="2560320" y="243497"/>
                  </a:lnTo>
                  <a:lnTo>
                    <a:pt x="2560320" y="304368"/>
                  </a:lnTo>
                  <a:lnTo>
                    <a:pt x="2621280" y="304368"/>
                  </a:lnTo>
                  <a:lnTo>
                    <a:pt x="2621280" y="243497"/>
                  </a:lnTo>
                  <a:close/>
                </a:path>
                <a:path extrusionOk="0" h="304800" w="6035040">
                  <a:moveTo>
                    <a:pt x="2682240" y="60871"/>
                  </a:moveTo>
                  <a:lnTo>
                    <a:pt x="2621280" y="60871"/>
                  </a:lnTo>
                  <a:lnTo>
                    <a:pt x="2621280" y="121742"/>
                  </a:lnTo>
                  <a:lnTo>
                    <a:pt x="2682240" y="121742"/>
                  </a:lnTo>
                  <a:lnTo>
                    <a:pt x="2682240" y="60871"/>
                  </a:lnTo>
                  <a:close/>
                </a:path>
                <a:path extrusionOk="0" h="304800" w="6035040">
                  <a:moveTo>
                    <a:pt x="2804160" y="0"/>
                  </a:moveTo>
                  <a:lnTo>
                    <a:pt x="2743200" y="0"/>
                  </a:lnTo>
                  <a:lnTo>
                    <a:pt x="2743200" y="60871"/>
                  </a:lnTo>
                  <a:lnTo>
                    <a:pt x="2804160" y="60871"/>
                  </a:lnTo>
                  <a:lnTo>
                    <a:pt x="2804160" y="0"/>
                  </a:lnTo>
                  <a:close/>
                </a:path>
                <a:path extrusionOk="0" h="304800" w="6035040">
                  <a:moveTo>
                    <a:pt x="2926080" y="243497"/>
                  </a:moveTo>
                  <a:lnTo>
                    <a:pt x="2865120" y="243497"/>
                  </a:lnTo>
                  <a:lnTo>
                    <a:pt x="2865120" y="304368"/>
                  </a:lnTo>
                  <a:lnTo>
                    <a:pt x="2926080" y="304368"/>
                  </a:lnTo>
                  <a:lnTo>
                    <a:pt x="2926080" y="243497"/>
                  </a:lnTo>
                  <a:close/>
                </a:path>
                <a:path extrusionOk="0" h="304800" w="6035040">
                  <a:moveTo>
                    <a:pt x="2987040" y="60871"/>
                  </a:moveTo>
                  <a:lnTo>
                    <a:pt x="2926080" y="60871"/>
                  </a:lnTo>
                  <a:lnTo>
                    <a:pt x="2926080" y="121742"/>
                  </a:lnTo>
                  <a:lnTo>
                    <a:pt x="2987040" y="121742"/>
                  </a:lnTo>
                  <a:lnTo>
                    <a:pt x="2987040" y="60871"/>
                  </a:lnTo>
                  <a:close/>
                </a:path>
                <a:path extrusionOk="0" h="304800" w="6035040">
                  <a:moveTo>
                    <a:pt x="3108960" y="0"/>
                  </a:moveTo>
                  <a:lnTo>
                    <a:pt x="3048000" y="0"/>
                  </a:lnTo>
                  <a:lnTo>
                    <a:pt x="3048000" y="60871"/>
                  </a:lnTo>
                  <a:lnTo>
                    <a:pt x="3108960" y="60871"/>
                  </a:lnTo>
                  <a:lnTo>
                    <a:pt x="3108960" y="0"/>
                  </a:lnTo>
                  <a:close/>
                </a:path>
                <a:path extrusionOk="0" h="304800" w="6035040">
                  <a:moveTo>
                    <a:pt x="3230880" y="243497"/>
                  </a:moveTo>
                  <a:lnTo>
                    <a:pt x="3169920" y="243497"/>
                  </a:lnTo>
                  <a:lnTo>
                    <a:pt x="3169920" y="304368"/>
                  </a:lnTo>
                  <a:lnTo>
                    <a:pt x="3230880" y="304368"/>
                  </a:lnTo>
                  <a:lnTo>
                    <a:pt x="3230880" y="243497"/>
                  </a:lnTo>
                  <a:close/>
                </a:path>
                <a:path extrusionOk="0" h="304800" w="6035040">
                  <a:moveTo>
                    <a:pt x="3291840" y="60871"/>
                  </a:moveTo>
                  <a:lnTo>
                    <a:pt x="3230880" y="60871"/>
                  </a:lnTo>
                  <a:lnTo>
                    <a:pt x="3230880" y="121742"/>
                  </a:lnTo>
                  <a:lnTo>
                    <a:pt x="3291840" y="121742"/>
                  </a:lnTo>
                  <a:lnTo>
                    <a:pt x="3291840" y="60871"/>
                  </a:lnTo>
                  <a:close/>
                </a:path>
                <a:path extrusionOk="0" h="304800" w="6035040">
                  <a:moveTo>
                    <a:pt x="3413760" y="0"/>
                  </a:moveTo>
                  <a:lnTo>
                    <a:pt x="3352800" y="0"/>
                  </a:lnTo>
                  <a:lnTo>
                    <a:pt x="3352800" y="60871"/>
                  </a:lnTo>
                  <a:lnTo>
                    <a:pt x="3413760" y="60871"/>
                  </a:lnTo>
                  <a:lnTo>
                    <a:pt x="3413760" y="0"/>
                  </a:lnTo>
                  <a:close/>
                </a:path>
                <a:path extrusionOk="0" h="304800" w="6035040">
                  <a:moveTo>
                    <a:pt x="3535680" y="243497"/>
                  </a:moveTo>
                  <a:lnTo>
                    <a:pt x="3474720" y="243497"/>
                  </a:lnTo>
                  <a:lnTo>
                    <a:pt x="3474720" y="304368"/>
                  </a:lnTo>
                  <a:lnTo>
                    <a:pt x="3535680" y="304368"/>
                  </a:lnTo>
                  <a:lnTo>
                    <a:pt x="3535680" y="243497"/>
                  </a:lnTo>
                  <a:close/>
                </a:path>
                <a:path extrusionOk="0" h="304800" w="6035040">
                  <a:moveTo>
                    <a:pt x="3596640" y="60871"/>
                  </a:moveTo>
                  <a:lnTo>
                    <a:pt x="3535680" y="60871"/>
                  </a:lnTo>
                  <a:lnTo>
                    <a:pt x="3535680" y="121742"/>
                  </a:lnTo>
                  <a:lnTo>
                    <a:pt x="3596640" y="121742"/>
                  </a:lnTo>
                  <a:lnTo>
                    <a:pt x="3596640" y="60871"/>
                  </a:lnTo>
                  <a:close/>
                </a:path>
                <a:path extrusionOk="0" h="304800" w="6035040">
                  <a:moveTo>
                    <a:pt x="3718560" y="0"/>
                  </a:moveTo>
                  <a:lnTo>
                    <a:pt x="3657600" y="0"/>
                  </a:lnTo>
                  <a:lnTo>
                    <a:pt x="3657600" y="60871"/>
                  </a:lnTo>
                  <a:lnTo>
                    <a:pt x="3718560" y="60871"/>
                  </a:lnTo>
                  <a:lnTo>
                    <a:pt x="3718560" y="0"/>
                  </a:lnTo>
                  <a:close/>
                </a:path>
                <a:path extrusionOk="0" h="304800" w="6035040">
                  <a:moveTo>
                    <a:pt x="3840480" y="243497"/>
                  </a:moveTo>
                  <a:lnTo>
                    <a:pt x="3779520" y="243497"/>
                  </a:lnTo>
                  <a:lnTo>
                    <a:pt x="3779520" y="304368"/>
                  </a:lnTo>
                  <a:lnTo>
                    <a:pt x="3840480" y="304368"/>
                  </a:lnTo>
                  <a:lnTo>
                    <a:pt x="3840480" y="243497"/>
                  </a:lnTo>
                  <a:close/>
                </a:path>
                <a:path extrusionOk="0" h="304800" w="6035040">
                  <a:moveTo>
                    <a:pt x="3901440" y="60871"/>
                  </a:moveTo>
                  <a:lnTo>
                    <a:pt x="3840480" y="60871"/>
                  </a:lnTo>
                  <a:lnTo>
                    <a:pt x="3840480" y="121742"/>
                  </a:lnTo>
                  <a:lnTo>
                    <a:pt x="3901440" y="121742"/>
                  </a:lnTo>
                  <a:lnTo>
                    <a:pt x="3901440" y="60871"/>
                  </a:lnTo>
                  <a:close/>
                </a:path>
                <a:path extrusionOk="0" h="304800" w="6035040">
                  <a:moveTo>
                    <a:pt x="4023360" y="0"/>
                  </a:moveTo>
                  <a:lnTo>
                    <a:pt x="3962400" y="0"/>
                  </a:lnTo>
                  <a:lnTo>
                    <a:pt x="3962400" y="60871"/>
                  </a:lnTo>
                  <a:lnTo>
                    <a:pt x="4023360" y="60871"/>
                  </a:lnTo>
                  <a:lnTo>
                    <a:pt x="4023360" y="0"/>
                  </a:lnTo>
                  <a:close/>
                </a:path>
                <a:path extrusionOk="0" h="304800" w="6035040">
                  <a:moveTo>
                    <a:pt x="4145280" y="243497"/>
                  </a:moveTo>
                  <a:lnTo>
                    <a:pt x="4084320" y="243497"/>
                  </a:lnTo>
                  <a:lnTo>
                    <a:pt x="4084320" y="304368"/>
                  </a:lnTo>
                  <a:lnTo>
                    <a:pt x="4145280" y="304368"/>
                  </a:lnTo>
                  <a:lnTo>
                    <a:pt x="4145280" y="243497"/>
                  </a:lnTo>
                  <a:close/>
                </a:path>
                <a:path extrusionOk="0" h="304800" w="6035040">
                  <a:moveTo>
                    <a:pt x="4206240" y="60871"/>
                  </a:moveTo>
                  <a:lnTo>
                    <a:pt x="4145280" y="60871"/>
                  </a:lnTo>
                  <a:lnTo>
                    <a:pt x="4145280" y="121742"/>
                  </a:lnTo>
                  <a:lnTo>
                    <a:pt x="4206240" y="121742"/>
                  </a:lnTo>
                  <a:lnTo>
                    <a:pt x="4206240" y="60871"/>
                  </a:lnTo>
                  <a:close/>
                </a:path>
                <a:path extrusionOk="0" h="304800" w="6035040">
                  <a:moveTo>
                    <a:pt x="4328160" y="0"/>
                  </a:moveTo>
                  <a:lnTo>
                    <a:pt x="4267200" y="0"/>
                  </a:lnTo>
                  <a:lnTo>
                    <a:pt x="4267200" y="60871"/>
                  </a:lnTo>
                  <a:lnTo>
                    <a:pt x="4328160" y="60871"/>
                  </a:lnTo>
                  <a:lnTo>
                    <a:pt x="4328160" y="0"/>
                  </a:lnTo>
                  <a:close/>
                </a:path>
                <a:path extrusionOk="0" h="304800" w="6035040">
                  <a:moveTo>
                    <a:pt x="4450080" y="243497"/>
                  </a:moveTo>
                  <a:lnTo>
                    <a:pt x="4389120" y="243497"/>
                  </a:lnTo>
                  <a:lnTo>
                    <a:pt x="4389120" y="304368"/>
                  </a:lnTo>
                  <a:lnTo>
                    <a:pt x="4450080" y="304368"/>
                  </a:lnTo>
                  <a:lnTo>
                    <a:pt x="4450080" y="243497"/>
                  </a:lnTo>
                  <a:close/>
                </a:path>
                <a:path extrusionOk="0" h="304800" w="6035040">
                  <a:moveTo>
                    <a:pt x="4511040" y="60871"/>
                  </a:moveTo>
                  <a:lnTo>
                    <a:pt x="4450080" y="60871"/>
                  </a:lnTo>
                  <a:lnTo>
                    <a:pt x="4450080" y="121742"/>
                  </a:lnTo>
                  <a:lnTo>
                    <a:pt x="4511040" y="121742"/>
                  </a:lnTo>
                  <a:lnTo>
                    <a:pt x="4511040" y="60871"/>
                  </a:lnTo>
                  <a:close/>
                </a:path>
                <a:path extrusionOk="0" h="304800" w="6035040">
                  <a:moveTo>
                    <a:pt x="4632960" y="0"/>
                  </a:moveTo>
                  <a:lnTo>
                    <a:pt x="4572000" y="0"/>
                  </a:lnTo>
                  <a:lnTo>
                    <a:pt x="4572000" y="60871"/>
                  </a:lnTo>
                  <a:lnTo>
                    <a:pt x="4632960" y="60871"/>
                  </a:lnTo>
                  <a:lnTo>
                    <a:pt x="4632960" y="0"/>
                  </a:lnTo>
                  <a:close/>
                </a:path>
                <a:path extrusionOk="0" h="304800" w="6035040">
                  <a:moveTo>
                    <a:pt x="4754880" y="243497"/>
                  </a:moveTo>
                  <a:lnTo>
                    <a:pt x="4693920" y="243497"/>
                  </a:lnTo>
                  <a:lnTo>
                    <a:pt x="4693920" y="304368"/>
                  </a:lnTo>
                  <a:lnTo>
                    <a:pt x="4754880" y="304368"/>
                  </a:lnTo>
                  <a:lnTo>
                    <a:pt x="4754880" y="243497"/>
                  </a:lnTo>
                  <a:close/>
                </a:path>
                <a:path extrusionOk="0" h="304800" w="6035040">
                  <a:moveTo>
                    <a:pt x="4815840" y="60871"/>
                  </a:moveTo>
                  <a:lnTo>
                    <a:pt x="4754880" y="60871"/>
                  </a:lnTo>
                  <a:lnTo>
                    <a:pt x="4754880" y="121742"/>
                  </a:lnTo>
                  <a:lnTo>
                    <a:pt x="4815840" y="121742"/>
                  </a:lnTo>
                  <a:lnTo>
                    <a:pt x="4815840" y="60871"/>
                  </a:lnTo>
                  <a:close/>
                </a:path>
                <a:path extrusionOk="0" h="304800" w="6035040">
                  <a:moveTo>
                    <a:pt x="4937760" y="0"/>
                  </a:moveTo>
                  <a:lnTo>
                    <a:pt x="4876800" y="0"/>
                  </a:lnTo>
                  <a:lnTo>
                    <a:pt x="4876800" y="60871"/>
                  </a:lnTo>
                  <a:lnTo>
                    <a:pt x="4937760" y="60871"/>
                  </a:lnTo>
                  <a:lnTo>
                    <a:pt x="4937760" y="0"/>
                  </a:lnTo>
                  <a:close/>
                </a:path>
                <a:path extrusionOk="0" h="304800" w="6035040">
                  <a:moveTo>
                    <a:pt x="5059680" y="243497"/>
                  </a:moveTo>
                  <a:lnTo>
                    <a:pt x="4998720" y="243497"/>
                  </a:lnTo>
                  <a:lnTo>
                    <a:pt x="4998720" y="304368"/>
                  </a:lnTo>
                  <a:lnTo>
                    <a:pt x="5059680" y="304368"/>
                  </a:lnTo>
                  <a:lnTo>
                    <a:pt x="5059680" y="243497"/>
                  </a:lnTo>
                  <a:close/>
                </a:path>
                <a:path extrusionOk="0" h="304800" w="6035040">
                  <a:moveTo>
                    <a:pt x="5120640" y="60871"/>
                  </a:moveTo>
                  <a:lnTo>
                    <a:pt x="5059680" y="60871"/>
                  </a:lnTo>
                  <a:lnTo>
                    <a:pt x="5059680" y="121742"/>
                  </a:lnTo>
                  <a:lnTo>
                    <a:pt x="5120640" y="121742"/>
                  </a:lnTo>
                  <a:lnTo>
                    <a:pt x="5120640" y="60871"/>
                  </a:lnTo>
                  <a:close/>
                </a:path>
                <a:path extrusionOk="0" h="304800" w="6035040">
                  <a:moveTo>
                    <a:pt x="5242560" y="0"/>
                  </a:moveTo>
                  <a:lnTo>
                    <a:pt x="5181600" y="0"/>
                  </a:lnTo>
                  <a:lnTo>
                    <a:pt x="5181600" y="60871"/>
                  </a:lnTo>
                  <a:lnTo>
                    <a:pt x="5242560" y="60871"/>
                  </a:lnTo>
                  <a:lnTo>
                    <a:pt x="5242560" y="0"/>
                  </a:lnTo>
                  <a:close/>
                </a:path>
                <a:path extrusionOk="0" h="304800" w="6035040">
                  <a:moveTo>
                    <a:pt x="5364480" y="243497"/>
                  </a:moveTo>
                  <a:lnTo>
                    <a:pt x="5303520" y="243497"/>
                  </a:lnTo>
                  <a:lnTo>
                    <a:pt x="5303520" y="304368"/>
                  </a:lnTo>
                  <a:lnTo>
                    <a:pt x="5364480" y="304368"/>
                  </a:lnTo>
                  <a:lnTo>
                    <a:pt x="5364480" y="243497"/>
                  </a:lnTo>
                  <a:close/>
                </a:path>
                <a:path extrusionOk="0" h="304800" w="6035040">
                  <a:moveTo>
                    <a:pt x="5425440" y="60871"/>
                  </a:moveTo>
                  <a:lnTo>
                    <a:pt x="5364480" y="60871"/>
                  </a:lnTo>
                  <a:lnTo>
                    <a:pt x="5364480" y="121742"/>
                  </a:lnTo>
                  <a:lnTo>
                    <a:pt x="5425440" y="121742"/>
                  </a:lnTo>
                  <a:lnTo>
                    <a:pt x="5425440" y="60871"/>
                  </a:lnTo>
                  <a:close/>
                </a:path>
                <a:path extrusionOk="0" h="304800" w="6035040">
                  <a:moveTo>
                    <a:pt x="5547360" y="0"/>
                  </a:moveTo>
                  <a:lnTo>
                    <a:pt x="5486400" y="0"/>
                  </a:lnTo>
                  <a:lnTo>
                    <a:pt x="5486400" y="60871"/>
                  </a:lnTo>
                  <a:lnTo>
                    <a:pt x="5547360" y="60871"/>
                  </a:lnTo>
                  <a:lnTo>
                    <a:pt x="5547360" y="0"/>
                  </a:lnTo>
                  <a:close/>
                </a:path>
                <a:path extrusionOk="0" h="304800" w="6035040">
                  <a:moveTo>
                    <a:pt x="5669280" y="243497"/>
                  </a:moveTo>
                  <a:lnTo>
                    <a:pt x="5608320" y="243497"/>
                  </a:lnTo>
                  <a:lnTo>
                    <a:pt x="5608320" y="304368"/>
                  </a:lnTo>
                  <a:lnTo>
                    <a:pt x="5669280" y="304368"/>
                  </a:lnTo>
                  <a:lnTo>
                    <a:pt x="5669280" y="243497"/>
                  </a:lnTo>
                  <a:close/>
                </a:path>
                <a:path extrusionOk="0" h="304800" w="6035040">
                  <a:moveTo>
                    <a:pt x="5730240" y="60871"/>
                  </a:moveTo>
                  <a:lnTo>
                    <a:pt x="5669280" y="60871"/>
                  </a:lnTo>
                  <a:lnTo>
                    <a:pt x="5669280" y="121742"/>
                  </a:lnTo>
                  <a:lnTo>
                    <a:pt x="5730240" y="121742"/>
                  </a:lnTo>
                  <a:lnTo>
                    <a:pt x="5730240" y="60871"/>
                  </a:lnTo>
                  <a:close/>
                </a:path>
                <a:path extrusionOk="0" h="304800" w="6035040">
                  <a:moveTo>
                    <a:pt x="5852160" y="0"/>
                  </a:moveTo>
                  <a:lnTo>
                    <a:pt x="5791200" y="0"/>
                  </a:lnTo>
                  <a:lnTo>
                    <a:pt x="5791200" y="60871"/>
                  </a:lnTo>
                  <a:lnTo>
                    <a:pt x="5852160" y="60871"/>
                  </a:lnTo>
                  <a:lnTo>
                    <a:pt x="5852160" y="0"/>
                  </a:lnTo>
                  <a:close/>
                </a:path>
                <a:path extrusionOk="0" h="304800" w="6035040">
                  <a:moveTo>
                    <a:pt x="5974080" y="243497"/>
                  </a:moveTo>
                  <a:lnTo>
                    <a:pt x="5913120" y="243497"/>
                  </a:lnTo>
                  <a:lnTo>
                    <a:pt x="5913120" y="304368"/>
                  </a:lnTo>
                  <a:lnTo>
                    <a:pt x="5974080" y="304368"/>
                  </a:lnTo>
                  <a:lnTo>
                    <a:pt x="5974080" y="243497"/>
                  </a:lnTo>
                  <a:close/>
                </a:path>
                <a:path extrusionOk="0" h="304800" w="6035040">
                  <a:moveTo>
                    <a:pt x="6035040" y="60871"/>
                  </a:moveTo>
                  <a:lnTo>
                    <a:pt x="5974080" y="60871"/>
                  </a:lnTo>
                  <a:lnTo>
                    <a:pt x="5974080" y="121742"/>
                  </a:lnTo>
                  <a:lnTo>
                    <a:pt x="6035040" y="121742"/>
                  </a:lnTo>
                  <a:lnTo>
                    <a:pt x="6035040" y="60871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12191987" y="9951338"/>
              <a:ext cx="6096000" cy="121920"/>
            </a:xfrm>
            <a:custGeom>
              <a:rect b="b" l="l" r="r" t="t"/>
              <a:pathLst>
                <a:path extrusionOk="0" h="121920" w="6096000">
                  <a:moveTo>
                    <a:pt x="12192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121920" y="121742"/>
                  </a:lnTo>
                  <a:lnTo>
                    <a:pt x="121920" y="0"/>
                  </a:lnTo>
                  <a:close/>
                </a:path>
                <a:path extrusionOk="0" h="121920" w="6096000">
                  <a:moveTo>
                    <a:pt x="426720" y="0"/>
                  </a:moveTo>
                  <a:lnTo>
                    <a:pt x="182880" y="0"/>
                  </a:lnTo>
                  <a:lnTo>
                    <a:pt x="182880" y="121742"/>
                  </a:lnTo>
                  <a:lnTo>
                    <a:pt x="426720" y="121742"/>
                  </a:lnTo>
                  <a:lnTo>
                    <a:pt x="426720" y="0"/>
                  </a:lnTo>
                  <a:close/>
                </a:path>
                <a:path extrusionOk="0" h="121920" w="6096000">
                  <a:moveTo>
                    <a:pt x="731520" y="0"/>
                  </a:moveTo>
                  <a:lnTo>
                    <a:pt x="487680" y="0"/>
                  </a:lnTo>
                  <a:lnTo>
                    <a:pt x="487680" y="121742"/>
                  </a:lnTo>
                  <a:lnTo>
                    <a:pt x="731520" y="121742"/>
                  </a:lnTo>
                  <a:lnTo>
                    <a:pt x="731520" y="0"/>
                  </a:lnTo>
                  <a:close/>
                </a:path>
                <a:path extrusionOk="0" h="121920" w="6096000">
                  <a:moveTo>
                    <a:pt x="1036320" y="0"/>
                  </a:moveTo>
                  <a:lnTo>
                    <a:pt x="792480" y="0"/>
                  </a:lnTo>
                  <a:lnTo>
                    <a:pt x="792480" y="121742"/>
                  </a:lnTo>
                  <a:lnTo>
                    <a:pt x="1036320" y="121742"/>
                  </a:lnTo>
                  <a:lnTo>
                    <a:pt x="1036320" y="0"/>
                  </a:lnTo>
                  <a:close/>
                </a:path>
                <a:path extrusionOk="0" h="121920" w="6096000">
                  <a:moveTo>
                    <a:pt x="1341120" y="0"/>
                  </a:moveTo>
                  <a:lnTo>
                    <a:pt x="1097280" y="0"/>
                  </a:lnTo>
                  <a:lnTo>
                    <a:pt x="1097280" y="121742"/>
                  </a:lnTo>
                  <a:lnTo>
                    <a:pt x="1341120" y="121742"/>
                  </a:lnTo>
                  <a:lnTo>
                    <a:pt x="1341120" y="0"/>
                  </a:lnTo>
                  <a:close/>
                </a:path>
                <a:path extrusionOk="0" h="121920" w="6096000">
                  <a:moveTo>
                    <a:pt x="1645920" y="0"/>
                  </a:moveTo>
                  <a:lnTo>
                    <a:pt x="1402080" y="0"/>
                  </a:lnTo>
                  <a:lnTo>
                    <a:pt x="1402080" y="121742"/>
                  </a:lnTo>
                  <a:lnTo>
                    <a:pt x="1645920" y="121742"/>
                  </a:lnTo>
                  <a:lnTo>
                    <a:pt x="1645920" y="0"/>
                  </a:lnTo>
                  <a:close/>
                </a:path>
                <a:path extrusionOk="0" h="121920" w="6096000">
                  <a:moveTo>
                    <a:pt x="1950720" y="0"/>
                  </a:moveTo>
                  <a:lnTo>
                    <a:pt x="1706880" y="0"/>
                  </a:lnTo>
                  <a:lnTo>
                    <a:pt x="1706880" y="121742"/>
                  </a:lnTo>
                  <a:lnTo>
                    <a:pt x="1950720" y="121742"/>
                  </a:lnTo>
                  <a:lnTo>
                    <a:pt x="1950720" y="0"/>
                  </a:lnTo>
                  <a:close/>
                </a:path>
                <a:path extrusionOk="0" h="121920" w="6096000">
                  <a:moveTo>
                    <a:pt x="2255520" y="0"/>
                  </a:moveTo>
                  <a:lnTo>
                    <a:pt x="2011680" y="0"/>
                  </a:lnTo>
                  <a:lnTo>
                    <a:pt x="2011680" y="121742"/>
                  </a:lnTo>
                  <a:lnTo>
                    <a:pt x="2255520" y="121742"/>
                  </a:lnTo>
                  <a:lnTo>
                    <a:pt x="2255520" y="0"/>
                  </a:lnTo>
                  <a:close/>
                </a:path>
                <a:path extrusionOk="0" h="121920" w="6096000">
                  <a:moveTo>
                    <a:pt x="2560320" y="0"/>
                  </a:moveTo>
                  <a:lnTo>
                    <a:pt x="2316480" y="0"/>
                  </a:lnTo>
                  <a:lnTo>
                    <a:pt x="2316480" y="121742"/>
                  </a:lnTo>
                  <a:lnTo>
                    <a:pt x="2560320" y="121742"/>
                  </a:lnTo>
                  <a:lnTo>
                    <a:pt x="2560320" y="0"/>
                  </a:lnTo>
                  <a:close/>
                </a:path>
                <a:path extrusionOk="0" h="121920" w="6096000">
                  <a:moveTo>
                    <a:pt x="2865120" y="0"/>
                  </a:moveTo>
                  <a:lnTo>
                    <a:pt x="2621280" y="0"/>
                  </a:lnTo>
                  <a:lnTo>
                    <a:pt x="2621280" y="121742"/>
                  </a:lnTo>
                  <a:lnTo>
                    <a:pt x="2865120" y="121742"/>
                  </a:lnTo>
                  <a:lnTo>
                    <a:pt x="2865120" y="0"/>
                  </a:lnTo>
                  <a:close/>
                </a:path>
                <a:path extrusionOk="0" h="121920" w="6096000">
                  <a:moveTo>
                    <a:pt x="3169920" y="0"/>
                  </a:moveTo>
                  <a:lnTo>
                    <a:pt x="2926080" y="0"/>
                  </a:lnTo>
                  <a:lnTo>
                    <a:pt x="2926080" y="121742"/>
                  </a:lnTo>
                  <a:lnTo>
                    <a:pt x="3169920" y="121742"/>
                  </a:lnTo>
                  <a:lnTo>
                    <a:pt x="3169920" y="0"/>
                  </a:lnTo>
                  <a:close/>
                </a:path>
                <a:path extrusionOk="0" h="121920" w="6096000">
                  <a:moveTo>
                    <a:pt x="3474720" y="0"/>
                  </a:moveTo>
                  <a:lnTo>
                    <a:pt x="3230880" y="0"/>
                  </a:lnTo>
                  <a:lnTo>
                    <a:pt x="3230880" y="121742"/>
                  </a:lnTo>
                  <a:lnTo>
                    <a:pt x="3474720" y="121742"/>
                  </a:lnTo>
                  <a:lnTo>
                    <a:pt x="3474720" y="0"/>
                  </a:lnTo>
                  <a:close/>
                </a:path>
                <a:path extrusionOk="0" h="121920" w="6096000">
                  <a:moveTo>
                    <a:pt x="3779520" y="0"/>
                  </a:moveTo>
                  <a:lnTo>
                    <a:pt x="3535680" y="0"/>
                  </a:lnTo>
                  <a:lnTo>
                    <a:pt x="3535680" y="121742"/>
                  </a:lnTo>
                  <a:lnTo>
                    <a:pt x="3779520" y="121742"/>
                  </a:lnTo>
                  <a:lnTo>
                    <a:pt x="3779520" y="0"/>
                  </a:lnTo>
                  <a:close/>
                </a:path>
                <a:path extrusionOk="0" h="121920" w="6096000">
                  <a:moveTo>
                    <a:pt x="4084320" y="0"/>
                  </a:moveTo>
                  <a:lnTo>
                    <a:pt x="3840480" y="0"/>
                  </a:lnTo>
                  <a:lnTo>
                    <a:pt x="3840480" y="121742"/>
                  </a:lnTo>
                  <a:lnTo>
                    <a:pt x="4084320" y="121742"/>
                  </a:lnTo>
                  <a:lnTo>
                    <a:pt x="4084320" y="0"/>
                  </a:lnTo>
                  <a:close/>
                </a:path>
                <a:path extrusionOk="0" h="121920" w="6096000">
                  <a:moveTo>
                    <a:pt x="4389120" y="0"/>
                  </a:moveTo>
                  <a:lnTo>
                    <a:pt x="4145280" y="0"/>
                  </a:lnTo>
                  <a:lnTo>
                    <a:pt x="4145280" y="121742"/>
                  </a:lnTo>
                  <a:lnTo>
                    <a:pt x="4389120" y="121742"/>
                  </a:lnTo>
                  <a:lnTo>
                    <a:pt x="4389120" y="0"/>
                  </a:lnTo>
                  <a:close/>
                </a:path>
                <a:path extrusionOk="0" h="121920" w="6096000">
                  <a:moveTo>
                    <a:pt x="4693920" y="0"/>
                  </a:moveTo>
                  <a:lnTo>
                    <a:pt x="4450080" y="0"/>
                  </a:lnTo>
                  <a:lnTo>
                    <a:pt x="4450080" y="121742"/>
                  </a:lnTo>
                  <a:lnTo>
                    <a:pt x="4693920" y="121742"/>
                  </a:lnTo>
                  <a:lnTo>
                    <a:pt x="4693920" y="0"/>
                  </a:lnTo>
                  <a:close/>
                </a:path>
                <a:path extrusionOk="0" h="121920" w="6096000">
                  <a:moveTo>
                    <a:pt x="4998720" y="0"/>
                  </a:moveTo>
                  <a:lnTo>
                    <a:pt x="4754880" y="0"/>
                  </a:lnTo>
                  <a:lnTo>
                    <a:pt x="4754880" y="121742"/>
                  </a:lnTo>
                  <a:lnTo>
                    <a:pt x="4998720" y="121742"/>
                  </a:lnTo>
                  <a:lnTo>
                    <a:pt x="4998720" y="0"/>
                  </a:lnTo>
                  <a:close/>
                </a:path>
                <a:path extrusionOk="0" h="121920" w="6096000">
                  <a:moveTo>
                    <a:pt x="5303520" y="0"/>
                  </a:moveTo>
                  <a:lnTo>
                    <a:pt x="5059680" y="0"/>
                  </a:lnTo>
                  <a:lnTo>
                    <a:pt x="5059680" y="121742"/>
                  </a:lnTo>
                  <a:lnTo>
                    <a:pt x="5303520" y="121742"/>
                  </a:lnTo>
                  <a:lnTo>
                    <a:pt x="5303520" y="0"/>
                  </a:lnTo>
                  <a:close/>
                </a:path>
                <a:path extrusionOk="0" h="121920" w="6096000">
                  <a:moveTo>
                    <a:pt x="5608320" y="0"/>
                  </a:moveTo>
                  <a:lnTo>
                    <a:pt x="5364480" y="0"/>
                  </a:lnTo>
                  <a:lnTo>
                    <a:pt x="5364480" y="121742"/>
                  </a:lnTo>
                  <a:lnTo>
                    <a:pt x="5608320" y="121742"/>
                  </a:lnTo>
                  <a:lnTo>
                    <a:pt x="5608320" y="0"/>
                  </a:lnTo>
                  <a:close/>
                </a:path>
                <a:path extrusionOk="0" h="121920" w="6096000">
                  <a:moveTo>
                    <a:pt x="5913120" y="0"/>
                  </a:moveTo>
                  <a:lnTo>
                    <a:pt x="5669280" y="0"/>
                  </a:lnTo>
                  <a:lnTo>
                    <a:pt x="5669280" y="121742"/>
                  </a:lnTo>
                  <a:lnTo>
                    <a:pt x="5913120" y="121742"/>
                  </a:lnTo>
                  <a:lnTo>
                    <a:pt x="5913120" y="0"/>
                  </a:lnTo>
                  <a:close/>
                </a:path>
                <a:path extrusionOk="0" h="121920" w="6096000">
                  <a:moveTo>
                    <a:pt x="6096000" y="0"/>
                  </a:moveTo>
                  <a:lnTo>
                    <a:pt x="5974080" y="0"/>
                  </a:lnTo>
                  <a:lnTo>
                    <a:pt x="5974080" y="121742"/>
                  </a:lnTo>
                  <a:lnTo>
                    <a:pt x="6096000" y="121742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20EF80">
                <a:alpha val="19215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12191987" y="9768712"/>
              <a:ext cx="6035040" cy="121920"/>
            </a:xfrm>
            <a:custGeom>
              <a:rect b="b" l="l" r="r" t="t"/>
              <a:pathLst>
                <a:path extrusionOk="0" h="121920" w="6035040">
                  <a:moveTo>
                    <a:pt x="243840" y="0"/>
                  </a:moveTo>
                  <a:lnTo>
                    <a:pt x="0" y="0"/>
                  </a:lnTo>
                  <a:lnTo>
                    <a:pt x="0" y="121742"/>
                  </a:lnTo>
                  <a:lnTo>
                    <a:pt x="243840" y="121742"/>
                  </a:lnTo>
                  <a:lnTo>
                    <a:pt x="243840" y="0"/>
                  </a:lnTo>
                  <a:close/>
                </a:path>
                <a:path extrusionOk="0" h="121920" w="6035040">
                  <a:moveTo>
                    <a:pt x="548640" y="0"/>
                  </a:moveTo>
                  <a:lnTo>
                    <a:pt x="304800" y="0"/>
                  </a:lnTo>
                  <a:lnTo>
                    <a:pt x="304800" y="121742"/>
                  </a:lnTo>
                  <a:lnTo>
                    <a:pt x="548640" y="121742"/>
                  </a:lnTo>
                  <a:lnTo>
                    <a:pt x="548640" y="0"/>
                  </a:lnTo>
                  <a:close/>
                </a:path>
                <a:path extrusionOk="0" h="121920" w="6035040">
                  <a:moveTo>
                    <a:pt x="853440" y="0"/>
                  </a:moveTo>
                  <a:lnTo>
                    <a:pt x="609600" y="0"/>
                  </a:lnTo>
                  <a:lnTo>
                    <a:pt x="609600" y="121742"/>
                  </a:lnTo>
                  <a:lnTo>
                    <a:pt x="853440" y="121742"/>
                  </a:lnTo>
                  <a:lnTo>
                    <a:pt x="853440" y="0"/>
                  </a:lnTo>
                  <a:close/>
                </a:path>
                <a:path extrusionOk="0" h="121920" w="6035040">
                  <a:moveTo>
                    <a:pt x="1158240" y="0"/>
                  </a:moveTo>
                  <a:lnTo>
                    <a:pt x="914400" y="0"/>
                  </a:lnTo>
                  <a:lnTo>
                    <a:pt x="914400" y="121742"/>
                  </a:lnTo>
                  <a:lnTo>
                    <a:pt x="1158240" y="121742"/>
                  </a:lnTo>
                  <a:lnTo>
                    <a:pt x="1158240" y="0"/>
                  </a:lnTo>
                  <a:close/>
                </a:path>
                <a:path extrusionOk="0" h="121920" w="6035040">
                  <a:moveTo>
                    <a:pt x="1463040" y="0"/>
                  </a:moveTo>
                  <a:lnTo>
                    <a:pt x="1219200" y="0"/>
                  </a:lnTo>
                  <a:lnTo>
                    <a:pt x="1219200" y="121742"/>
                  </a:lnTo>
                  <a:lnTo>
                    <a:pt x="1463040" y="121742"/>
                  </a:lnTo>
                  <a:lnTo>
                    <a:pt x="1463040" y="0"/>
                  </a:lnTo>
                  <a:close/>
                </a:path>
                <a:path extrusionOk="0" h="121920" w="6035040">
                  <a:moveTo>
                    <a:pt x="1767840" y="0"/>
                  </a:moveTo>
                  <a:lnTo>
                    <a:pt x="1524000" y="0"/>
                  </a:lnTo>
                  <a:lnTo>
                    <a:pt x="1524000" y="121742"/>
                  </a:lnTo>
                  <a:lnTo>
                    <a:pt x="1767840" y="121742"/>
                  </a:lnTo>
                  <a:lnTo>
                    <a:pt x="1767840" y="0"/>
                  </a:lnTo>
                  <a:close/>
                </a:path>
                <a:path extrusionOk="0" h="121920" w="6035040">
                  <a:moveTo>
                    <a:pt x="2072640" y="0"/>
                  </a:moveTo>
                  <a:lnTo>
                    <a:pt x="1828800" y="0"/>
                  </a:lnTo>
                  <a:lnTo>
                    <a:pt x="1828800" y="121742"/>
                  </a:lnTo>
                  <a:lnTo>
                    <a:pt x="2072640" y="121742"/>
                  </a:lnTo>
                  <a:lnTo>
                    <a:pt x="2072640" y="0"/>
                  </a:lnTo>
                  <a:close/>
                </a:path>
                <a:path extrusionOk="0" h="121920" w="6035040">
                  <a:moveTo>
                    <a:pt x="2377440" y="0"/>
                  </a:moveTo>
                  <a:lnTo>
                    <a:pt x="2133600" y="0"/>
                  </a:lnTo>
                  <a:lnTo>
                    <a:pt x="2133600" y="121742"/>
                  </a:lnTo>
                  <a:lnTo>
                    <a:pt x="2377440" y="121742"/>
                  </a:lnTo>
                  <a:lnTo>
                    <a:pt x="2377440" y="0"/>
                  </a:lnTo>
                  <a:close/>
                </a:path>
                <a:path extrusionOk="0" h="121920" w="6035040">
                  <a:moveTo>
                    <a:pt x="2682240" y="0"/>
                  </a:moveTo>
                  <a:lnTo>
                    <a:pt x="2438400" y="0"/>
                  </a:lnTo>
                  <a:lnTo>
                    <a:pt x="2438400" y="121742"/>
                  </a:lnTo>
                  <a:lnTo>
                    <a:pt x="2682240" y="121742"/>
                  </a:lnTo>
                  <a:lnTo>
                    <a:pt x="2682240" y="0"/>
                  </a:lnTo>
                  <a:close/>
                </a:path>
                <a:path extrusionOk="0" h="121920" w="6035040">
                  <a:moveTo>
                    <a:pt x="2987040" y="0"/>
                  </a:moveTo>
                  <a:lnTo>
                    <a:pt x="2743200" y="0"/>
                  </a:lnTo>
                  <a:lnTo>
                    <a:pt x="2743200" y="121742"/>
                  </a:lnTo>
                  <a:lnTo>
                    <a:pt x="2987040" y="121742"/>
                  </a:lnTo>
                  <a:lnTo>
                    <a:pt x="2987040" y="0"/>
                  </a:lnTo>
                  <a:close/>
                </a:path>
                <a:path extrusionOk="0" h="121920" w="6035040">
                  <a:moveTo>
                    <a:pt x="3291840" y="0"/>
                  </a:moveTo>
                  <a:lnTo>
                    <a:pt x="3048000" y="0"/>
                  </a:lnTo>
                  <a:lnTo>
                    <a:pt x="3048000" y="121742"/>
                  </a:lnTo>
                  <a:lnTo>
                    <a:pt x="3291840" y="121742"/>
                  </a:lnTo>
                  <a:lnTo>
                    <a:pt x="3291840" y="0"/>
                  </a:lnTo>
                  <a:close/>
                </a:path>
                <a:path extrusionOk="0" h="121920" w="6035040">
                  <a:moveTo>
                    <a:pt x="3596640" y="0"/>
                  </a:moveTo>
                  <a:lnTo>
                    <a:pt x="3352800" y="0"/>
                  </a:lnTo>
                  <a:lnTo>
                    <a:pt x="3352800" y="121742"/>
                  </a:lnTo>
                  <a:lnTo>
                    <a:pt x="3596640" y="121742"/>
                  </a:lnTo>
                  <a:lnTo>
                    <a:pt x="3596640" y="0"/>
                  </a:lnTo>
                  <a:close/>
                </a:path>
                <a:path extrusionOk="0" h="121920" w="6035040">
                  <a:moveTo>
                    <a:pt x="3901440" y="0"/>
                  </a:moveTo>
                  <a:lnTo>
                    <a:pt x="3657600" y="0"/>
                  </a:lnTo>
                  <a:lnTo>
                    <a:pt x="3657600" y="121742"/>
                  </a:lnTo>
                  <a:lnTo>
                    <a:pt x="3901440" y="121742"/>
                  </a:lnTo>
                  <a:lnTo>
                    <a:pt x="3901440" y="0"/>
                  </a:lnTo>
                  <a:close/>
                </a:path>
                <a:path extrusionOk="0" h="121920" w="6035040">
                  <a:moveTo>
                    <a:pt x="4206240" y="0"/>
                  </a:moveTo>
                  <a:lnTo>
                    <a:pt x="3962400" y="0"/>
                  </a:lnTo>
                  <a:lnTo>
                    <a:pt x="3962400" y="121742"/>
                  </a:lnTo>
                  <a:lnTo>
                    <a:pt x="4206240" y="121742"/>
                  </a:lnTo>
                  <a:lnTo>
                    <a:pt x="4206240" y="0"/>
                  </a:lnTo>
                  <a:close/>
                </a:path>
                <a:path extrusionOk="0" h="121920" w="6035040">
                  <a:moveTo>
                    <a:pt x="4511040" y="0"/>
                  </a:moveTo>
                  <a:lnTo>
                    <a:pt x="4267200" y="0"/>
                  </a:lnTo>
                  <a:lnTo>
                    <a:pt x="4267200" y="121742"/>
                  </a:lnTo>
                  <a:lnTo>
                    <a:pt x="4511040" y="121742"/>
                  </a:lnTo>
                  <a:lnTo>
                    <a:pt x="4511040" y="0"/>
                  </a:lnTo>
                  <a:close/>
                </a:path>
                <a:path extrusionOk="0" h="121920" w="6035040">
                  <a:moveTo>
                    <a:pt x="4815840" y="0"/>
                  </a:moveTo>
                  <a:lnTo>
                    <a:pt x="4572000" y="0"/>
                  </a:lnTo>
                  <a:lnTo>
                    <a:pt x="4572000" y="121742"/>
                  </a:lnTo>
                  <a:lnTo>
                    <a:pt x="4815840" y="121742"/>
                  </a:lnTo>
                  <a:lnTo>
                    <a:pt x="4815840" y="0"/>
                  </a:lnTo>
                  <a:close/>
                </a:path>
                <a:path extrusionOk="0" h="121920" w="6035040">
                  <a:moveTo>
                    <a:pt x="5120640" y="0"/>
                  </a:moveTo>
                  <a:lnTo>
                    <a:pt x="4876800" y="0"/>
                  </a:lnTo>
                  <a:lnTo>
                    <a:pt x="4876800" y="121742"/>
                  </a:lnTo>
                  <a:lnTo>
                    <a:pt x="5120640" y="121742"/>
                  </a:lnTo>
                  <a:lnTo>
                    <a:pt x="5120640" y="0"/>
                  </a:lnTo>
                  <a:close/>
                </a:path>
                <a:path extrusionOk="0" h="121920" w="6035040">
                  <a:moveTo>
                    <a:pt x="5425440" y="0"/>
                  </a:moveTo>
                  <a:lnTo>
                    <a:pt x="5181600" y="0"/>
                  </a:lnTo>
                  <a:lnTo>
                    <a:pt x="5181600" y="121742"/>
                  </a:lnTo>
                  <a:lnTo>
                    <a:pt x="5425440" y="121742"/>
                  </a:lnTo>
                  <a:lnTo>
                    <a:pt x="5425440" y="0"/>
                  </a:lnTo>
                  <a:close/>
                </a:path>
                <a:path extrusionOk="0" h="121920" w="6035040">
                  <a:moveTo>
                    <a:pt x="5730240" y="0"/>
                  </a:moveTo>
                  <a:lnTo>
                    <a:pt x="5486400" y="0"/>
                  </a:lnTo>
                  <a:lnTo>
                    <a:pt x="5486400" y="121742"/>
                  </a:lnTo>
                  <a:lnTo>
                    <a:pt x="5730240" y="121742"/>
                  </a:lnTo>
                  <a:lnTo>
                    <a:pt x="5730240" y="0"/>
                  </a:lnTo>
                  <a:close/>
                </a:path>
                <a:path extrusionOk="0" h="121920" w="6035040">
                  <a:moveTo>
                    <a:pt x="6035040" y="0"/>
                  </a:moveTo>
                  <a:lnTo>
                    <a:pt x="5791200" y="0"/>
                  </a:lnTo>
                  <a:lnTo>
                    <a:pt x="5791200" y="121742"/>
                  </a:lnTo>
                  <a:lnTo>
                    <a:pt x="6035040" y="121742"/>
                  </a:lnTo>
                  <a:lnTo>
                    <a:pt x="6035040" y="0"/>
                  </a:lnTo>
                  <a:close/>
                </a:path>
              </a:pathLst>
            </a:custGeom>
            <a:solidFill>
              <a:srgbClr val="20EF80">
                <a:alpha val="48627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3" name="Google Shape;653;p8"/>
          <p:cNvGrpSpPr/>
          <p:nvPr/>
        </p:nvGrpSpPr>
        <p:grpSpPr>
          <a:xfrm>
            <a:off x="1509980" y="1554235"/>
            <a:ext cx="15269079" cy="7924800"/>
            <a:chOff x="1509980" y="1554235"/>
            <a:chExt cx="15269079" cy="7924800"/>
          </a:xfrm>
        </p:grpSpPr>
        <p:sp>
          <p:nvSpPr>
            <p:cNvPr id="654" name="Google Shape;654;p8"/>
            <p:cNvSpPr/>
            <p:nvPr/>
          </p:nvSpPr>
          <p:spPr>
            <a:xfrm>
              <a:off x="1509980" y="1554235"/>
              <a:ext cx="15268575" cy="7924800"/>
            </a:xfrm>
            <a:custGeom>
              <a:rect b="b" l="l" r="r" t="t"/>
              <a:pathLst>
                <a:path extrusionOk="0" h="7924800" w="15268575">
                  <a:moveTo>
                    <a:pt x="14855884" y="7924204"/>
                  </a:moveTo>
                  <a:lnTo>
                    <a:pt x="412155" y="7924204"/>
                  </a:lnTo>
                  <a:lnTo>
                    <a:pt x="372663" y="7918177"/>
                  </a:lnTo>
                  <a:lnTo>
                    <a:pt x="327935" y="7906676"/>
                  </a:lnTo>
                  <a:lnTo>
                    <a:pt x="285054" y="7890982"/>
                  </a:lnTo>
                  <a:lnTo>
                    <a:pt x="244256" y="7871328"/>
                  </a:lnTo>
                  <a:lnTo>
                    <a:pt x="205774" y="7847950"/>
                  </a:lnTo>
                  <a:lnTo>
                    <a:pt x="169844" y="7821082"/>
                  </a:lnTo>
                  <a:lnTo>
                    <a:pt x="136700" y="7790958"/>
                  </a:lnTo>
                  <a:lnTo>
                    <a:pt x="106577" y="7757814"/>
                  </a:lnTo>
                  <a:lnTo>
                    <a:pt x="79709" y="7721884"/>
                  </a:lnTo>
                  <a:lnTo>
                    <a:pt x="56331" y="7683402"/>
                  </a:lnTo>
                  <a:lnTo>
                    <a:pt x="36677" y="7642604"/>
                  </a:lnTo>
                  <a:lnTo>
                    <a:pt x="20983" y="7599723"/>
                  </a:lnTo>
                  <a:lnTo>
                    <a:pt x="9482" y="7554995"/>
                  </a:lnTo>
                  <a:lnTo>
                    <a:pt x="2409" y="7508653"/>
                  </a:lnTo>
                  <a:lnTo>
                    <a:pt x="0" y="7460933"/>
                  </a:lnTo>
                  <a:lnTo>
                    <a:pt x="0" y="466724"/>
                  </a:lnTo>
                  <a:lnTo>
                    <a:pt x="2409" y="419005"/>
                  </a:lnTo>
                  <a:lnTo>
                    <a:pt x="9482" y="372663"/>
                  </a:lnTo>
                  <a:lnTo>
                    <a:pt x="20983" y="327935"/>
                  </a:lnTo>
                  <a:lnTo>
                    <a:pt x="36677" y="285054"/>
                  </a:lnTo>
                  <a:lnTo>
                    <a:pt x="56331" y="244256"/>
                  </a:lnTo>
                  <a:lnTo>
                    <a:pt x="79709" y="205774"/>
                  </a:lnTo>
                  <a:lnTo>
                    <a:pt x="106577" y="169844"/>
                  </a:lnTo>
                  <a:lnTo>
                    <a:pt x="136700" y="136700"/>
                  </a:lnTo>
                  <a:lnTo>
                    <a:pt x="169844" y="106577"/>
                  </a:lnTo>
                  <a:lnTo>
                    <a:pt x="205774" y="79709"/>
                  </a:lnTo>
                  <a:lnTo>
                    <a:pt x="244256" y="56331"/>
                  </a:lnTo>
                  <a:lnTo>
                    <a:pt x="285054" y="36677"/>
                  </a:lnTo>
                  <a:lnTo>
                    <a:pt x="327935" y="20983"/>
                  </a:lnTo>
                  <a:lnTo>
                    <a:pt x="372663" y="9482"/>
                  </a:lnTo>
                  <a:lnTo>
                    <a:pt x="419004" y="2409"/>
                  </a:lnTo>
                  <a:lnTo>
                    <a:pt x="466724" y="0"/>
                  </a:lnTo>
                  <a:lnTo>
                    <a:pt x="14801314" y="0"/>
                  </a:lnTo>
                  <a:lnTo>
                    <a:pt x="14849034" y="2409"/>
                  </a:lnTo>
                  <a:lnTo>
                    <a:pt x="14895376" y="9482"/>
                  </a:lnTo>
                  <a:lnTo>
                    <a:pt x="14940104" y="20983"/>
                  </a:lnTo>
                  <a:lnTo>
                    <a:pt x="14982985" y="36677"/>
                  </a:lnTo>
                  <a:lnTo>
                    <a:pt x="15023783" y="56331"/>
                  </a:lnTo>
                  <a:lnTo>
                    <a:pt x="15062265" y="79709"/>
                  </a:lnTo>
                  <a:lnTo>
                    <a:pt x="15098195" y="106577"/>
                  </a:lnTo>
                  <a:lnTo>
                    <a:pt x="15131339" y="136700"/>
                  </a:lnTo>
                  <a:lnTo>
                    <a:pt x="15161463" y="169844"/>
                  </a:lnTo>
                  <a:lnTo>
                    <a:pt x="15188331" y="205774"/>
                  </a:lnTo>
                  <a:lnTo>
                    <a:pt x="15211709" y="244256"/>
                  </a:lnTo>
                  <a:lnTo>
                    <a:pt x="15231363" y="285054"/>
                  </a:lnTo>
                  <a:lnTo>
                    <a:pt x="15247057" y="327935"/>
                  </a:lnTo>
                  <a:lnTo>
                    <a:pt x="15258558" y="372663"/>
                  </a:lnTo>
                  <a:lnTo>
                    <a:pt x="15265631" y="419005"/>
                  </a:lnTo>
                  <a:lnTo>
                    <a:pt x="15268040" y="466724"/>
                  </a:lnTo>
                  <a:lnTo>
                    <a:pt x="15268040" y="7460933"/>
                  </a:lnTo>
                  <a:lnTo>
                    <a:pt x="15265631" y="7508653"/>
                  </a:lnTo>
                  <a:lnTo>
                    <a:pt x="15258558" y="7554995"/>
                  </a:lnTo>
                  <a:lnTo>
                    <a:pt x="15247057" y="7599723"/>
                  </a:lnTo>
                  <a:lnTo>
                    <a:pt x="15231363" y="7642604"/>
                  </a:lnTo>
                  <a:lnTo>
                    <a:pt x="15211709" y="7683402"/>
                  </a:lnTo>
                  <a:lnTo>
                    <a:pt x="15188331" y="7721884"/>
                  </a:lnTo>
                  <a:lnTo>
                    <a:pt x="15161463" y="7757814"/>
                  </a:lnTo>
                  <a:lnTo>
                    <a:pt x="15131339" y="7790958"/>
                  </a:lnTo>
                  <a:lnTo>
                    <a:pt x="15098195" y="7821082"/>
                  </a:lnTo>
                  <a:lnTo>
                    <a:pt x="15062265" y="7847950"/>
                  </a:lnTo>
                  <a:lnTo>
                    <a:pt x="15023783" y="7871328"/>
                  </a:lnTo>
                  <a:lnTo>
                    <a:pt x="14982985" y="7890982"/>
                  </a:lnTo>
                  <a:lnTo>
                    <a:pt x="14940104" y="7906676"/>
                  </a:lnTo>
                  <a:lnTo>
                    <a:pt x="14895376" y="7918177"/>
                  </a:lnTo>
                  <a:lnTo>
                    <a:pt x="14855884" y="79242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1512390" y="1554235"/>
              <a:ext cx="15266669" cy="7820025"/>
            </a:xfrm>
            <a:custGeom>
              <a:rect b="b" l="l" r="r" t="t"/>
              <a:pathLst>
                <a:path extrusionOk="0" h="7820025" w="15266669">
                  <a:moveTo>
                    <a:pt x="464331" y="0"/>
                  </a:moveTo>
                  <a:lnTo>
                    <a:pt x="14799422" y="0"/>
                  </a:lnTo>
                  <a:lnTo>
                    <a:pt x="14847143" y="2408"/>
                  </a:lnTo>
                  <a:lnTo>
                    <a:pt x="14893486" y="9478"/>
                  </a:lnTo>
                  <a:lnTo>
                    <a:pt x="14938216" y="20975"/>
                  </a:lnTo>
                  <a:lnTo>
                    <a:pt x="14981098" y="36664"/>
                  </a:lnTo>
                  <a:lnTo>
                    <a:pt x="15021898" y="56310"/>
                  </a:lnTo>
                  <a:lnTo>
                    <a:pt x="15060380" y="79680"/>
                  </a:lnTo>
                  <a:lnTo>
                    <a:pt x="15096312" y="106538"/>
                  </a:lnTo>
                  <a:lnTo>
                    <a:pt x="15129457" y="136651"/>
                  </a:lnTo>
                  <a:lnTo>
                    <a:pt x="15159581" y="169783"/>
                  </a:lnTo>
                  <a:lnTo>
                    <a:pt x="15186450" y="205700"/>
                  </a:lnTo>
                  <a:lnTo>
                    <a:pt x="15209829" y="244168"/>
                  </a:lnTo>
                  <a:lnTo>
                    <a:pt x="15229484" y="284951"/>
                  </a:lnTo>
                  <a:lnTo>
                    <a:pt x="15245179" y="327816"/>
                  </a:lnTo>
                  <a:lnTo>
                    <a:pt x="15256680" y="372529"/>
                  </a:lnTo>
                  <a:lnTo>
                    <a:pt x="15263753" y="418853"/>
                  </a:lnTo>
                  <a:lnTo>
                    <a:pt x="15266163" y="466556"/>
                  </a:lnTo>
                  <a:lnTo>
                    <a:pt x="15266163" y="7458242"/>
                  </a:lnTo>
                  <a:lnTo>
                    <a:pt x="15263753" y="7505945"/>
                  </a:lnTo>
                  <a:lnTo>
                    <a:pt x="15256680" y="7552270"/>
                  </a:lnTo>
                  <a:lnTo>
                    <a:pt x="15245179" y="7596982"/>
                  </a:lnTo>
                  <a:lnTo>
                    <a:pt x="15229484" y="7639847"/>
                  </a:lnTo>
                  <a:lnTo>
                    <a:pt x="15209829" y="7680631"/>
                  </a:lnTo>
                  <a:lnTo>
                    <a:pt x="15186450" y="7719098"/>
                  </a:lnTo>
                  <a:lnTo>
                    <a:pt x="15159581" y="7755015"/>
                  </a:lnTo>
                  <a:lnTo>
                    <a:pt x="15129457" y="7788147"/>
                  </a:lnTo>
                  <a:lnTo>
                    <a:pt x="15096312" y="7818260"/>
                  </a:lnTo>
                  <a:lnTo>
                    <a:pt x="15094629" y="7819518"/>
                  </a:lnTo>
                </a:path>
                <a:path extrusionOk="0" h="7820025" w="15266669">
                  <a:moveTo>
                    <a:pt x="0" y="418853"/>
                  </a:moveTo>
                  <a:lnTo>
                    <a:pt x="7072" y="372529"/>
                  </a:lnTo>
                  <a:lnTo>
                    <a:pt x="18573" y="327816"/>
                  </a:lnTo>
                  <a:lnTo>
                    <a:pt x="34269" y="284951"/>
                  </a:lnTo>
                  <a:lnTo>
                    <a:pt x="53923" y="244168"/>
                  </a:lnTo>
                  <a:lnTo>
                    <a:pt x="77302" y="205700"/>
                  </a:lnTo>
                  <a:lnTo>
                    <a:pt x="104171" y="169783"/>
                  </a:lnTo>
                  <a:lnTo>
                    <a:pt x="134295" y="136651"/>
                  </a:lnTo>
                  <a:lnTo>
                    <a:pt x="167440" y="106538"/>
                  </a:lnTo>
                  <a:lnTo>
                    <a:pt x="203371" y="79680"/>
                  </a:lnTo>
                  <a:lnTo>
                    <a:pt x="241854" y="56310"/>
                  </a:lnTo>
                  <a:lnTo>
                    <a:pt x="282654" y="36664"/>
                  </a:lnTo>
                  <a:lnTo>
                    <a:pt x="325536" y="20975"/>
                  </a:lnTo>
                  <a:lnTo>
                    <a:pt x="370266" y="9478"/>
                  </a:lnTo>
                  <a:lnTo>
                    <a:pt x="416609" y="2408"/>
                  </a:lnTo>
                  <a:lnTo>
                    <a:pt x="464331" y="0"/>
                  </a:lnTo>
                </a:path>
              </a:pathLst>
            </a:custGeom>
            <a:noFill/>
            <a:ln cap="flat" cmpd="sng" w="95225">
              <a:solidFill>
                <a:srgbClr val="20EF8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56" name="Google Shape;65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62673" y="4852559"/>
            <a:ext cx="645626" cy="66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026365" y="3281226"/>
            <a:ext cx="517565" cy="52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517575" y="1957766"/>
            <a:ext cx="266699" cy="27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5439" y="5013522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7492" y="3398672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3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8"/>
          <p:cNvSpPr txBox="1"/>
          <p:nvPr/>
        </p:nvSpPr>
        <p:spPr>
          <a:xfrm>
            <a:off x="3066976" y="4003609"/>
            <a:ext cx="11913900" cy="15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5080" rtl="0" algn="l">
              <a:lnSpc>
                <a:spcPct val="1161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ourier New"/>
              <a:buNone/>
            </a:pPr>
            <a:r>
              <a:rPr b="0" i="0" lang="en-US" sz="4200" u="none" cap="none" strike="noStrik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Clique na tela utilizando o mouse para movimentar o pac man</a:t>
            </a:r>
            <a:endParaRPr b="0" i="0" sz="42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64" name="Google Shape;664;p8"/>
          <p:cNvGrpSpPr/>
          <p:nvPr/>
        </p:nvGrpSpPr>
        <p:grpSpPr>
          <a:xfrm>
            <a:off x="5394287" y="7006602"/>
            <a:ext cx="7501750" cy="1286952"/>
            <a:chOff x="5394287" y="7006602"/>
            <a:chExt cx="7501750" cy="1286952"/>
          </a:xfrm>
        </p:grpSpPr>
        <p:sp>
          <p:nvSpPr>
            <p:cNvPr id="665" name="Google Shape;665;p8"/>
            <p:cNvSpPr/>
            <p:nvPr/>
          </p:nvSpPr>
          <p:spPr>
            <a:xfrm>
              <a:off x="5396192" y="7138200"/>
              <a:ext cx="2186940" cy="751840"/>
            </a:xfrm>
            <a:custGeom>
              <a:rect b="b" l="l" r="r" t="t"/>
              <a:pathLst>
                <a:path extrusionOk="0" h="751840" w="2186940">
                  <a:moveTo>
                    <a:pt x="64452" y="628319"/>
                  </a:moveTo>
                  <a:lnTo>
                    <a:pt x="0" y="628319"/>
                  </a:lnTo>
                  <a:lnTo>
                    <a:pt x="0" y="630859"/>
                  </a:lnTo>
                  <a:lnTo>
                    <a:pt x="64452" y="630859"/>
                  </a:lnTo>
                  <a:lnTo>
                    <a:pt x="64452" y="628319"/>
                  </a:lnTo>
                  <a:close/>
                </a:path>
                <a:path extrusionOk="0" h="751840" w="2186940">
                  <a:moveTo>
                    <a:pt x="127736" y="693483"/>
                  </a:moveTo>
                  <a:lnTo>
                    <a:pt x="63703" y="693483"/>
                  </a:lnTo>
                  <a:lnTo>
                    <a:pt x="63703" y="694461"/>
                  </a:lnTo>
                  <a:lnTo>
                    <a:pt x="127736" y="694461"/>
                  </a:lnTo>
                  <a:lnTo>
                    <a:pt x="127736" y="693483"/>
                  </a:lnTo>
                  <a:close/>
                </a:path>
                <a:path extrusionOk="0" h="751840" w="2186940">
                  <a:moveTo>
                    <a:pt x="2029523" y="628319"/>
                  </a:moveTo>
                  <a:lnTo>
                    <a:pt x="125958" y="628319"/>
                  </a:lnTo>
                  <a:lnTo>
                    <a:pt x="125958" y="629450"/>
                  </a:lnTo>
                  <a:lnTo>
                    <a:pt x="2029523" y="629450"/>
                  </a:lnTo>
                  <a:lnTo>
                    <a:pt x="2029523" y="628319"/>
                  </a:lnTo>
                  <a:close/>
                </a:path>
                <a:path extrusionOk="0" h="751840" w="2186940">
                  <a:moveTo>
                    <a:pt x="2065197" y="1270"/>
                  </a:moveTo>
                  <a:lnTo>
                    <a:pt x="2001583" y="1270"/>
                  </a:lnTo>
                  <a:lnTo>
                    <a:pt x="2001583" y="0"/>
                  </a:lnTo>
                  <a:lnTo>
                    <a:pt x="127457" y="0"/>
                  </a:lnTo>
                  <a:lnTo>
                    <a:pt x="127457" y="1270"/>
                  </a:lnTo>
                  <a:lnTo>
                    <a:pt x="127457" y="2540"/>
                  </a:lnTo>
                  <a:lnTo>
                    <a:pt x="125958" y="2540"/>
                  </a:lnTo>
                  <a:lnTo>
                    <a:pt x="125958" y="5092"/>
                  </a:lnTo>
                  <a:lnTo>
                    <a:pt x="2065197" y="5092"/>
                  </a:lnTo>
                  <a:lnTo>
                    <a:pt x="2065197" y="2540"/>
                  </a:lnTo>
                  <a:lnTo>
                    <a:pt x="2065197" y="1270"/>
                  </a:lnTo>
                  <a:close/>
                </a:path>
                <a:path extrusionOk="0" h="751840" w="2186940">
                  <a:moveTo>
                    <a:pt x="2065337" y="751116"/>
                  </a:moveTo>
                  <a:lnTo>
                    <a:pt x="127317" y="751116"/>
                  </a:lnTo>
                  <a:lnTo>
                    <a:pt x="127317" y="751687"/>
                  </a:lnTo>
                  <a:lnTo>
                    <a:pt x="2065337" y="751687"/>
                  </a:lnTo>
                  <a:lnTo>
                    <a:pt x="2065337" y="751116"/>
                  </a:lnTo>
                  <a:close/>
                </a:path>
                <a:path extrusionOk="0" h="751840" w="2186940">
                  <a:moveTo>
                    <a:pt x="2128990" y="693483"/>
                  </a:moveTo>
                  <a:lnTo>
                    <a:pt x="2067483" y="693483"/>
                  </a:lnTo>
                  <a:lnTo>
                    <a:pt x="2067483" y="694461"/>
                  </a:lnTo>
                  <a:lnTo>
                    <a:pt x="2128990" y="694461"/>
                  </a:lnTo>
                  <a:lnTo>
                    <a:pt x="2128990" y="693483"/>
                  </a:lnTo>
                  <a:close/>
                </a:path>
                <a:path extrusionOk="0" h="751840" w="2186940">
                  <a:moveTo>
                    <a:pt x="2186355" y="628319"/>
                  </a:moveTo>
                  <a:lnTo>
                    <a:pt x="2031339" y="628319"/>
                  </a:lnTo>
                  <a:lnTo>
                    <a:pt x="2031339" y="629450"/>
                  </a:lnTo>
                  <a:lnTo>
                    <a:pt x="2031339" y="630859"/>
                  </a:lnTo>
                  <a:lnTo>
                    <a:pt x="2186355" y="630859"/>
                  </a:lnTo>
                  <a:lnTo>
                    <a:pt x="2186355" y="629450"/>
                  </a:lnTo>
                  <a:lnTo>
                    <a:pt x="2186355" y="628319"/>
                  </a:lnTo>
                  <a:close/>
                </a:path>
              </a:pathLst>
            </a:custGeom>
            <a:solidFill>
              <a:srgbClr val="00C39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5396293" y="7075106"/>
              <a:ext cx="2188845" cy="814704"/>
            </a:xfrm>
            <a:custGeom>
              <a:rect b="b" l="l" r="r" t="t"/>
              <a:pathLst>
                <a:path extrusionOk="0" h="814704" w="2188845">
                  <a:moveTo>
                    <a:pt x="2003577" y="0"/>
                  </a:moveTo>
                  <a:lnTo>
                    <a:pt x="185051" y="0"/>
                  </a:lnTo>
                  <a:lnTo>
                    <a:pt x="185051" y="774"/>
                  </a:lnTo>
                  <a:lnTo>
                    <a:pt x="127635" y="774"/>
                  </a:lnTo>
                  <a:lnTo>
                    <a:pt x="127635" y="2044"/>
                  </a:lnTo>
                  <a:lnTo>
                    <a:pt x="190538" y="2044"/>
                  </a:lnTo>
                  <a:lnTo>
                    <a:pt x="190538" y="1397"/>
                  </a:lnTo>
                  <a:lnTo>
                    <a:pt x="2002002" y="1397"/>
                  </a:lnTo>
                  <a:lnTo>
                    <a:pt x="2002002" y="2044"/>
                  </a:lnTo>
                  <a:lnTo>
                    <a:pt x="2002840" y="2044"/>
                  </a:lnTo>
                  <a:lnTo>
                    <a:pt x="2002840" y="1397"/>
                  </a:lnTo>
                  <a:lnTo>
                    <a:pt x="2003577" y="1397"/>
                  </a:lnTo>
                  <a:lnTo>
                    <a:pt x="2003577" y="0"/>
                  </a:lnTo>
                  <a:close/>
                </a:path>
                <a:path extrusionOk="0" h="814704" w="2188845">
                  <a:moveTo>
                    <a:pt x="2067382" y="1397"/>
                  </a:moveTo>
                  <a:lnTo>
                    <a:pt x="2003577" y="1397"/>
                  </a:lnTo>
                  <a:lnTo>
                    <a:pt x="2003577" y="2044"/>
                  </a:lnTo>
                  <a:lnTo>
                    <a:pt x="2067382" y="2044"/>
                  </a:lnTo>
                  <a:lnTo>
                    <a:pt x="2067382" y="1397"/>
                  </a:lnTo>
                  <a:close/>
                </a:path>
                <a:path extrusionOk="0" h="814704" w="2188845">
                  <a:moveTo>
                    <a:pt x="2188591" y="122872"/>
                  </a:moveTo>
                  <a:lnTo>
                    <a:pt x="2131872" y="122872"/>
                  </a:lnTo>
                  <a:lnTo>
                    <a:pt x="2131872" y="121602"/>
                  </a:lnTo>
                  <a:lnTo>
                    <a:pt x="2131872" y="68186"/>
                  </a:lnTo>
                  <a:lnTo>
                    <a:pt x="2065375" y="68186"/>
                  </a:lnTo>
                  <a:lnTo>
                    <a:pt x="2065375" y="66916"/>
                  </a:lnTo>
                  <a:lnTo>
                    <a:pt x="2065375" y="65633"/>
                  </a:lnTo>
                  <a:lnTo>
                    <a:pt x="2067382" y="65633"/>
                  </a:lnTo>
                  <a:lnTo>
                    <a:pt x="2067382" y="66916"/>
                  </a:lnTo>
                  <a:lnTo>
                    <a:pt x="2131123" y="66916"/>
                  </a:lnTo>
                  <a:lnTo>
                    <a:pt x="2131123" y="65430"/>
                  </a:lnTo>
                  <a:lnTo>
                    <a:pt x="2067382" y="65430"/>
                  </a:lnTo>
                  <a:lnTo>
                    <a:pt x="2067382" y="64363"/>
                  </a:lnTo>
                  <a:lnTo>
                    <a:pt x="2064537" y="64363"/>
                  </a:lnTo>
                  <a:lnTo>
                    <a:pt x="2064537" y="65633"/>
                  </a:lnTo>
                  <a:lnTo>
                    <a:pt x="2064537" y="66916"/>
                  </a:lnTo>
                  <a:lnTo>
                    <a:pt x="2064537" y="692543"/>
                  </a:lnTo>
                  <a:lnTo>
                    <a:pt x="2002002" y="692543"/>
                  </a:lnTo>
                  <a:lnTo>
                    <a:pt x="2002002" y="691413"/>
                  </a:lnTo>
                  <a:lnTo>
                    <a:pt x="2064537" y="691413"/>
                  </a:lnTo>
                  <a:lnTo>
                    <a:pt x="2064537" y="122872"/>
                  </a:lnTo>
                  <a:lnTo>
                    <a:pt x="2002002" y="122872"/>
                  </a:lnTo>
                  <a:lnTo>
                    <a:pt x="2002002" y="68186"/>
                  </a:lnTo>
                  <a:lnTo>
                    <a:pt x="2002002" y="65633"/>
                  </a:lnTo>
                  <a:lnTo>
                    <a:pt x="2064537" y="65633"/>
                  </a:lnTo>
                  <a:lnTo>
                    <a:pt x="2064537" y="64363"/>
                  </a:lnTo>
                  <a:lnTo>
                    <a:pt x="2001481" y="64363"/>
                  </a:lnTo>
                  <a:lnTo>
                    <a:pt x="2001481" y="63233"/>
                  </a:lnTo>
                  <a:lnTo>
                    <a:pt x="2001481" y="63093"/>
                  </a:lnTo>
                  <a:lnTo>
                    <a:pt x="191706" y="63093"/>
                  </a:lnTo>
                  <a:lnTo>
                    <a:pt x="191706" y="63233"/>
                  </a:lnTo>
                  <a:lnTo>
                    <a:pt x="125628" y="63233"/>
                  </a:lnTo>
                  <a:lnTo>
                    <a:pt x="125628" y="63093"/>
                  </a:lnTo>
                  <a:lnTo>
                    <a:pt x="125298" y="63093"/>
                  </a:lnTo>
                  <a:lnTo>
                    <a:pt x="125298" y="63233"/>
                  </a:lnTo>
                  <a:lnTo>
                    <a:pt x="125298" y="64363"/>
                  </a:lnTo>
                  <a:lnTo>
                    <a:pt x="125298" y="65633"/>
                  </a:lnTo>
                  <a:lnTo>
                    <a:pt x="63842" y="65633"/>
                  </a:lnTo>
                  <a:lnTo>
                    <a:pt x="63842" y="66916"/>
                  </a:lnTo>
                  <a:lnTo>
                    <a:pt x="126796" y="66916"/>
                  </a:lnTo>
                  <a:lnTo>
                    <a:pt x="126796" y="65633"/>
                  </a:lnTo>
                  <a:lnTo>
                    <a:pt x="250431" y="65633"/>
                  </a:lnTo>
                  <a:lnTo>
                    <a:pt x="250431" y="68186"/>
                  </a:lnTo>
                  <a:lnTo>
                    <a:pt x="250431" y="122872"/>
                  </a:lnTo>
                  <a:lnTo>
                    <a:pt x="126796" y="122872"/>
                  </a:lnTo>
                  <a:lnTo>
                    <a:pt x="126796" y="121602"/>
                  </a:lnTo>
                  <a:lnTo>
                    <a:pt x="64350" y="121602"/>
                  </a:lnTo>
                  <a:lnTo>
                    <a:pt x="64350" y="691413"/>
                  </a:lnTo>
                  <a:lnTo>
                    <a:pt x="64350" y="692543"/>
                  </a:lnTo>
                  <a:lnTo>
                    <a:pt x="63842" y="692543"/>
                  </a:lnTo>
                  <a:lnTo>
                    <a:pt x="63842" y="691413"/>
                  </a:lnTo>
                  <a:lnTo>
                    <a:pt x="64350" y="691413"/>
                  </a:lnTo>
                  <a:lnTo>
                    <a:pt x="64350" y="121602"/>
                  </a:lnTo>
                  <a:lnTo>
                    <a:pt x="63842" y="121602"/>
                  </a:lnTo>
                  <a:lnTo>
                    <a:pt x="63842" y="122872"/>
                  </a:lnTo>
                  <a:lnTo>
                    <a:pt x="0" y="122872"/>
                  </a:lnTo>
                  <a:lnTo>
                    <a:pt x="0" y="691413"/>
                  </a:lnTo>
                  <a:lnTo>
                    <a:pt x="0" y="692683"/>
                  </a:lnTo>
                  <a:lnTo>
                    <a:pt x="63842" y="692683"/>
                  </a:lnTo>
                  <a:lnTo>
                    <a:pt x="63842" y="753389"/>
                  </a:lnTo>
                  <a:lnTo>
                    <a:pt x="63842" y="756577"/>
                  </a:lnTo>
                  <a:lnTo>
                    <a:pt x="127635" y="756577"/>
                  </a:lnTo>
                  <a:lnTo>
                    <a:pt x="127635" y="814209"/>
                  </a:lnTo>
                  <a:lnTo>
                    <a:pt x="2067382" y="814209"/>
                  </a:lnTo>
                  <a:lnTo>
                    <a:pt x="2067382" y="756577"/>
                  </a:lnTo>
                  <a:lnTo>
                    <a:pt x="2131123" y="756577"/>
                  </a:lnTo>
                  <a:lnTo>
                    <a:pt x="2131123" y="753389"/>
                  </a:lnTo>
                  <a:lnTo>
                    <a:pt x="2131123" y="692543"/>
                  </a:lnTo>
                  <a:lnTo>
                    <a:pt x="2188591" y="692543"/>
                  </a:lnTo>
                  <a:lnTo>
                    <a:pt x="2188591" y="691413"/>
                  </a:lnTo>
                  <a:lnTo>
                    <a:pt x="2188591" y="690854"/>
                  </a:lnTo>
                  <a:lnTo>
                    <a:pt x="2188591" y="122872"/>
                  </a:lnTo>
                  <a:close/>
                </a:path>
              </a:pathLst>
            </a:custGeom>
            <a:solidFill>
              <a:srgbClr val="20EF8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5584139" y="7200518"/>
              <a:ext cx="1814195" cy="565784"/>
            </a:xfrm>
            <a:custGeom>
              <a:rect b="b" l="l" r="r" t="t"/>
              <a:pathLst>
                <a:path extrusionOk="0" h="565784" w="1814195">
                  <a:moveTo>
                    <a:pt x="250240" y="502488"/>
                  </a:moveTo>
                  <a:lnTo>
                    <a:pt x="125120" y="502488"/>
                  </a:lnTo>
                  <a:lnTo>
                    <a:pt x="0" y="502488"/>
                  </a:lnTo>
                  <a:lnTo>
                    <a:pt x="0" y="565213"/>
                  </a:lnTo>
                  <a:lnTo>
                    <a:pt x="250240" y="565213"/>
                  </a:lnTo>
                  <a:lnTo>
                    <a:pt x="250240" y="502488"/>
                  </a:lnTo>
                  <a:close/>
                </a:path>
                <a:path extrusionOk="0" h="565784" w="1814195">
                  <a:moveTo>
                    <a:pt x="312775" y="314159"/>
                  </a:moveTo>
                  <a:lnTo>
                    <a:pt x="250240" y="314159"/>
                  </a:lnTo>
                  <a:lnTo>
                    <a:pt x="250240" y="251498"/>
                  </a:lnTo>
                  <a:lnTo>
                    <a:pt x="62585" y="251498"/>
                  </a:lnTo>
                  <a:lnTo>
                    <a:pt x="62585" y="125920"/>
                  </a:lnTo>
                  <a:lnTo>
                    <a:pt x="62585" y="63601"/>
                  </a:lnTo>
                  <a:lnTo>
                    <a:pt x="0" y="63601"/>
                  </a:lnTo>
                  <a:lnTo>
                    <a:pt x="0" y="125920"/>
                  </a:lnTo>
                  <a:lnTo>
                    <a:pt x="0" y="251841"/>
                  </a:lnTo>
                  <a:lnTo>
                    <a:pt x="62585" y="251841"/>
                  </a:lnTo>
                  <a:lnTo>
                    <a:pt x="62585" y="314261"/>
                  </a:lnTo>
                  <a:lnTo>
                    <a:pt x="125120" y="314261"/>
                  </a:lnTo>
                  <a:lnTo>
                    <a:pt x="250240" y="314261"/>
                  </a:lnTo>
                  <a:lnTo>
                    <a:pt x="250240" y="440080"/>
                  </a:lnTo>
                  <a:lnTo>
                    <a:pt x="250240" y="502399"/>
                  </a:lnTo>
                  <a:lnTo>
                    <a:pt x="312775" y="502399"/>
                  </a:lnTo>
                  <a:lnTo>
                    <a:pt x="312775" y="440080"/>
                  </a:lnTo>
                  <a:lnTo>
                    <a:pt x="312775" y="314159"/>
                  </a:lnTo>
                  <a:close/>
                </a:path>
                <a:path extrusionOk="0" h="565784" w="1814195">
                  <a:moveTo>
                    <a:pt x="312775" y="546"/>
                  </a:moveTo>
                  <a:lnTo>
                    <a:pt x="187706" y="546"/>
                  </a:lnTo>
                  <a:lnTo>
                    <a:pt x="62585" y="546"/>
                  </a:lnTo>
                  <a:lnTo>
                    <a:pt x="62585" y="63271"/>
                  </a:lnTo>
                  <a:lnTo>
                    <a:pt x="312775" y="63271"/>
                  </a:lnTo>
                  <a:lnTo>
                    <a:pt x="312775" y="546"/>
                  </a:lnTo>
                  <a:close/>
                </a:path>
                <a:path extrusionOk="0" h="565784" w="1814195">
                  <a:moveTo>
                    <a:pt x="688187" y="0"/>
                  </a:moveTo>
                  <a:lnTo>
                    <a:pt x="375361" y="0"/>
                  </a:lnTo>
                  <a:lnTo>
                    <a:pt x="375361" y="63601"/>
                  </a:lnTo>
                  <a:lnTo>
                    <a:pt x="500481" y="63601"/>
                  </a:lnTo>
                  <a:lnTo>
                    <a:pt x="500481" y="564730"/>
                  </a:lnTo>
                  <a:lnTo>
                    <a:pt x="563029" y="564730"/>
                  </a:lnTo>
                  <a:lnTo>
                    <a:pt x="563029" y="63601"/>
                  </a:lnTo>
                  <a:lnTo>
                    <a:pt x="688187" y="63601"/>
                  </a:lnTo>
                  <a:lnTo>
                    <a:pt x="688187" y="0"/>
                  </a:lnTo>
                  <a:close/>
                </a:path>
                <a:path extrusionOk="0" h="565784" w="1814195">
                  <a:moveTo>
                    <a:pt x="1000925" y="546"/>
                  </a:moveTo>
                  <a:lnTo>
                    <a:pt x="813269" y="546"/>
                  </a:lnTo>
                  <a:lnTo>
                    <a:pt x="813269" y="63271"/>
                  </a:lnTo>
                  <a:lnTo>
                    <a:pt x="938339" y="63271"/>
                  </a:lnTo>
                  <a:lnTo>
                    <a:pt x="1000925" y="63271"/>
                  </a:lnTo>
                  <a:lnTo>
                    <a:pt x="1000925" y="546"/>
                  </a:lnTo>
                  <a:close/>
                </a:path>
                <a:path extrusionOk="0" h="565784" w="1814195">
                  <a:moveTo>
                    <a:pt x="1063510" y="63601"/>
                  </a:moveTo>
                  <a:lnTo>
                    <a:pt x="1000925" y="63601"/>
                  </a:lnTo>
                  <a:lnTo>
                    <a:pt x="1000925" y="125920"/>
                  </a:lnTo>
                  <a:lnTo>
                    <a:pt x="1000925" y="251841"/>
                  </a:lnTo>
                  <a:lnTo>
                    <a:pt x="813269" y="251841"/>
                  </a:lnTo>
                  <a:lnTo>
                    <a:pt x="813269" y="125920"/>
                  </a:lnTo>
                  <a:lnTo>
                    <a:pt x="813269" y="63601"/>
                  </a:lnTo>
                  <a:lnTo>
                    <a:pt x="750684" y="63601"/>
                  </a:lnTo>
                  <a:lnTo>
                    <a:pt x="750684" y="125920"/>
                  </a:lnTo>
                  <a:lnTo>
                    <a:pt x="750684" y="251841"/>
                  </a:lnTo>
                  <a:lnTo>
                    <a:pt x="750684" y="314159"/>
                  </a:lnTo>
                  <a:lnTo>
                    <a:pt x="750684" y="564730"/>
                  </a:lnTo>
                  <a:lnTo>
                    <a:pt x="813269" y="564730"/>
                  </a:lnTo>
                  <a:lnTo>
                    <a:pt x="813269" y="314159"/>
                  </a:lnTo>
                  <a:lnTo>
                    <a:pt x="1000925" y="314159"/>
                  </a:lnTo>
                  <a:lnTo>
                    <a:pt x="1000925" y="564730"/>
                  </a:lnTo>
                  <a:lnTo>
                    <a:pt x="1063510" y="564730"/>
                  </a:lnTo>
                  <a:lnTo>
                    <a:pt x="1063510" y="314159"/>
                  </a:lnTo>
                  <a:lnTo>
                    <a:pt x="1063510" y="251841"/>
                  </a:lnTo>
                  <a:lnTo>
                    <a:pt x="1063510" y="125920"/>
                  </a:lnTo>
                  <a:lnTo>
                    <a:pt x="1063510" y="63601"/>
                  </a:lnTo>
                  <a:close/>
                </a:path>
                <a:path extrusionOk="0" h="565784" w="1814195">
                  <a:moveTo>
                    <a:pt x="1376248" y="0"/>
                  </a:moveTo>
                  <a:lnTo>
                    <a:pt x="1126007" y="0"/>
                  </a:lnTo>
                  <a:lnTo>
                    <a:pt x="1126007" y="63601"/>
                  </a:lnTo>
                  <a:lnTo>
                    <a:pt x="1126007" y="251841"/>
                  </a:lnTo>
                  <a:lnTo>
                    <a:pt x="1126007" y="314159"/>
                  </a:lnTo>
                  <a:lnTo>
                    <a:pt x="1126007" y="564730"/>
                  </a:lnTo>
                  <a:lnTo>
                    <a:pt x="1188593" y="564730"/>
                  </a:lnTo>
                  <a:lnTo>
                    <a:pt x="1188593" y="314159"/>
                  </a:lnTo>
                  <a:lnTo>
                    <a:pt x="1376248" y="314159"/>
                  </a:lnTo>
                  <a:lnTo>
                    <a:pt x="1376248" y="251841"/>
                  </a:lnTo>
                  <a:lnTo>
                    <a:pt x="1188593" y="251841"/>
                  </a:lnTo>
                  <a:lnTo>
                    <a:pt x="1188593" y="63601"/>
                  </a:lnTo>
                  <a:lnTo>
                    <a:pt x="1376248" y="63601"/>
                  </a:lnTo>
                  <a:lnTo>
                    <a:pt x="1376248" y="0"/>
                  </a:lnTo>
                  <a:close/>
                </a:path>
                <a:path extrusionOk="0" h="565784" w="1814195">
                  <a:moveTo>
                    <a:pt x="1438783" y="314159"/>
                  </a:moveTo>
                  <a:lnTo>
                    <a:pt x="1376248" y="314159"/>
                  </a:lnTo>
                  <a:lnTo>
                    <a:pt x="1376248" y="440080"/>
                  </a:lnTo>
                  <a:lnTo>
                    <a:pt x="1376248" y="564730"/>
                  </a:lnTo>
                  <a:lnTo>
                    <a:pt x="1438783" y="564730"/>
                  </a:lnTo>
                  <a:lnTo>
                    <a:pt x="1438783" y="440080"/>
                  </a:lnTo>
                  <a:lnTo>
                    <a:pt x="1438783" y="314159"/>
                  </a:lnTo>
                  <a:close/>
                </a:path>
                <a:path extrusionOk="0" h="565784" w="1814195">
                  <a:moveTo>
                    <a:pt x="1438783" y="63601"/>
                  </a:moveTo>
                  <a:lnTo>
                    <a:pt x="1376248" y="63601"/>
                  </a:lnTo>
                  <a:lnTo>
                    <a:pt x="1376248" y="125920"/>
                  </a:lnTo>
                  <a:lnTo>
                    <a:pt x="1376248" y="251841"/>
                  </a:lnTo>
                  <a:lnTo>
                    <a:pt x="1438783" y="251841"/>
                  </a:lnTo>
                  <a:lnTo>
                    <a:pt x="1438783" y="125920"/>
                  </a:lnTo>
                  <a:lnTo>
                    <a:pt x="1438783" y="63601"/>
                  </a:lnTo>
                  <a:close/>
                </a:path>
                <a:path extrusionOk="0" h="565784" w="1814195">
                  <a:moveTo>
                    <a:pt x="1814156" y="0"/>
                  </a:moveTo>
                  <a:lnTo>
                    <a:pt x="1501368" y="0"/>
                  </a:lnTo>
                  <a:lnTo>
                    <a:pt x="1501368" y="63601"/>
                  </a:lnTo>
                  <a:lnTo>
                    <a:pt x="1626539" y="63601"/>
                  </a:lnTo>
                  <a:lnTo>
                    <a:pt x="1626539" y="564730"/>
                  </a:lnTo>
                  <a:lnTo>
                    <a:pt x="1689036" y="564730"/>
                  </a:lnTo>
                  <a:lnTo>
                    <a:pt x="1689036" y="63601"/>
                  </a:lnTo>
                  <a:lnTo>
                    <a:pt x="1814156" y="63601"/>
                  </a:lnTo>
                  <a:lnTo>
                    <a:pt x="1814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5459298" y="7075881"/>
              <a:ext cx="2059940" cy="813434"/>
            </a:xfrm>
            <a:custGeom>
              <a:rect b="b" l="l" r="r" t="t"/>
              <a:pathLst>
                <a:path extrusionOk="0" h="813434" w="2059940">
                  <a:moveTo>
                    <a:pt x="62293" y="128358"/>
                  </a:moveTo>
                  <a:lnTo>
                    <a:pt x="0" y="128358"/>
                  </a:lnTo>
                  <a:lnTo>
                    <a:pt x="0" y="129730"/>
                  </a:lnTo>
                  <a:lnTo>
                    <a:pt x="0" y="187909"/>
                  </a:lnTo>
                  <a:lnTo>
                    <a:pt x="62293" y="187909"/>
                  </a:lnTo>
                  <a:lnTo>
                    <a:pt x="62293" y="129730"/>
                  </a:lnTo>
                  <a:lnTo>
                    <a:pt x="62293" y="128358"/>
                  </a:lnTo>
                  <a:close/>
                </a:path>
                <a:path extrusionOk="0" h="813434" w="2059940">
                  <a:moveTo>
                    <a:pt x="124790" y="627126"/>
                  </a:moveTo>
                  <a:lnTo>
                    <a:pt x="62293" y="627126"/>
                  </a:lnTo>
                  <a:lnTo>
                    <a:pt x="62293" y="689851"/>
                  </a:lnTo>
                  <a:lnTo>
                    <a:pt x="124790" y="689851"/>
                  </a:lnTo>
                  <a:lnTo>
                    <a:pt x="124790" y="627126"/>
                  </a:lnTo>
                  <a:close/>
                </a:path>
                <a:path extrusionOk="0" h="813434" w="2059940">
                  <a:moveTo>
                    <a:pt x="187375" y="376135"/>
                  </a:moveTo>
                  <a:lnTo>
                    <a:pt x="124841" y="376135"/>
                  </a:lnTo>
                  <a:lnTo>
                    <a:pt x="124841" y="250558"/>
                  </a:lnTo>
                  <a:lnTo>
                    <a:pt x="124841" y="188239"/>
                  </a:lnTo>
                  <a:lnTo>
                    <a:pt x="62293" y="188239"/>
                  </a:lnTo>
                  <a:lnTo>
                    <a:pt x="62293" y="250558"/>
                  </a:lnTo>
                  <a:lnTo>
                    <a:pt x="62293" y="376478"/>
                  </a:lnTo>
                  <a:lnTo>
                    <a:pt x="124790" y="376478"/>
                  </a:lnTo>
                  <a:lnTo>
                    <a:pt x="124790" y="438899"/>
                  </a:lnTo>
                  <a:lnTo>
                    <a:pt x="187375" y="438899"/>
                  </a:lnTo>
                  <a:lnTo>
                    <a:pt x="187375" y="376135"/>
                  </a:lnTo>
                  <a:close/>
                </a:path>
                <a:path extrusionOk="0" h="813434" w="2059940">
                  <a:moveTo>
                    <a:pt x="187375" y="125183"/>
                  </a:moveTo>
                  <a:lnTo>
                    <a:pt x="124790" y="125183"/>
                  </a:lnTo>
                  <a:lnTo>
                    <a:pt x="124790" y="187858"/>
                  </a:lnTo>
                  <a:lnTo>
                    <a:pt x="187375" y="187858"/>
                  </a:lnTo>
                  <a:lnTo>
                    <a:pt x="187375" y="125183"/>
                  </a:lnTo>
                  <a:close/>
                </a:path>
                <a:path extrusionOk="0" h="813434" w="2059940">
                  <a:moveTo>
                    <a:pt x="375081" y="438797"/>
                  </a:moveTo>
                  <a:lnTo>
                    <a:pt x="312547" y="438797"/>
                  </a:lnTo>
                  <a:lnTo>
                    <a:pt x="312547" y="564718"/>
                  </a:lnTo>
                  <a:lnTo>
                    <a:pt x="312547" y="627037"/>
                  </a:lnTo>
                  <a:lnTo>
                    <a:pt x="375081" y="627037"/>
                  </a:lnTo>
                  <a:lnTo>
                    <a:pt x="375081" y="564718"/>
                  </a:lnTo>
                  <a:lnTo>
                    <a:pt x="375081" y="438797"/>
                  </a:lnTo>
                  <a:close/>
                </a:path>
                <a:path extrusionOk="0" h="813434" w="2059940">
                  <a:moveTo>
                    <a:pt x="500151" y="125183"/>
                  </a:moveTo>
                  <a:lnTo>
                    <a:pt x="437616" y="125183"/>
                  </a:lnTo>
                  <a:lnTo>
                    <a:pt x="437616" y="187858"/>
                  </a:lnTo>
                  <a:lnTo>
                    <a:pt x="500151" y="187858"/>
                  </a:lnTo>
                  <a:lnTo>
                    <a:pt x="500151" y="125183"/>
                  </a:lnTo>
                  <a:close/>
                </a:path>
                <a:path extrusionOk="0" h="813434" w="2059940">
                  <a:moveTo>
                    <a:pt x="625322" y="188239"/>
                  </a:moveTo>
                  <a:lnTo>
                    <a:pt x="562737" y="188239"/>
                  </a:lnTo>
                  <a:lnTo>
                    <a:pt x="562737" y="627037"/>
                  </a:lnTo>
                  <a:lnTo>
                    <a:pt x="562737" y="689368"/>
                  </a:lnTo>
                  <a:lnTo>
                    <a:pt x="625322" y="689368"/>
                  </a:lnTo>
                  <a:lnTo>
                    <a:pt x="625322" y="627037"/>
                  </a:lnTo>
                  <a:lnTo>
                    <a:pt x="625322" y="188239"/>
                  </a:lnTo>
                  <a:close/>
                </a:path>
                <a:path extrusionOk="0" h="813434" w="2059940">
                  <a:moveTo>
                    <a:pt x="875525" y="188239"/>
                  </a:moveTo>
                  <a:lnTo>
                    <a:pt x="813028" y="188239"/>
                  </a:lnTo>
                  <a:lnTo>
                    <a:pt x="813028" y="627037"/>
                  </a:lnTo>
                  <a:lnTo>
                    <a:pt x="813028" y="689368"/>
                  </a:lnTo>
                  <a:lnTo>
                    <a:pt x="875525" y="689368"/>
                  </a:lnTo>
                  <a:lnTo>
                    <a:pt x="875525" y="627037"/>
                  </a:lnTo>
                  <a:lnTo>
                    <a:pt x="875525" y="188239"/>
                  </a:lnTo>
                  <a:close/>
                </a:path>
                <a:path extrusionOk="0" h="813434" w="2059940">
                  <a:moveTo>
                    <a:pt x="938110" y="125183"/>
                  </a:moveTo>
                  <a:lnTo>
                    <a:pt x="875525" y="125183"/>
                  </a:lnTo>
                  <a:lnTo>
                    <a:pt x="875525" y="187858"/>
                  </a:lnTo>
                  <a:lnTo>
                    <a:pt x="938110" y="187858"/>
                  </a:lnTo>
                  <a:lnTo>
                    <a:pt x="938110" y="125183"/>
                  </a:lnTo>
                  <a:close/>
                </a:path>
                <a:path extrusionOk="0" h="813434" w="2059940">
                  <a:moveTo>
                    <a:pt x="1125766" y="438797"/>
                  </a:moveTo>
                  <a:lnTo>
                    <a:pt x="1063180" y="438797"/>
                  </a:lnTo>
                  <a:lnTo>
                    <a:pt x="1063180" y="627037"/>
                  </a:lnTo>
                  <a:lnTo>
                    <a:pt x="1063180" y="689368"/>
                  </a:lnTo>
                  <a:lnTo>
                    <a:pt x="1125766" y="689368"/>
                  </a:lnTo>
                  <a:lnTo>
                    <a:pt x="1125766" y="627037"/>
                  </a:lnTo>
                  <a:lnTo>
                    <a:pt x="1125766" y="438797"/>
                  </a:lnTo>
                  <a:close/>
                </a:path>
                <a:path extrusionOk="0" h="813434" w="2059940">
                  <a:moveTo>
                    <a:pt x="1125766" y="188239"/>
                  </a:moveTo>
                  <a:lnTo>
                    <a:pt x="1063180" y="188239"/>
                  </a:lnTo>
                  <a:lnTo>
                    <a:pt x="1063180" y="312889"/>
                  </a:lnTo>
                  <a:lnTo>
                    <a:pt x="1063180" y="376478"/>
                  </a:lnTo>
                  <a:lnTo>
                    <a:pt x="1125766" y="376478"/>
                  </a:lnTo>
                  <a:lnTo>
                    <a:pt x="1125766" y="312889"/>
                  </a:lnTo>
                  <a:lnTo>
                    <a:pt x="1125766" y="188239"/>
                  </a:lnTo>
                  <a:close/>
                </a:path>
                <a:path extrusionOk="0" h="813434" w="2059940">
                  <a:moveTo>
                    <a:pt x="1250848" y="124637"/>
                  </a:moveTo>
                  <a:lnTo>
                    <a:pt x="1188351" y="124637"/>
                  </a:lnTo>
                  <a:lnTo>
                    <a:pt x="1188351" y="627037"/>
                  </a:lnTo>
                  <a:lnTo>
                    <a:pt x="1188351" y="689368"/>
                  </a:lnTo>
                  <a:lnTo>
                    <a:pt x="1250848" y="689368"/>
                  </a:lnTo>
                  <a:lnTo>
                    <a:pt x="1250848" y="627037"/>
                  </a:lnTo>
                  <a:lnTo>
                    <a:pt x="1250848" y="124637"/>
                  </a:lnTo>
                  <a:close/>
                </a:path>
                <a:path extrusionOk="0" h="813434" w="2059940">
                  <a:moveTo>
                    <a:pt x="1501089" y="438797"/>
                  </a:moveTo>
                  <a:lnTo>
                    <a:pt x="1438554" y="438797"/>
                  </a:lnTo>
                  <a:lnTo>
                    <a:pt x="1438554" y="627037"/>
                  </a:lnTo>
                  <a:lnTo>
                    <a:pt x="1438554" y="689368"/>
                  </a:lnTo>
                  <a:lnTo>
                    <a:pt x="1501089" y="689368"/>
                  </a:lnTo>
                  <a:lnTo>
                    <a:pt x="1501089" y="627037"/>
                  </a:lnTo>
                  <a:lnTo>
                    <a:pt x="1501089" y="438797"/>
                  </a:lnTo>
                  <a:close/>
                </a:path>
                <a:path extrusionOk="0" h="813434" w="2059940">
                  <a:moveTo>
                    <a:pt x="1501089" y="188239"/>
                  </a:moveTo>
                  <a:lnTo>
                    <a:pt x="1438554" y="188239"/>
                  </a:lnTo>
                  <a:lnTo>
                    <a:pt x="1438554" y="312889"/>
                  </a:lnTo>
                  <a:lnTo>
                    <a:pt x="1438554" y="376478"/>
                  </a:lnTo>
                  <a:lnTo>
                    <a:pt x="1501089" y="376478"/>
                  </a:lnTo>
                  <a:lnTo>
                    <a:pt x="1501089" y="312889"/>
                  </a:lnTo>
                  <a:lnTo>
                    <a:pt x="1501089" y="188239"/>
                  </a:lnTo>
                  <a:close/>
                </a:path>
                <a:path extrusionOk="0" h="813434" w="2059940">
                  <a:moveTo>
                    <a:pt x="1626158" y="125183"/>
                  </a:moveTo>
                  <a:lnTo>
                    <a:pt x="1563585" y="125183"/>
                  </a:lnTo>
                  <a:lnTo>
                    <a:pt x="1563585" y="187858"/>
                  </a:lnTo>
                  <a:lnTo>
                    <a:pt x="1626158" y="187858"/>
                  </a:lnTo>
                  <a:lnTo>
                    <a:pt x="1626158" y="125183"/>
                  </a:lnTo>
                  <a:close/>
                </a:path>
                <a:path extrusionOk="0" h="813434" w="2059940">
                  <a:moveTo>
                    <a:pt x="1751380" y="188239"/>
                  </a:moveTo>
                  <a:lnTo>
                    <a:pt x="1688744" y="188239"/>
                  </a:lnTo>
                  <a:lnTo>
                    <a:pt x="1688744" y="627037"/>
                  </a:lnTo>
                  <a:lnTo>
                    <a:pt x="1688744" y="689368"/>
                  </a:lnTo>
                  <a:lnTo>
                    <a:pt x="1751380" y="689368"/>
                  </a:lnTo>
                  <a:lnTo>
                    <a:pt x="1751380" y="627037"/>
                  </a:lnTo>
                  <a:lnTo>
                    <a:pt x="1751380" y="188239"/>
                  </a:lnTo>
                  <a:close/>
                </a:path>
                <a:path extrusionOk="0" h="813434" w="2059940">
                  <a:moveTo>
                    <a:pt x="1938997" y="752614"/>
                  </a:moveTo>
                  <a:lnTo>
                    <a:pt x="1813877" y="752614"/>
                  </a:lnTo>
                  <a:lnTo>
                    <a:pt x="127533" y="752614"/>
                  </a:lnTo>
                  <a:lnTo>
                    <a:pt x="127533" y="813193"/>
                  </a:lnTo>
                  <a:lnTo>
                    <a:pt x="1938997" y="813193"/>
                  </a:lnTo>
                  <a:lnTo>
                    <a:pt x="1938997" y="752614"/>
                  </a:lnTo>
                  <a:close/>
                </a:path>
                <a:path extrusionOk="0" h="813434" w="2059940">
                  <a:moveTo>
                    <a:pt x="1938997" y="0"/>
                  </a:moveTo>
                  <a:lnTo>
                    <a:pt x="127533" y="0"/>
                  </a:lnTo>
                  <a:lnTo>
                    <a:pt x="127533" y="62318"/>
                  </a:lnTo>
                  <a:lnTo>
                    <a:pt x="127533" y="63588"/>
                  </a:lnTo>
                  <a:lnTo>
                    <a:pt x="127533" y="64858"/>
                  </a:lnTo>
                  <a:lnTo>
                    <a:pt x="63792" y="64858"/>
                  </a:lnTo>
                  <a:lnTo>
                    <a:pt x="63792" y="124637"/>
                  </a:lnTo>
                  <a:lnTo>
                    <a:pt x="187426" y="124637"/>
                  </a:lnTo>
                  <a:lnTo>
                    <a:pt x="187426" y="64858"/>
                  </a:lnTo>
                  <a:lnTo>
                    <a:pt x="187426" y="63588"/>
                  </a:lnTo>
                  <a:lnTo>
                    <a:pt x="187426" y="62318"/>
                  </a:lnTo>
                  <a:lnTo>
                    <a:pt x="1938997" y="62318"/>
                  </a:lnTo>
                  <a:lnTo>
                    <a:pt x="1938997" y="0"/>
                  </a:lnTo>
                  <a:close/>
                </a:path>
                <a:path extrusionOk="0" h="813434" w="2059940">
                  <a:moveTo>
                    <a:pt x="2001532" y="689851"/>
                  </a:moveTo>
                  <a:lnTo>
                    <a:pt x="1938997" y="689851"/>
                  </a:lnTo>
                  <a:lnTo>
                    <a:pt x="1938997" y="752614"/>
                  </a:lnTo>
                  <a:lnTo>
                    <a:pt x="1939696" y="752614"/>
                  </a:lnTo>
                  <a:lnTo>
                    <a:pt x="1939696" y="749160"/>
                  </a:lnTo>
                  <a:lnTo>
                    <a:pt x="2001532" y="749160"/>
                  </a:lnTo>
                  <a:lnTo>
                    <a:pt x="2001532" y="689851"/>
                  </a:lnTo>
                  <a:close/>
                </a:path>
                <a:path extrusionOk="0" h="813434" w="2059940">
                  <a:moveTo>
                    <a:pt x="2059559" y="128460"/>
                  </a:moveTo>
                  <a:lnTo>
                    <a:pt x="2003539" y="128460"/>
                  </a:lnTo>
                  <a:lnTo>
                    <a:pt x="2003539" y="124637"/>
                  </a:lnTo>
                  <a:lnTo>
                    <a:pt x="2001532" y="124637"/>
                  </a:lnTo>
                  <a:lnTo>
                    <a:pt x="2001532" y="63588"/>
                  </a:lnTo>
                  <a:lnTo>
                    <a:pt x="1938997" y="63588"/>
                  </a:lnTo>
                  <a:lnTo>
                    <a:pt x="1938997" y="125183"/>
                  </a:lnTo>
                  <a:lnTo>
                    <a:pt x="2001532" y="125183"/>
                  </a:lnTo>
                  <a:lnTo>
                    <a:pt x="2001532" y="128460"/>
                  </a:lnTo>
                  <a:lnTo>
                    <a:pt x="2001532" y="689368"/>
                  </a:lnTo>
                  <a:lnTo>
                    <a:pt x="2059559" y="689368"/>
                  </a:lnTo>
                  <a:lnTo>
                    <a:pt x="2059559" y="128460"/>
                  </a:lnTo>
                  <a:close/>
                </a:path>
              </a:pathLst>
            </a:custGeom>
            <a:solidFill>
              <a:srgbClr val="00C39C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5394287" y="7011111"/>
              <a:ext cx="2191384" cy="943609"/>
            </a:xfrm>
            <a:custGeom>
              <a:rect b="b" l="l" r="r" t="t"/>
              <a:pathLst>
                <a:path extrusionOk="0" h="943609" w="2191384">
                  <a:moveTo>
                    <a:pt x="2005774" y="879233"/>
                  </a:moveTo>
                  <a:lnTo>
                    <a:pt x="185051" y="879233"/>
                  </a:lnTo>
                  <a:lnTo>
                    <a:pt x="185051" y="943216"/>
                  </a:lnTo>
                  <a:lnTo>
                    <a:pt x="2005774" y="943216"/>
                  </a:lnTo>
                  <a:lnTo>
                    <a:pt x="2005774" y="879233"/>
                  </a:lnTo>
                  <a:close/>
                </a:path>
                <a:path extrusionOk="0" h="943609" w="2191384">
                  <a:moveTo>
                    <a:pt x="2190826" y="185597"/>
                  </a:moveTo>
                  <a:lnTo>
                    <a:pt x="2133460" y="185597"/>
                  </a:lnTo>
                  <a:lnTo>
                    <a:pt x="2133460" y="130911"/>
                  </a:lnTo>
                  <a:lnTo>
                    <a:pt x="2133460" y="128358"/>
                  </a:lnTo>
                  <a:lnTo>
                    <a:pt x="2124570" y="128358"/>
                  </a:lnTo>
                  <a:lnTo>
                    <a:pt x="2124570" y="194500"/>
                  </a:lnTo>
                  <a:lnTo>
                    <a:pt x="2124570" y="755408"/>
                  </a:lnTo>
                  <a:lnTo>
                    <a:pt x="2067382" y="755408"/>
                  </a:lnTo>
                  <a:lnTo>
                    <a:pt x="2067382" y="757948"/>
                  </a:lnTo>
                  <a:lnTo>
                    <a:pt x="2067382" y="812647"/>
                  </a:lnTo>
                  <a:lnTo>
                    <a:pt x="2003488" y="812647"/>
                  </a:lnTo>
                  <a:lnTo>
                    <a:pt x="2003488" y="821550"/>
                  </a:lnTo>
                  <a:lnTo>
                    <a:pt x="2003488" y="876236"/>
                  </a:lnTo>
                  <a:lnTo>
                    <a:pt x="193713" y="876236"/>
                  </a:lnTo>
                  <a:lnTo>
                    <a:pt x="193713" y="821550"/>
                  </a:lnTo>
                  <a:lnTo>
                    <a:pt x="193713" y="812647"/>
                  </a:lnTo>
                  <a:lnTo>
                    <a:pt x="129959" y="812647"/>
                  </a:lnTo>
                  <a:lnTo>
                    <a:pt x="129959" y="757948"/>
                  </a:lnTo>
                  <a:lnTo>
                    <a:pt x="129959" y="755408"/>
                  </a:lnTo>
                  <a:lnTo>
                    <a:pt x="66357" y="755408"/>
                  </a:lnTo>
                  <a:lnTo>
                    <a:pt x="66357" y="194500"/>
                  </a:lnTo>
                  <a:lnTo>
                    <a:pt x="129959" y="194500"/>
                  </a:lnTo>
                  <a:lnTo>
                    <a:pt x="129959" y="185597"/>
                  </a:lnTo>
                  <a:lnTo>
                    <a:pt x="129959" y="130911"/>
                  </a:lnTo>
                  <a:lnTo>
                    <a:pt x="193713" y="130911"/>
                  </a:lnTo>
                  <a:lnTo>
                    <a:pt x="193713" y="128358"/>
                  </a:lnTo>
                  <a:lnTo>
                    <a:pt x="193713" y="66040"/>
                  </a:lnTo>
                  <a:lnTo>
                    <a:pt x="2003488" y="66040"/>
                  </a:lnTo>
                  <a:lnTo>
                    <a:pt x="2003488" y="128358"/>
                  </a:lnTo>
                  <a:lnTo>
                    <a:pt x="2003488" y="130911"/>
                  </a:lnTo>
                  <a:lnTo>
                    <a:pt x="2067331" y="130911"/>
                  </a:lnTo>
                  <a:lnTo>
                    <a:pt x="2067331" y="185597"/>
                  </a:lnTo>
                  <a:lnTo>
                    <a:pt x="2067331" y="194500"/>
                  </a:lnTo>
                  <a:lnTo>
                    <a:pt x="2124570" y="194500"/>
                  </a:lnTo>
                  <a:lnTo>
                    <a:pt x="2124570" y="128358"/>
                  </a:lnTo>
                  <a:lnTo>
                    <a:pt x="2069706" y="128358"/>
                  </a:lnTo>
                  <a:lnTo>
                    <a:pt x="2069706" y="66040"/>
                  </a:lnTo>
                  <a:lnTo>
                    <a:pt x="2069706" y="63500"/>
                  </a:lnTo>
                  <a:lnTo>
                    <a:pt x="2005863" y="63500"/>
                  </a:lnTo>
                  <a:lnTo>
                    <a:pt x="2005863" y="0"/>
                  </a:lnTo>
                  <a:lnTo>
                    <a:pt x="185140" y="0"/>
                  </a:lnTo>
                  <a:lnTo>
                    <a:pt x="185140" y="63500"/>
                  </a:lnTo>
                  <a:lnTo>
                    <a:pt x="127635" y="63500"/>
                  </a:lnTo>
                  <a:lnTo>
                    <a:pt x="127635" y="66040"/>
                  </a:lnTo>
                  <a:lnTo>
                    <a:pt x="127635" y="128358"/>
                  </a:lnTo>
                  <a:lnTo>
                    <a:pt x="63842" y="128358"/>
                  </a:lnTo>
                  <a:lnTo>
                    <a:pt x="63842" y="130911"/>
                  </a:lnTo>
                  <a:lnTo>
                    <a:pt x="63842" y="185597"/>
                  </a:lnTo>
                  <a:lnTo>
                    <a:pt x="0" y="185597"/>
                  </a:lnTo>
                  <a:lnTo>
                    <a:pt x="0" y="194500"/>
                  </a:lnTo>
                  <a:lnTo>
                    <a:pt x="0" y="755408"/>
                  </a:lnTo>
                  <a:lnTo>
                    <a:pt x="0" y="757948"/>
                  </a:lnTo>
                  <a:lnTo>
                    <a:pt x="63842" y="757948"/>
                  </a:lnTo>
                  <a:lnTo>
                    <a:pt x="63842" y="812647"/>
                  </a:lnTo>
                  <a:lnTo>
                    <a:pt x="63842" y="821550"/>
                  </a:lnTo>
                  <a:lnTo>
                    <a:pt x="127635" y="821550"/>
                  </a:lnTo>
                  <a:lnTo>
                    <a:pt x="127635" y="876236"/>
                  </a:lnTo>
                  <a:lnTo>
                    <a:pt x="127635" y="878776"/>
                  </a:lnTo>
                  <a:lnTo>
                    <a:pt x="2069617" y="878776"/>
                  </a:lnTo>
                  <a:lnTo>
                    <a:pt x="2069617" y="876236"/>
                  </a:lnTo>
                  <a:lnTo>
                    <a:pt x="2069617" y="821550"/>
                  </a:lnTo>
                  <a:lnTo>
                    <a:pt x="2133358" y="821550"/>
                  </a:lnTo>
                  <a:lnTo>
                    <a:pt x="2133358" y="812647"/>
                  </a:lnTo>
                  <a:lnTo>
                    <a:pt x="2133358" y="757948"/>
                  </a:lnTo>
                  <a:lnTo>
                    <a:pt x="2190826" y="757948"/>
                  </a:lnTo>
                  <a:lnTo>
                    <a:pt x="2190826" y="755408"/>
                  </a:lnTo>
                  <a:lnTo>
                    <a:pt x="2190826" y="194500"/>
                  </a:lnTo>
                  <a:lnTo>
                    <a:pt x="2190826" y="1855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8038820" y="7070064"/>
              <a:ext cx="2188209" cy="815975"/>
            </a:xfrm>
            <a:custGeom>
              <a:rect b="b" l="l" r="r" t="t"/>
              <a:pathLst>
                <a:path extrusionOk="0" h="815975" w="2188209">
                  <a:moveTo>
                    <a:pt x="2002713" y="814882"/>
                  </a:moveTo>
                  <a:lnTo>
                    <a:pt x="184975" y="814882"/>
                  </a:lnTo>
                  <a:lnTo>
                    <a:pt x="184975" y="815835"/>
                  </a:lnTo>
                  <a:lnTo>
                    <a:pt x="2002713" y="815835"/>
                  </a:lnTo>
                  <a:lnTo>
                    <a:pt x="2002713" y="814882"/>
                  </a:lnTo>
                  <a:close/>
                </a:path>
                <a:path extrusionOk="0" h="815975" w="2188209">
                  <a:moveTo>
                    <a:pt x="2188083" y="126936"/>
                  </a:moveTo>
                  <a:lnTo>
                    <a:pt x="2187003" y="126936"/>
                  </a:lnTo>
                  <a:lnTo>
                    <a:pt x="2187003" y="123126"/>
                  </a:lnTo>
                  <a:lnTo>
                    <a:pt x="2131974" y="123126"/>
                  </a:lnTo>
                  <a:lnTo>
                    <a:pt x="2131974" y="121856"/>
                  </a:lnTo>
                  <a:lnTo>
                    <a:pt x="2130298" y="121856"/>
                  </a:lnTo>
                  <a:lnTo>
                    <a:pt x="2068233" y="121856"/>
                  </a:lnTo>
                  <a:lnTo>
                    <a:pt x="2068233" y="68541"/>
                  </a:lnTo>
                  <a:lnTo>
                    <a:pt x="2129802" y="68541"/>
                  </a:lnTo>
                  <a:lnTo>
                    <a:pt x="2129802" y="67271"/>
                  </a:lnTo>
                  <a:lnTo>
                    <a:pt x="2129802" y="66001"/>
                  </a:lnTo>
                  <a:lnTo>
                    <a:pt x="2068233" y="66001"/>
                  </a:lnTo>
                  <a:lnTo>
                    <a:pt x="2068233" y="64731"/>
                  </a:lnTo>
                  <a:lnTo>
                    <a:pt x="2068233" y="63461"/>
                  </a:lnTo>
                  <a:lnTo>
                    <a:pt x="2068233" y="6350"/>
                  </a:lnTo>
                  <a:lnTo>
                    <a:pt x="2068233" y="4673"/>
                  </a:lnTo>
                  <a:lnTo>
                    <a:pt x="2066010" y="4673"/>
                  </a:lnTo>
                  <a:lnTo>
                    <a:pt x="2066010" y="2540"/>
                  </a:lnTo>
                  <a:lnTo>
                    <a:pt x="2004644" y="2540"/>
                  </a:lnTo>
                  <a:lnTo>
                    <a:pt x="2004644" y="4673"/>
                  </a:lnTo>
                  <a:lnTo>
                    <a:pt x="189750" y="4673"/>
                  </a:lnTo>
                  <a:lnTo>
                    <a:pt x="189750" y="2540"/>
                  </a:lnTo>
                  <a:lnTo>
                    <a:pt x="2002320" y="2540"/>
                  </a:lnTo>
                  <a:lnTo>
                    <a:pt x="2002320" y="0"/>
                  </a:lnTo>
                  <a:lnTo>
                    <a:pt x="184975" y="0"/>
                  </a:lnTo>
                  <a:lnTo>
                    <a:pt x="184975" y="2540"/>
                  </a:lnTo>
                  <a:lnTo>
                    <a:pt x="127533" y="2540"/>
                  </a:lnTo>
                  <a:lnTo>
                    <a:pt x="127533" y="4673"/>
                  </a:lnTo>
                  <a:lnTo>
                    <a:pt x="126060" y="4673"/>
                  </a:lnTo>
                  <a:lnTo>
                    <a:pt x="126060" y="63461"/>
                  </a:lnTo>
                  <a:lnTo>
                    <a:pt x="126060" y="64731"/>
                  </a:lnTo>
                  <a:lnTo>
                    <a:pt x="126060" y="66001"/>
                  </a:lnTo>
                  <a:lnTo>
                    <a:pt x="63792" y="66001"/>
                  </a:lnTo>
                  <a:lnTo>
                    <a:pt x="63792" y="67271"/>
                  </a:lnTo>
                  <a:lnTo>
                    <a:pt x="63792" y="68541"/>
                  </a:lnTo>
                  <a:lnTo>
                    <a:pt x="63792" y="69811"/>
                  </a:lnTo>
                  <a:lnTo>
                    <a:pt x="126060" y="69811"/>
                  </a:lnTo>
                  <a:lnTo>
                    <a:pt x="126060" y="126936"/>
                  </a:lnTo>
                  <a:lnTo>
                    <a:pt x="125768" y="126936"/>
                  </a:lnTo>
                  <a:lnTo>
                    <a:pt x="125768" y="123126"/>
                  </a:lnTo>
                  <a:lnTo>
                    <a:pt x="125768" y="121856"/>
                  </a:lnTo>
                  <a:lnTo>
                    <a:pt x="63792" y="121856"/>
                  </a:lnTo>
                  <a:lnTo>
                    <a:pt x="63792" y="123126"/>
                  </a:lnTo>
                  <a:lnTo>
                    <a:pt x="0" y="123126"/>
                  </a:lnTo>
                  <a:lnTo>
                    <a:pt x="0" y="126936"/>
                  </a:lnTo>
                  <a:lnTo>
                    <a:pt x="0" y="127330"/>
                  </a:lnTo>
                  <a:lnTo>
                    <a:pt x="0" y="129463"/>
                  </a:lnTo>
                  <a:lnTo>
                    <a:pt x="63893" y="129463"/>
                  </a:lnTo>
                  <a:lnTo>
                    <a:pt x="63893" y="685419"/>
                  </a:lnTo>
                  <a:lnTo>
                    <a:pt x="2222" y="685419"/>
                  </a:lnTo>
                  <a:lnTo>
                    <a:pt x="2222" y="689229"/>
                  </a:lnTo>
                  <a:lnTo>
                    <a:pt x="63792" y="689229"/>
                  </a:lnTo>
                  <a:lnTo>
                    <a:pt x="63792" y="690486"/>
                  </a:lnTo>
                  <a:lnTo>
                    <a:pt x="63792" y="748880"/>
                  </a:lnTo>
                  <a:lnTo>
                    <a:pt x="63995" y="748880"/>
                  </a:lnTo>
                  <a:lnTo>
                    <a:pt x="63995" y="750150"/>
                  </a:lnTo>
                  <a:lnTo>
                    <a:pt x="63995" y="752690"/>
                  </a:lnTo>
                  <a:lnTo>
                    <a:pt x="65963" y="752690"/>
                  </a:lnTo>
                  <a:lnTo>
                    <a:pt x="127533" y="752690"/>
                  </a:lnTo>
                  <a:lnTo>
                    <a:pt x="127533" y="755230"/>
                  </a:lnTo>
                  <a:lnTo>
                    <a:pt x="127533" y="757758"/>
                  </a:lnTo>
                  <a:lnTo>
                    <a:pt x="127533" y="759028"/>
                  </a:lnTo>
                  <a:lnTo>
                    <a:pt x="127533" y="805992"/>
                  </a:lnTo>
                  <a:lnTo>
                    <a:pt x="127977" y="805992"/>
                  </a:lnTo>
                  <a:lnTo>
                    <a:pt x="127977" y="809802"/>
                  </a:lnTo>
                  <a:lnTo>
                    <a:pt x="2002028" y="809802"/>
                  </a:lnTo>
                  <a:lnTo>
                    <a:pt x="2002028" y="805992"/>
                  </a:lnTo>
                  <a:lnTo>
                    <a:pt x="2002269" y="805992"/>
                  </a:lnTo>
                  <a:lnTo>
                    <a:pt x="2002269" y="759028"/>
                  </a:lnTo>
                  <a:lnTo>
                    <a:pt x="2068423" y="759028"/>
                  </a:lnTo>
                  <a:lnTo>
                    <a:pt x="2068423" y="757758"/>
                  </a:lnTo>
                  <a:lnTo>
                    <a:pt x="2068423" y="755230"/>
                  </a:lnTo>
                  <a:lnTo>
                    <a:pt x="2068423" y="752690"/>
                  </a:lnTo>
                  <a:lnTo>
                    <a:pt x="2130691" y="752690"/>
                  </a:lnTo>
                  <a:lnTo>
                    <a:pt x="2132165" y="752690"/>
                  </a:lnTo>
                  <a:lnTo>
                    <a:pt x="2132165" y="748880"/>
                  </a:lnTo>
                  <a:lnTo>
                    <a:pt x="2132165" y="690486"/>
                  </a:lnTo>
                  <a:lnTo>
                    <a:pt x="2130691" y="690486"/>
                  </a:lnTo>
                  <a:lnTo>
                    <a:pt x="2130691" y="689229"/>
                  </a:lnTo>
                  <a:lnTo>
                    <a:pt x="2123795" y="689229"/>
                  </a:lnTo>
                  <a:lnTo>
                    <a:pt x="2065972" y="689229"/>
                  </a:lnTo>
                  <a:lnTo>
                    <a:pt x="2065972" y="687959"/>
                  </a:lnTo>
                  <a:lnTo>
                    <a:pt x="2065972" y="687463"/>
                  </a:lnTo>
                  <a:lnTo>
                    <a:pt x="2065972" y="685419"/>
                  </a:lnTo>
                  <a:lnTo>
                    <a:pt x="2065972" y="129463"/>
                  </a:lnTo>
                  <a:lnTo>
                    <a:pt x="2064346" y="129463"/>
                  </a:lnTo>
                  <a:lnTo>
                    <a:pt x="2064346" y="127330"/>
                  </a:lnTo>
                  <a:lnTo>
                    <a:pt x="2066315" y="127330"/>
                  </a:lnTo>
                  <a:lnTo>
                    <a:pt x="2066315" y="129463"/>
                  </a:lnTo>
                  <a:lnTo>
                    <a:pt x="2188083" y="129463"/>
                  </a:lnTo>
                  <a:lnTo>
                    <a:pt x="2188083" y="126936"/>
                  </a:lnTo>
                  <a:close/>
                </a:path>
              </a:pathLst>
            </a:custGeom>
            <a:solidFill>
              <a:srgbClr val="8387F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8413737" y="7197001"/>
              <a:ext cx="1503679" cy="501650"/>
            </a:xfrm>
            <a:custGeom>
              <a:rect b="b" l="l" r="r" t="t"/>
              <a:pathLst>
                <a:path extrusionOk="0" h="501650" w="1503679">
                  <a:moveTo>
                    <a:pt x="187972" y="62992"/>
                  </a:moveTo>
                  <a:lnTo>
                    <a:pt x="125260" y="62992"/>
                  </a:lnTo>
                  <a:lnTo>
                    <a:pt x="125260" y="62191"/>
                  </a:lnTo>
                  <a:lnTo>
                    <a:pt x="125260" y="0"/>
                  </a:lnTo>
                  <a:lnTo>
                    <a:pt x="0" y="0"/>
                  </a:lnTo>
                  <a:lnTo>
                    <a:pt x="0" y="62191"/>
                  </a:lnTo>
                  <a:lnTo>
                    <a:pt x="0" y="63461"/>
                  </a:lnTo>
                  <a:lnTo>
                    <a:pt x="0" y="437896"/>
                  </a:lnTo>
                  <a:lnTo>
                    <a:pt x="977" y="437896"/>
                  </a:lnTo>
                  <a:lnTo>
                    <a:pt x="977" y="501357"/>
                  </a:lnTo>
                  <a:lnTo>
                    <a:pt x="62611" y="501357"/>
                  </a:lnTo>
                  <a:lnTo>
                    <a:pt x="62611" y="437896"/>
                  </a:lnTo>
                  <a:lnTo>
                    <a:pt x="62611" y="63461"/>
                  </a:lnTo>
                  <a:lnTo>
                    <a:pt x="125260" y="63461"/>
                  </a:lnTo>
                  <a:lnTo>
                    <a:pt x="125260" y="124383"/>
                  </a:lnTo>
                  <a:lnTo>
                    <a:pt x="125260" y="125615"/>
                  </a:lnTo>
                  <a:lnTo>
                    <a:pt x="187972" y="125615"/>
                  </a:lnTo>
                  <a:lnTo>
                    <a:pt x="187972" y="124383"/>
                  </a:lnTo>
                  <a:lnTo>
                    <a:pt x="187972" y="62992"/>
                  </a:lnTo>
                  <a:close/>
                </a:path>
                <a:path extrusionOk="0" h="501650" w="1503679">
                  <a:moveTo>
                    <a:pt x="250571" y="125653"/>
                  </a:moveTo>
                  <a:lnTo>
                    <a:pt x="187972" y="125653"/>
                  </a:lnTo>
                  <a:lnTo>
                    <a:pt x="187972" y="187845"/>
                  </a:lnTo>
                  <a:lnTo>
                    <a:pt x="188950" y="187845"/>
                  </a:lnTo>
                  <a:lnTo>
                    <a:pt x="188950" y="251307"/>
                  </a:lnTo>
                  <a:lnTo>
                    <a:pt x="250571" y="251307"/>
                  </a:lnTo>
                  <a:lnTo>
                    <a:pt x="250571" y="187845"/>
                  </a:lnTo>
                  <a:lnTo>
                    <a:pt x="250571" y="125653"/>
                  </a:lnTo>
                  <a:close/>
                </a:path>
                <a:path extrusionOk="0" h="501650" w="1503679">
                  <a:moveTo>
                    <a:pt x="312293" y="62992"/>
                  </a:moveTo>
                  <a:lnTo>
                    <a:pt x="250571" y="62992"/>
                  </a:lnTo>
                  <a:lnTo>
                    <a:pt x="250571" y="125615"/>
                  </a:lnTo>
                  <a:lnTo>
                    <a:pt x="312293" y="125615"/>
                  </a:lnTo>
                  <a:lnTo>
                    <a:pt x="312293" y="62992"/>
                  </a:lnTo>
                  <a:close/>
                </a:path>
                <a:path extrusionOk="0" h="501650" w="1503679">
                  <a:moveTo>
                    <a:pt x="438492" y="0"/>
                  </a:moveTo>
                  <a:lnTo>
                    <a:pt x="313283" y="0"/>
                  </a:lnTo>
                  <a:lnTo>
                    <a:pt x="313283" y="62191"/>
                  </a:lnTo>
                  <a:lnTo>
                    <a:pt x="313283" y="63461"/>
                  </a:lnTo>
                  <a:lnTo>
                    <a:pt x="375894" y="63461"/>
                  </a:lnTo>
                  <a:lnTo>
                    <a:pt x="375894" y="437896"/>
                  </a:lnTo>
                  <a:lnTo>
                    <a:pt x="375894" y="501357"/>
                  </a:lnTo>
                  <a:lnTo>
                    <a:pt x="437515" y="501357"/>
                  </a:lnTo>
                  <a:lnTo>
                    <a:pt x="437515" y="437896"/>
                  </a:lnTo>
                  <a:lnTo>
                    <a:pt x="438492" y="437896"/>
                  </a:lnTo>
                  <a:lnTo>
                    <a:pt x="438492" y="63461"/>
                  </a:lnTo>
                  <a:lnTo>
                    <a:pt x="438492" y="62191"/>
                  </a:lnTo>
                  <a:lnTo>
                    <a:pt x="438492" y="0"/>
                  </a:lnTo>
                  <a:close/>
                </a:path>
                <a:path extrusionOk="0" h="501650" w="1503679">
                  <a:moveTo>
                    <a:pt x="751789" y="0"/>
                  </a:moveTo>
                  <a:lnTo>
                    <a:pt x="501205" y="0"/>
                  </a:lnTo>
                  <a:lnTo>
                    <a:pt x="501205" y="63461"/>
                  </a:lnTo>
                  <a:lnTo>
                    <a:pt x="502183" y="63461"/>
                  </a:lnTo>
                  <a:lnTo>
                    <a:pt x="502183" y="187845"/>
                  </a:lnTo>
                  <a:lnTo>
                    <a:pt x="501205" y="187845"/>
                  </a:lnTo>
                  <a:lnTo>
                    <a:pt x="501205" y="251307"/>
                  </a:lnTo>
                  <a:lnTo>
                    <a:pt x="502183" y="251307"/>
                  </a:lnTo>
                  <a:lnTo>
                    <a:pt x="502183" y="437896"/>
                  </a:lnTo>
                  <a:lnTo>
                    <a:pt x="501205" y="437896"/>
                  </a:lnTo>
                  <a:lnTo>
                    <a:pt x="501205" y="501357"/>
                  </a:lnTo>
                  <a:lnTo>
                    <a:pt x="751789" y="501357"/>
                  </a:lnTo>
                  <a:lnTo>
                    <a:pt x="751789" y="437896"/>
                  </a:lnTo>
                  <a:lnTo>
                    <a:pt x="563816" y="437896"/>
                  </a:lnTo>
                  <a:lnTo>
                    <a:pt x="563816" y="251307"/>
                  </a:lnTo>
                  <a:lnTo>
                    <a:pt x="689178" y="251307"/>
                  </a:lnTo>
                  <a:lnTo>
                    <a:pt x="689178" y="187845"/>
                  </a:lnTo>
                  <a:lnTo>
                    <a:pt x="563816" y="187845"/>
                  </a:lnTo>
                  <a:lnTo>
                    <a:pt x="563816" y="63461"/>
                  </a:lnTo>
                  <a:lnTo>
                    <a:pt x="751789" y="63461"/>
                  </a:lnTo>
                  <a:lnTo>
                    <a:pt x="751789" y="0"/>
                  </a:lnTo>
                  <a:close/>
                </a:path>
                <a:path extrusionOk="0" h="501650" w="1503679">
                  <a:moveTo>
                    <a:pt x="1127721" y="187845"/>
                  </a:moveTo>
                  <a:lnTo>
                    <a:pt x="1126744" y="187845"/>
                  </a:lnTo>
                  <a:lnTo>
                    <a:pt x="1126744" y="125653"/>
                  </a:lnTo>
                  <a:lnTo>
                    <a:pt x="1126744" y="63461"/>
                  </a:lnTo>
                  <a:lnTo>
                    <a:pt x="1126744" y="0"/>
                  </a:lnTo>
                  <a:lnTo>
                    <a:pt x="1066050" y="0"/>
                  </a:lnTo>
                  <a:lnTo>
                    <a:pt x="1066050" y="63461"/>
                  </a:lnTo>
                  <a:lnTo>
                    <a:pt x="1066050" y="125653"/>
                  </a:lnTo>
                  <a:lnTo>
                    <a:pt x="1066050" y="187845"/>
                  </a:lnTo>
                  <a:lnTo>
                    <a:pt x="1002411" y="187845"/>
                  </a:lnTo>
                  <a:lnTo>
                    <a:pt x="1002411" y="186575"/>
                  </a:lnTo>
                  <a:lnTo>
                    <a:pt x="1002411" y="125653"/>
                  </a:lnTo>
                  <a:lnTo>
                    <a:pt x="939711" y="125653"/>
                  </a:lnTo>
                  <a:lnTo>
                    <a:pt x="939711" y="63461"/>
                  </a:lnTo>
                  <a:lnTo>
                    <a:pt x="877100" y="63461"/>
                  </a:lnTo>
                  <a:lnTo>
                    <a:pt x="877100" y="0"/>
                  </a:lnTo>
                  <a:lnTo>
                    <a:pt x="815479" y="0"/>
                  </a:lnTo>
                  <a:lnTo>
                    <a:pt x="815479" y="63461"/>
                  </a:lnTo>
                  <a:lnTo>
                    <a:pt x="814489" y="63461"/>
                  </a:lnTo>
                  <a:lnTo>
                    <a:pt x="814489" y="125653"/>
                  </a:lnTo>
                  <a:lnTo>
                    <a:pt x="814489" y="186575"/>
                  </a:lnTo>
                  <a:lnTo>
                    <a:pt x="814489" y="187845"/>
                  </a:lnTo>
                  <a:lnTo>
                    <a:pt x="815479" y="187845"/>
                  </a:lnTo>
                  <a:lnTo>
                    <a:pt x="815479" y="250037"/>
                  </a:lnTo>
                  <a:lnTo>
                    <a:pt x="815479" y="251307"/>
                  </a:lnTo>
                  <a:lnTo>
                    <a:pt x="815479" y="313512"/>
                  </a:lnTo>
                  <a:lnTo>
                    <a:pt x="814489" y="313512"/>
                  </a:lnTo>
                  <a:lnTo>
                    <a:pt x="814489" y="437896"/>
                  </a:lnTo>
                  <a:lnTo>
                    <a:pt x="815479" y="437896"/>
                  </a:lnTo>
                  <a:lnTo>
                    <a:pt x="815479" y="501357"/>
                  </a:lnTo>
                  <a:lnTo>
                    <a:pt x="877100" y="501357"/>
                  </a:lnTo>
                  <a:lnTo>
                    <a:pt x="877100" y="437896"/>
                  </a:lnTo>
                  <a:lnTo>
                    <a:pt x="877100" y="313512"/>
                  </a:lnTo>
                  <a:lnTo>
                    <a:pt x="877100" y="251307"/>
                  </a:lnTo>
                  <a:lnTo>
                    <a:pt x="877100" y="250037"/>
                  </a:lnTo>
                  <a:lnTo>
                    <a:pt x="877100" y="187845"/>
                  </a:lnTo>
                  <a:lnTo>
                    <a:pt x="939711" y="187845"/>
                  </a:lnTo>
                  <a:lnTo>
                    <a:pt x="939711" y="189115"/>
                  </a:lnTo>
                  <a:lnTo>
                    <a:pt x="939711" y="251307"/>
                  </a:lnTo>
                  <a:lnTo>
                    <a:pt x="1002411" y="251307"/>
                  </a:lnTo>
                  <a:lnTo>
                    <a:pt x="1002411" y="313512"/>
                  </a:lnTo>
                  <a:lnTo>
                    <a:pt x="1066050" y="313512"/>
                  </a:lnTo>
                  <a:lnTo>
                    <a:pt x="1066050" y="437896"/>
                  </a:lnTo>
                  <a:lnTo>
                    <a:pt x="1066050" y="501357"/>
                  </a:lnTo>
                  <a:lnTo>
                    <a:pt x="1127721" y="501357"/>
                  </a:lnTo>
                  <a:lnTo>
                    <a:pt x="1127721" y="437896"/>
                  </a:lnTo>
                  <a:lnTo>
                    <a:pt x="1127721" y="313512"/>
                  </a:lnTo>
                  <a:lnTo>
                    <a:pt x="1127721" y="251307"/>
                  </a:lnTo>
                  <a:lnTo>
                    <a:pt x="1127721" y="189115"/>
                  </a:lnTo>
                  <a:lnTo>
                    <a:pt x="1127721" y="187845"/>
                  </a:lnTo>
                  <a:close/>
                </a:path>
                <a:path extrusionOk="0" h="501650" w="1503679">
                  <a:moveTo>
                    <a:pt x="1253045" y="0"/>
                  </a:moveTo>
                  <a:lnTo>
                    <a:pt x="1191374" y="0"/>
                  </a:lnTo>
                  <a:lnTo>
                    <a:pt x="1191374" y="313512"/>
                  </a:lnTo>
                  <a:lnTo>
                    <a:pt x="1191374" y="437896"/>
                  </a:lnTo>
                  <a:lnTo>
                    <a:pt x="1253045" y="437896"/>
                  </a:lnTo>
                  <a:lnTo>
                    <a:pt x="1253045" y="313512"/>
                  </a:lnTo>
                  <a:lnTo>
                    <a:pt x="1253045" y="0"/>
                  </a:lnTo>
                  <a:close/>
                </a:path>
                <a:path extrusionOk="0" h="501650" w="1503679">
                  <a:moveTo>
                    <a:pt x="1441005" y="438505"/>
                  </a:moveTo>
                  <a:lnTo>
                    <a:pt x="1315643" y="438505"/>
                  </a:lnTo>
                  <a:lnTo>
                    <a:pt x="1253045" y="438505"/>
                  </a:lnTo>
                  <a:lnTo>
                    <a:pt x="1253045" y="501091"/>
                  </a:lnTo>
                  <a:lnTo>
                    <a:pt x="1441005" y="501091"/>
                  </a:lnTo>
                  <a:lnTo>
                    <a:pt x="1441005" y="438505"/>
                  </a:lnTo>
                  <a:close/>
                </a:path>
                <a:path extrusionOk="0" h="501650" w="1503679">
                  <a:moveTo>
                    <a:pt x="1503616" y="393"/>
                  </a:moveTo>
                  <a:lnTo>
                    <a:pt x="1441005" y="393"/>
                  </a:lnTo>
                  <a:lnTo>
                    <a:pt x="1441005" y="438505"/>
                  </a:lnTo>
                  <a:lnTo>
                    <a:pt x="1503616" y="438505"/>
                  </a:lnTo>
                  <a:lnTo>
                    <a:pt x="1503616" y="3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8100644" y="7072604"/>
              <a:ext cx="2065654" cy="812800"/>
            </a:xfrm>
            <a:custGeom>
              <a:rect b="b" l="l" r="r" t="t"/>
              <a:pathLst>
                <a:path extrusionOk="0" h="812800" w="2065654">
                  <a:moveTo>
                    <a:pt x="62458" y="127990"/>
                  </a:moveTo>
                  <a:lnTo>
                    <a:pt x="0" y="127990"/>
                  </a:lnTo>
                  <a:lnTo>
                    <a:pt x="0" y="130733"/>
                  </a:lnTo>
                  <a:lnTo>
                    <a:pt x="0" y="187337"/>
                  </a:lnTo>
                  <a:lnTo>
                    <a:pt x="62458" y="187337"/>
                  </a:lnTo>
                  <a:lnTo>
                    <a:pt x="62458" y="130733"/>
                  </a:lnTo>
                  <a:lnTo>
                    <a:pt x="62458" y="127990"/>
                  </a:lnTo>
                  <a:close/>
                </a:path>
                <a:path extrusionOk="0" h="812800" w="2065654">
                  <a:moveTo>
                    <a:pt x="314071" y="124396"/>
                  </a:moveTo>
                  <a:lnTo>
                    <a:pt x="249453" y="124396"/>
                  </a:lnTo>
                  <a:lnTo>
                    <a:pt x="249453" y="562292"/>
                  </a:lnTo>
                  <a:lnTo>
                    <a:pt x="249453" y="627024"/>
                  </a:lnTo>
                  <a:lnTo>
                    <a:pt x="314071" y="627024"/>
                  </a:lnTo>
                  <a:lnTo>
                    <a:pt x="314071" y="562292"/>
                  </a:lnTo>
                  <a:lnTo>
                    <a:pt x="314071" y="124396"/>
                  </a:lnTo>
                  <a:close/>
                </a:path>
                <a:path extrusionOk="0" h="812800" w="2065654">
                  <a:moveTo>
                    <a:pt x="502043" y="248780"/>
                  </a:moveTo>
                  <a:lnTo>
                    <a:pt x="439343" y="248780"/>
                  </a:lnTo>
                  <a:lnTo>
                    <a:pt x="439343" y="186588"/>
                  </a:lnTo>
                  <a:lnTo>
                    <a:pt x="374713" y="186588"/>
                  </a:lnTo>
                  <a:lnTo>
                    <a:pt x="374713" y="248780"/>
                  </a:lnTo>
                  <a:lnTo>
                    <a:pt x="374713" y="251320"/>
                  </a:lnTo>
                  <a:lnTo>
                    <a:pt x="437375" y="251320"/>
                  </a:lnTo>
                  <a:lnTo>
                    <a:pt x="437375" y="312242"/>
                  </a:lnTo>
                  <a:lnTo>
                    <a:pt x="437375" y="375704"/>
                  </a:lnTo>
                  <a:lnTo>
                    <a:pt x="502043" y="375704"/>
                  </a:lnTo>
                  <a:lnTo>
                    <a:pt x="502043" y="312242"/>
                  </a:lnTo>
                  <a:lnTo>
                    <a:pt x="502043" y="251320"/>
                  </a:lnTo>
                  <a:lnTo>
                    <a:pt x="502043" y="248780"/>
                  </a:lnTo>
                  <a:close/>
                </a:path>
                <a:path extrusionOk="0" h="812800" w="2065654">
                  <a:moveTo>
                    <a:pt x="689965" y="186588"/>
                  </a:moveTo>
                  <a:lnTo>
                    <a:pt x="625386" y="186588"/>
                  </a:lnTo>
                  <a:lnTo>
                    <a:pt x="625386" y="562292"/>
                  </a:lnTo>
                  <a:lnTo>
                    <a:pt x="625386" y="627024"/>
                  </a:lnTo>
                  <a:lnTo>
                    <a:pt x="689965" y="627024"/>
                  </a:lnTo>
                  <a:lnTo>
                    <a:pt x="689965" y="562292"/>
                  </a:lnTo>
                  <a:lnTo>
                    <a:pt x="689965" y="186588"/>
                  </a:lnTo>
                  <a:close/>
                </a:path>
                <a:path extrusionOk="0" h="812800" w="2065654">
                  <a:moveTo>
                    <a:pt x="815276" y="124396"/>
                  </a:moveTo>
                  <a:lnTo>
                    <a:pt x="750608" y="124396"/>
                  </a:lnTo>
                  <a:lnTo>
                    <a:pt x="750608" y="562292"/>
                  </a:lnTo>
                  <a:lnTo>
                    <a:pt x="750608" y="627024"/>
                  </a:lnTo>
                  <a:lnTo>
                    <a:pt x="815276" y="627024"/>
                  </a:lnTo>
                  <a:lnTo>
                    <a:pt x="815276" y="562292"/>
                  </a:lnTo>
                  <a:lnTo>
                    <a:pt x="815276" y="124396"/>
                  </a:lnTo>
                  <a:close/>
                </a:path>
                <a:path extrusionOk="0" h="812800" w="2065654">
                  <a:moveTo>
                    <a:pt x="1128572" y="124396"/>
                  </a:moveTo>
                  <a:lnTo>
                    <a:pt x="1063891" y="124396"/>
                  </a:lnTo>
                  <a:lnTo>
                    <a:pt x="1063891" y="562292"/>
                  </a:lnTo>
                  <a:lnTo>
                    <a:pt x="1063891" y="627024"/>
                  </a:lnTo>
                  <a:lnTo>
                    <a:pt x="1128572" y="627024"/>
                  </a:lnTo>
                  <a:lnTo>
                    <a:pt x="1128572" y="562292"/>
                  </a:lnTo>
                  <a:lnTo>
                    <a:pt x="1128572" y="124396"/>
                  </a:lnTo>
                  <a:close/>
                </a:path>
                <a:path extrusionOk="0" h="812800" w="2065654">
                  <a:moveTo>
                    <a:pt x="1379143" y="436638"/>
                  </a:moveTo>
                  <a:lnTo>
                    <a:pt x="1316494" y="436638"/>
                  </a:lnTo>
                  <a:lnTo>
                    <a:pt x="1316494" y="375704"/>
                  </a:lnTo>
                  <a:lnTo>
                    <a:pt x="1316494" y="374434"/>
                  </a:lnTo>
                  <a:lnTo>
                    <a:pt x="1253782" y="374434"/>
                  </a:lnTo>
                  <a:lnTo>
                    <a:pt x="1253782" y="310972"/>
                  </a:lnTo>
                  <a:lnTo>
                    <a:pt x="1189202" y="310972"/>
                  </a:lnTo>
                  <a:lnTo>
                    <a:pt x="1189202" y="374434"/>
                  </a:lnTo>
                  <a:lnTo>
                    <a:pt x="1189202" y="375704"/>
                  </a:lnTo>
                  <a:lnTo>
                    <a:pt x="1251813" y="375704"/>
                  </a:lnTo>
                  <a:lnTo>
                    <a:pt x="1251813" y="436638"/>
                  </a:lnTo>
                  <a:lnTo>
                    <a:pt x="1251813" y="439178"/>
                  </a:lnTo>
                  <a:lnTo>
                    <a:pt x="1314526" y="439178"/>
                  </a:lnTo>
                  <a:lnTo>
                    <a:pt x="1314526" y="627024"/>
                  </a:lnTo>
                  <a:lnTo>
                    <a:pt x="1379143" y="627024"/>
                  </a:lnTo>
                  <a:lnTo>
                    <a:pt x="1379143" y="439178"/>
                  </a:lnTo>
                  <a:lnTo>
                    <a:pt x="1379143" y="436638"/>
                  </a:lnTo>
                  <a:close/>
                </a:path>
                <a:path extrusionOk="0" h="812800" w="2065654">
                  <a:moveTo>
                    <a:pt x="1379143" y="124396"/>
                  </a:moveTo>
                  <a:lnTo>
                    <a:pt x="1314526" y="124396"/>
                  </a:lnTo>
                  <a:lnTo>
                    <a:pt x="1314526" y="250050"/>
                  </a:lnTo>
                  <a:lnTo>
                    <a:pt x="1314526" y="313512"/>
                  </a:lnTo>
                  <a:lnTo>
                    <a:pt x="1379143" y="313512"/>
                  </a:lnTo>
                  <a:lnTo>
                    <a:pt x="1379143" y="250050"/>
                  </a:lnTo>
                  <a:lnTo>
                    <a:pt x="1379143" y="124396"/>
                  </a:lnTo>
                  <a:close/>
                </a:path>
                <a:path extrusionOk="0" h="812800" w="2065654">
                  <a:moveTo>
                    <a:pt x="1567116" y="562292"/>
                  </a:moveTo>
                  <a:lnTo>
                    <a:pt x="1504467" y="562292"/>
                  </a:lnTo>
                  <a:lnTo>
                    <a:pt x="1504467" y="124396"/>
                  </a:lnTo>
                  <a:lnTo>
                    <a:pt x="1439837" y="124396"/>
                  </a:lnTo>
                  <a:lnTo>
                    <a:pt x="1439837" y="562292"/>
                  </a:lnTo>
                  <a:lnTo>
                    <a:pt x="1439837" y="563562"/>
                  </a:lnTo>
                  <a:lnTo>
                    <a:pt x="1502486" y="563562"/>
                  </a:lnTo>
                  <a:lnTo>
                    <a:pt x="1502486" y="627024"/>
                  </a:lnTo>
                  <a:lnTo>
                    <a:pt x="1567116" y="627024"/>
                  </a:lnTo>
                  <a:lnTo>
                    <a:pt x="1567116" y="563562"/>
                  </a:lnTo>
                  <a:lnTo>
                    <a:pt x="1567116" y="562292"/>
                  </a:lnTo>
                  <a:close/>
                </a:path>
                <a:path extrusionOk="0" h="812800" w="2065654">
                  <a:moveTo>
                    <a:pt x="1755089" y="124396"/>
                  </a:moveTo>
                  <a:lnTo>
                    <a:pt x="1690408" y="124396"/>
                  </a:lnTo>
                  <a:lnTo>
                    <a:pt x="1690408" y="500100"/>
                  </a:lnTo>
                  <a:lnTo>
                    <a:pt x="1690408" y="563562"/>
                  </a:lnTo>
                  <a:lnTo>
                    <a:pt x="1755089" y="563562"/>
                  </a:lnTo>
                  <a:lnTo>
                    <a:pt x="1755089" y="500100"/>
                  </a:lnTo>
                  <a:lnTo>
                    <a:pt x="1755089" y="124396"/>
                  </a:lnTo>
                  <a:close/>
                </a:path>
                <a:path extrusionOk="0" h="812800" w="2065654">
                  <a:moveTo>
                    <a:pt x="1942820" y="0"/>
                  </a:moveTo>
                  <a:lnTo>
                    <a:pt x="127927" y="0"/>
                  </a:lnTo>
                  <a:lnTo>
                    <a:pt x="127927" y="62191"/>
                  </a:lnTo>
                  <a:lnTo>
                    <a:pt x="127927" y="64731"/>
                  </a:lnTo>
                  <a:lnTo>
                    <a:pt x="63944" y="64731"/>
                  </a:lnTo>
                  <a:lnTo>
                    <a:pt x="63944" y="124396"/>
                  </a:lnTo>
                  <a:lnTo>
                    <a:pt x="187820" y="124396"/>
                  </a:lnTo>
                  <a:lnTo>
                    <a:pt x="187820" y="64731"/>
                  </a:lnTo>
                  <a:lnTo>
                    <a:pt x="187820" y="62191"/>
                  </a:lnTo>
                  <a:lnTo>
                    <a:pt x="1942820" y="62191"/>
                  </a:lnTo>
                  <a:lnTo>
                    <a:pt x="1942820" y="0"/>
                  </a:lnTo>
                  <a:close/>
                </a:path>
                <a:path extrusionOk="0" h="812800" w="2065654">
                  <a:moveTo>
                    <a:pt x="2065616" y="686689"/>
                  </a:moveTo>
                  <a:lnTo>
                    <a:pt x="2061972" y="686689"/>
                  </a:lnTo>
                  <a:lnTo>
                    <a:pt x="2061972" y="126923"/>
                  </a:lnTo>
                  <a:lnTo>
                    <a:pt x="2008124" y="126923"/>
                  </a:lnTo>
                  <a:lnTo>
                    <a:pt x="2008124" y="124396"/>
                  </a:lnTo>
                  <a:lnTo>
                    <a:pt x="2005418" y="124396"/>
                  </a:lnTo>
                  <a:lnTo>
                    <a:pt x="2005418" y="64122"/>
                  </a:lnTo>
                  <a:lnTo>
                    <a:pt x="1943455" y="64122"/>
                  </a:lnTo>
                  <a:lnTo>
                    <a:pt x="1943455" y="62255"/>
                  </a:lnTo>
                  <a:lnTo>
                    <a:pt x="1942820" y="62255"/>
                  </a:lnTo>
                  <a:lnTo>
                    <a:pt x="1942820" y="124790"/>
                  </a:lnTo>
                  <a:lnTo>
                    <a:pt x="2004148" y="124790"/>
                  </a:lnTo>
                  <a:lnTo>
                    <a:pt x="2004148" y="126923"/>
                  </a:lnTo>
                  <a:lnTo>
                    <a:pt x="2004148" y="686689"/>
                  </a:lnTo>
                  <a:lnTo>
                    <a:pt x="1941537" y="686689"/>
                  </a:lnTo>
                  <a:lnTo>
                    <a:pt x="1941537" y="687946"/>
                  </a:lnTo>
                  <a:lnTo>
                    <a:pt x="1941537" y="750150"/>
                  </a:lnTo>
                  <a:lnTo>
                    <a:pt x="126352" y="750150"/>
                  </a:lnTo>
                  <a:lnTo>
                    <a:pt x="126352" y="752690"/>
                  </a:lnTo>
                  <a:lnTo>
                    <a:pt x="126352" y="812342"/>
                  </a:lnTo>
                  <a:lnTo>
                    <a:pt x="1943506" y="812342"/>
                  </a:lnTo>
                  <a:lnTo>
                    <a:pt x="1943506" y="752690"/>
                  </a:lnTo>
                  <a:lnTo>
                    <a:pt x="1944344" y="752690"/>
                  </a:lnTo>
                  <a:lnTo>
                    <a:pt x="1944344" y="750150"/>
                  </a:lnTo>
                  <a:lnTo>
                    <a:pt x="1944344" y="748880"/>
                  </a:lnTo>
                  <a:lnTo>
                    <a:pt x="2021611" y="748880"/>
                  </a:lnTo>
                  <a:lnTo>
                    <a:pt x="2021611" y="745070"/>
                  </a:lnTo>
                  <a:lnTo>
                    <a:pt x="2021611" y="699376"/>
                  </a:lnTo>
                  <a:lnTo>
                    <a:pt x="2065616" y="699376"/>
                  </a:lnTo>
                  <a:lnTo>
                    <a:pt x="2065616" y="691756"/>
                  </a:lnTo>
                  <a:lnTo>
                    <a:pt x="2065616" y="687946"/>
                  </a:lnTo>
                  <a:lnTo>
                    <a:pt x="2065616" y="68668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8034540" y="7006602"/>
              <a:ext cx="2196465" cy="943609"/>
            </a:xfrm>
            <a:custGeom>
              <a:rect b="b" l="l" r="r" t="t"/>
              <a:pathLst>
                <a:path extrusionOk="0" h="943609" w="2196465">
                  <a:moveTo>
                    <a:pt x="2196198" y="185318"/>
                  </a:moveTo>
                  <a:lnTo>
                    <a:pt x="2138908" y="185318"/>
                  </a:lnTo>
                  <a:lnTo>
                    <a:pt x="2138908" y="132003"/>
                  </a:lnTo>
                  <a:lnTo>
                    <a:pt x="2138908" y="128193"/>
                  </a:lnTo>
                  <a:lnTo>
                    <a:pt x="2128075" y="128193"/>
                  </a:lnTo>
                  <a:lnTo>
                    <a:pt x="2128075" y="196735"/>
                  </a:lnTo>
                  <a:lnTo>
                    <a:pt x="2128075" y="753948"/>
                  </a:lnTo>
                  <a:lnTo>
                    <a:pt x="2070544" y="753948"/>
                  </a:lnTo>
                  <a:lnTo>
                    <a:pt x="2070544" y="757758"/>
                  </a:lnTo>
                  <a:lnTo>
                    <a:pt x="2070544" y="811072"/>
                  </a:lnTo>
                  <a:lnTo>
                    <a:pt x="2006549" y="811072"/>
                  </a:lnTo>
                  <a:lnTo>
                    <a:pt x="2006549" y="821220"/>
                  </a:lnTo>
                  <a:lnTo>
                    <a:pt x="2006549" y="874534"/>
                  </a:lnTo>
                  <a:lnTo>
                    <a:pt x="196138" y="874534"/>
                  </a:lnTo>
                  <a:lnTo>
                    <a:pt x="196138" y="822490"/>
                  </a:lnTo>
                  <a:lnTo>
                    <a:pt x="196138" y="811072"/>
                  </a:lnTo>
                  <a:lnTo>
                    <a:pt x="132156" y="811072"/>
                  </a:lnTo>
                  <a:lnTo>
                    <a:pt x="132156" y="757758"/>
                  </a:lnTo>
                  <a:lnTo>
                    <a:pt x="132156" y="753948"/>
                  </a:lnTo>
                  <a:lnTo>
                    <a:pt x="68173" y="753948"/>
                  </a:lnTo>
                  <a:lnTo>
                    <a:pt x="68173" y="196735"/>
                  </a:lnTo>
                  <a:lnTo>
                    <a:pt x="132156" y="196735"/>
                  </a:lnTo>
                  <a:lnTo>
                    <a:pt x="132156" y="185318"/>
                  </a:lnTo>
                  <a:lnTo>
                    <a:pt x="132156" y="132003"/>
                  </a:lnTo>
                  <a:lnTo>
                    <a:pt x="196138" y="132003"/>
                  </a:lnTo>
                  <a:lnTo>
                    <a:pt x="196138" y="128193"/>
                  </a:lnTo>
                  <a:lnTo>
                    <a:pt x="196138" y="68541"/>
                  </a:lnTo>
                  <a:lnTo>
                    <a:pt x="2006650" y="68541"/>
                  </a:lnTo>
                  <a:lnTo>
                    <a:pt x="2006650" y="128193"/>
                  </a:lnTo>
                  <a:lnTo>
                    <a:pt x="2006650" y="132003"/>
                  </a:lnTo>
                  <a:lnTo>
                    <a:pt x="2070646" y="132003"/>
                  </a:lnTo>
                  <a:lnTo>
                    <a:pt x="2070646" y="185318"/>
                  </a:lnTo>
                  <a:lnTo>
                    <a:pt x="2070646" y="196735"/>
                  </a:lnTo>
                  <a:lnTo>
                    <a:pt x="2128075" y="196735"/>
                  </a:lnTo>
                  <a:lnTo>
                    <a:pt x="2128075" y="128193"/>
                  </a:lnTo>
                  <a:lnTo>
                    <a:pt x="2074926" y="128193"/>
                  </a:lnTo>
                  <a:lnTo>
                    <a:pt x="2074926" y="68541"/>
                  </a:lnTo>
                  <a:lnTo>
                    <a:pt x="2074926" y="64731"/>
                  </a:lnTo>
                  <a:lnTo>
                    <a:pt x="2074926" y="63461"/>
                  </a:lnTo>
                  <a:lnTo>
                    <a:pt x="2010930" y="63461"/>
                  </a:lnTo>
                  <a:lnTo>
                    <a:pt x="2010930" y="0"/>
                  </a:lnTo>
                  <a:lnTo>
                    <a:pt x="185318" y="0"/>
                  </a:lnTo>
                  <a:lnTo>
                    <a:pt x="185318" y="63461"/>
                  </a:lnTo>
                  <a:lnTo>
                    <a:pt x="185318" y="64731"/>
                  </a:lnTo>
                  <a:lnTo>
                    <a:pt x="127825" y="64731"/>
                  </a:lnTo>
                  <a:lnTo>
                    <a:pt x="127825" y="68541"/>
                  </a:lnTo>
                  <a:lnTo>
                    <a:pt x="127825" y="128193"/>
                  </a:lnTo>
                  <a:lnTo>
                    <a:pt x="63842" y="128193"/>
                  </a:lnTo>
                  <a:lnTo>
                    <a:pt x="63842" y="132003"/>
                  </a:lnTo>
                  <a:lnTo>
                    <a:pt x="63842" y="185318"/>
                  </a:lnTo>
                  <a:lnTo>
                    <a:pt x="0" y="185318"/>
                  </a:lnTo>
                  <a:lnTo>
                    <a:pt x="0" y="196735"/>
                  </a:lnTo>
                  <a:lnTo>
                    <a:pt x="0" y="753948"/>
                  </a:lnTo>
                  <a:lnTo>
                    <a:pt x="0" y="757758"/>
                  </a:lnTo>
                  <a:lnTo>
                    <a:pt x="63995" y="757758"/>
                  </a:lnTo>
                  <a:lnTo>
                    <a:pt x="63995" y="811072"/>
                  </a:lnTo>
                  <a:lnTo>
                    <a:pt x="63995" y="822490"/>
                  </a:lnTo>
                  <a:lnTo>
                    <a:pt x="127977" y="822490"/>
                  </a:lnTo>
                  <a:lnTo>
                    <a:pt x="127977" y="874534"/>
                  </a:lnTo>
                  <a:lnTo>
                    <a:pt x="127977" y="879614"/>
                  </a:lnTo>
                  <a:lnTo>
                    <a:pt x="185318" y="879614"/>
                  </a:lnTo>
                  <a:lnTo>
                    <a:pt x="185318" y="943216"/>
                  </a:lnTo>
                  <a:lnTo>
                    <a:pt x="2011083" y="943216"/>
                  </a:lnTo>
                  <a:lnTo>
                    <a:pt x="2011083" y="879614"/>
                  </a:lnTo>
                  <a:lnTo>
                    <a:pt x="2075065" y="879614"/>
                  </a:lnTo>
                  <a:lnTo>
                    <a:pt x="2075065" y="874534"/>
                  </a:lnTo>
                  <a:lnTo>
                    <a:pt x="2075065" y="821220"/>
                  </a:lnTo>
                  <a:lnTo>
                    <a:pt x="2139061" y="821220"/>
                  </a:lnTo>
                  <a:lnTo>
                    <a:pt x="2139061" y="811072"/>
                  </a:lnTo>
                  <a:lnTo>
                    <a:pt x="2139061" y="757758"/>
                  </a:lnTo>
                  <a:lnTo>
                    <a:pt x="2196198" y="757758"/>
                  </a:lnTo>
                  <a:lnTo>
                    <a:pt x="2196198" y="753948"/>
                  </a:lnTo>
                  <a:lnTo>
                    <a:pt x="2196198" y="196735"/>
                  </a:lnTo>
                  <a:lnTo>
                    <a:pt x="2196198" y="1853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10743832" y="7097902"/>
              <a:ext cx="2086609" cy="778509"/>
            </a:xfrm>
            <a:custGeom>
              <a:rect b="b" l="l" r="r" t="t"/>
              <a:pathLst>
                <a:path extrusionOk="0" h="778509" w="2086609">
                  <a:moveTo>
                    <a:pt x="2086279" y="129997"/>
                  </a:moveTo>
                  <a:lnTo>
                    <a:pt x="2019909" y="129997"/>
                  </a:lnTo>
                  <a:lnTo>
                    <a:pt x="2019909" y="66548"/>
                  </a:lnTo>
                  <a:lnTo>
                    <a:pt x="2021103" y="66548"/>
                  </a:lnTo>
                  <a:lnTo>
                    <a:pt x="2021103" y="65278"/>
                  </a:lnTo>
                  <a:lnTo>
                    <a:pt x="1954745" y="65278"/>
                  </a:lnTo>
                  <a:lnTo>
                    <a:pt x="1954745" y="3098"/>
                  </a:lnTo>
                  <a:lnTo>
                    <a:pt x="1956041" y="3098"/>
                  </a:lnTo>
                  <a:lnTo>
                    <a:pt x="1956041" y="0"/>
                  </a:lnTo>
                  <a:lnTo>
                    <a:pt x="133057" y="0"/>
                  </a:lnTo>
                  <a:lnTo>
                    <a:pt x="133057" y="3098"/>
                  </a:lnTo>
                  <a:lnTo>
                    <a:pt x="67983" y="3098"/>
                  </a:lnTo>
                  <a:lnTo>
                    <a:pt x="67983" y="65278"/>
                  </a:lnTo>
                  <a:lnTo>
                    <a:pt x="67983" y="66548"/>
                  </a:lnTo>
                  <a:lnTo>
                    <a:pt x="129527" y="66548"/>
                  </a:lnTo>
                  <a:lnTo>
                    <a:pt x="129527" y="129997"/>
                  </a:lnTo>
                  <a:lnTo>
                    <a:pt x="2819" y="129997"/>
                  </a:lnTo>
                  <a:lnTo>
                    <a:pt x="2819" y="131216"/>
                  </a:lnTo>
                  <a:lnTo>
                    <a:pt x="0" y="131267"/>
                  </a:lnTo>
                  <a:lnTo>
                    <a:pt x="0" y="649008"/>
                  </a:lnTo>
                  <a:lnTo>
                    <a:pt x="2819" y="649008"/>
                  </a:lnTo>
                  <a:lnTo>
                    <a:pt x="2819" y="651548"/>
                  </a:lnTo>
                  <a:lnTo>
                    <a:pt x="2819" y="652818"/>
                  </a:lnTo>
                  <a:lnTo>
                    <a:pt x="65265" y="652818"/>
                  </a:lnTo>
                  <a:lnTo>
                    <a:pt x="65265" y="713727"/>
                  </a:lnTo>
                  <a:lnTo>
                    <a:pt x="67983" y="713727"/>
                  </a:lnTo>
                  <a:lnTo>
                    <a:pt x="67983" y="716267"/>
                  </a:lnTo>
                  <a:lnTo>
                    <a:pt x="67983" y="717537"/>
                  </a:lnTo>
                  <a:lnTo>
                    <a:pt x="67983" y="718794"/>
                  </a:lnTo>
                  <a:lnTo>
                    <a:pt x="67983" y="778446"/>
                  </a:lnTo>
                  <a:lnTo>
                    <a:pt x="1954745" y="778446"/>
                  </a:lnTo>
                  <a:lnTo>
                    <a:pt x="1954745" y="718794"/>
                  </a:lnTo>
                  <a:lnTo>
                    <a:pt x="2021103" y="718794"/>
                  </a:lnTo>
                  <a:lnTo>
                    <a:pt x="2021103" y="717537"/>
                  </a:lnTo>
                  <a:lnTo>
                    <a:pt x="2021103" y="716267"/>
                  </a:lnTo>
                  <a:lnTo>
                    <a:pt x="2021103" y="713727"/>
                  </a:lnTo>
                  <a:lnTo>
                    <a:pt x="2019909" y="713727"/>
                  </a:lnTo>
                  <a:lnTo>
                    <a:pt x="2019909" y="652818"/>
                  </a:lnTo>
                  <a:lnTo>
                    <a:pt x="2086279" y="652818"/>
                  </a:lnTo>
                  <a:lnTo>
                    <a:pt x="2086279" y="651548"/>
                  </a:lnTo>
                  <a:lnTo>
                    <a:pt x="2086279" y="649008"/>
                  </a:lnTo>
                  <a:lnTo>
                    <a:pt x="2020150" y="649008"/>
                  </a:lnTo>
                  <a:lnTo>
                    <a:pt x="2020150" y="131267"/>
                  </a:lnTo>
                  <a:lnTo>
                    <a:pt x="2086279" y="131267"/>
                  </a:lnTo>
                  <a:lnTo>
                    <a:pt x="2086279" y="129997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10938574" y="7295159"/>
              <a:ext cx="65404" cy="128270"/>
            </a:xfrm>
            <a:custGeom>
              <a:rect b="b" l="l" r="r" t="t"/>
              <a:pathLst>
                <a:path extrusionOk="0" h="128270" w="65404">
                  <a:moveTo>
                    <a:pt x="65214" y="0"/>
                  </a:moveTo>
                  <a:lnTo>
                    <a:pt x="0" y="0"/>
                  </a:lnTo>
                  <a:lnTo>
                    <a:pt x="0" y="64719"/>
                  </a:lnTo>
                  <a:lnTo>
                    <a:pt x="0" y="128168"/>
                  </a:lnTo>
                  <a:lnTo>
                    <a:pt x="65214" y="128168"/>
                  </a:lnTo>
                  <a:lnTo>
                    <a:pt x="65214" y="64719"/>
                  </a:lnTo>
                  <a:lnTo>
                    <a:pt x="65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6" name="Google Shape;676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938583" y="7229071"/>
              <a:ext cx="260861" cy="4558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8"/>
            <p:cNvSpPr/>
            <p:nvPr/>
          </p:nvSpPr>
          <p:spPr>
            <a:xfrm>
              <a:off x="11265319" y="7229170"/>
              <a:ext cx="1304290" cy="455929"/>
            </a:xfrm>
            <a:custGeom>
              <a:rect b="b" l="l" r="r" t="t"/>
              <a:pathLst>
                <a:path extrusionOk="0" h="455929" w="1304290">
                  <a:moveTo>
                    <a:pt x="64554" y="64719"/>
                  </a:moveTo>
                  <a:lnTo>
                    <a:pt x="63830" y="64719"/>
                  </a:lnTo>
                  <a:lnTo>
                    <a:pt x="63830" y="0"/>
                  </a:lnTo>
                  <a:lnTo>
                    <a:pt x="0" y="0"/>
                  </a:lnTo>
                  <a:lnTo>
                    <a:pt x="0" y="64719"/>
                  </a:lnTo>
                  <a:lnTo>
                    <a:pt x="0" y="390842"/>
                  </a:lnTo>
                  <a:lnTo>
                    <a:pt x="0" y="455561"/>
                  </a:lnTo>
                  <a:lnTo>
                    <a:pt x="63830" y="455561"/>
                  </a:lnTo>
                  <a:lnTo>
                    <a:pt x="63830" y="390842"/>
                  </a:lnTo>
                  <a:lnTo>
                    <a:pt x="64554" y="390842"/>
                  </a:lnTo>
                  <a:lnTo>
                    <a:pt x="64554" y="64719"/>
                  </a:lnTo>
                  <a:close/>
                </a:path>
                <a:path extrusionOk="0" h="455929" w="1304290">
                  <a:moveTo>
                    <a:pt x="390677" y="0"/>
                  </a:moveTo>
                  <a:lnTo>
                    <a:pt x="129768" y="0"/>
                  </a:lnTo>
                  <a:lnTo>
                    <a:pt x="129768" y="64719"/>
                  </a:lnTo>
                  <a:lnTo>
                    <a:pt x="130479" y="64719"/>
                  </a:lnTo>
                  <a:lnTo>
                    <a:pt x="130479" y="195427"/>
                  </a:lnTo>
                  <a:lnTo>
                    <a:pt x="130479" y="260134"/>
                  </a:lnTo>
                  <a:lnTo>
                    <a:pt x="130479" y="390842"/>
                  </a:lnTo>
                  <a:lnTo>
                    <a:pt x="129768" y="390842"/>
                  </a:lnTo>
                  <a:lnTo>
                    <a:pt x="129768" y="455561"/>
                  </a:lnTo>
                  <a:lnTo>
                    <a:pt x="390677" y="455561"/>
                  </a:lnTo>
                  <a:lnTo>
                    <a:pt x="390677" y="390842"/>
                  </a:lnTo>
                  <a:lnTo>
                    <a:pt x="389953" y="390842"/>
                  </a:lnTo>
                  <a:lnTo>
                    <a:pt x="389953" y="260134"/>
                  </a:lnTo>
                  <a:lnTo>
                    <a:pt x="390677" y="260134"/>
                  </a:lnTo>
                  <a:lnTo>
                    <a:pt x="390677" y="195427"/>
                  </a:lnTo>
                  <a:lnTo>
                    <a:pt x="260197" y="195427"/>
                  </a:lnTo>
                  <a:lnTo>
                    <a:pt x="260197" y="260134"/>
                  </a:lnTo>
                  <a:lnTo>
                    <a:pt x="325412" y="260134"/>
                  </a:lnTo>
                  <a:lnTo>
                    <a:pt x="325412" y="390842"/>
                  </a:lnTo>
                  <a:lnTo>
                    <a:pt x="195033" y="390842"/>
                  </a:lnTo>
                  <a:lnTo>
                    <a:pt x="195033" y="260134"/>
                  </a:lnTo>
                  <a:lnTo>
                    <a:pt x="195033" y="195427"/>
                  </a:lnTo>
                  <a:lnTo>
                    <a:pt x="195033" y="64719"/>
                  </a:lnTo>
                  <a:lnTo>
                    <a:pt x="390677" y="64719"/>
                  </a:lnTo>
                  <a:lnTo>
                    <a:pt x="390677" y="0"/>
                  </a:lnTo>
                  <a:close/>
                </a:path>
                <a:path extrusionOk="0" h="455929" w="1304290">
                  <a:moveTo>
                    <a:pt x="716800" y="0"/>
                  </a:moveTo>
                  <a:lnTo>
                    <a:pt x="652246" y="0"/>
                  </a:lnTo>
                  <a:lnTo>
                    <a:pt x="652246" y="64719"/>
                  </a:lnTo>
                  <a:lnTo>
                    <a:pt x="652246" y="130708"/>
                  </a:lnTo>
                  <a:lnTo>
                    <a:pt x="586320" y="130708"/>
                  </a:lnTo>
                  <a:lnTo>
                    <a:pt x="586320" y="64719"/>
                  </a:lnTo>
                  <a:lnTo>
                    <a:pt x="521106" y="64719"/>
                  </a:lnTo>
                  <a:lnTo>
                    <a:pt x="521106" y="0"/>
                  </a:lnTo>
                  <a:lnTo>
                    <a:pt x="456603" y="0"/>
                  </a:lnTo>
                  <a:lnTo>
                    <a:pt x="456603" y="64719"/>
                  </a:lnTo>
                  <a:lnTo>
                    <a:pt x="455891" y="64719"/>
                  </a:lnTo>
                  <a:lnTo>
                    <a:pt x="455891" y="130708"/>
                  </a:lnTo>
                  <a:lnTo>
                    <a:pt x="455891" y="194157"/>
                  </a:lnTo>
                  <a:lnTo>
                    <a:pt x="455891" y="195427"/>
                  </a:lnTo>
                  <a:lnTo>
                    <a:pt x="456603" y="195427"/>
                  </a:lnTo>
                  <a:lnTo>
                    <a:pt x="456603" y="260134"/>
                  </a:lnTo>
                  <a:lnTo>
                    <a:pt x="455891" y="260134"/>
                  </a:lnTo>
                  <a:lnTo>
                    <a:pt x="455891" y="390842"/>
                  </a:lnTo>
                  <a:lnTo>
                    <a:pt x="456603" y="390842"/>
                  </a:lnTo>
                  <a:lnTo>
                    <a:pt x="456603" y="455561"/>
                  </a:lnTo>
                  <a:lnTo>
                    <a:pt x="521106" y="455561"/>
                  </a:lnTo>
                  <a:lnTo>
                    <a:pt x="521106" y="390842"/>
                  </a:lnTo>
                  <a:lnTo>
                    <a:pt x="521106" y="260134"/>
                  </a:lnTo>
                  <a:lnTo>
                    <a:pt x="520433" y="260134"/>
                  </a:lnTo>
                  <a:lnTo>
                    <a:pt x="520433" y="195427"/>
                  </a:lnTo>
                  <a:lnTo>
                    <a:pt x="586320" y="195427"/>
                  </a:lnTo>
                  <a:lnTo>
                    <a:pt x="586320" y="260134"/>
                  </a:lnTo>
                  <a:lnTo>
                    <a:pt x="651535" y="260134"/>
                  </a:lnTo>
                  <a:lnTo>
                    <a:pt x="651535" y="455561"/>
                  </a:lnTo>
                  <a:lnTo>
                    <a:pt x="716800" y="455561"/>
                  </a:lnTo>
                  <a:lnTo>
                    <a:pt x="716800" y="260134"/>
                  </a:lnTo>
                  <a:lnTo>
                    <a:pt x="716800" y="195427"/>
                  </a:lnTo>
                  <a:lnTo>
                    <a:pt x="716800" y="194157"/>
                  </a:lnTo>
                  <a:lnTo>
                    <a:pt x="716800" y="130708"/>
                  </a:lnTo>
                  <a:lnTo>
                    <a:pt x="716800" y="64719"/>
                  </a:lnTo>
                  <a:lnTo>
                    <a:pt x="716800" y="0"/>
                  </a:lnTo>
                  <a:close/>
                </a:path>
                <a:path extrusionOk="0" h="455929" w="1304290">
                  <a:moveTo>
                    <a:pt x="977607" y="64719"/>
                  </a:moveTo>
                  <a:lnTo>
                    <a:pt x="976896" y="64719"/>
                  </a:lnTo>
                  <a:lnTo>
                    <a:pt x="976896" y="0"/>
                  </a:lnTo>
                  <a:lnTo>
                    <a:pt x="913155" y="0"/>
                  </a:lnTo>
                  <a:lnTo>
                    <a:pt x="913155" y="64719"/>
                  </a:lnTo>
                  <a:lnTo>
                    <a:pt x="913155" y="390842"/>
                  </a:lnTo>
                  <a:lnTo>
                    <a:pt x="913155" y="455561"/>
                  </a:lnTo>
                  <a:lnTo>
                    <a:pt x="976896" y="455561"/>
                  </a:lnTo>
                  <a:lnTo>
                    <a:pt x="976896" y="390842"/>
                  </a:lnTo>
                  <a:lnTo>
                    <a:pt x="977607" y="390842"/>
                  </a:lnTo>
                  <a:lnTo>
                    <a:pt x="977607" y="64719"/>
                  </a:lnTo>
                  <a:close/>
                </a:path>
                <a:path extrusionOk="0" h="455929" w="1304290">
                  <a:moveTo>
                    <a:pt x="1303731" y="0"/>
                  </a:moveTo>
                  <a:lnTo>
                    <a:pt x="1239240" y="0"/>
                  </a:lnTo>
                  <a:lnTo>
                    <a:pt x="1239240" y="64719"/>
                  </a:lnTo>
                  <a:lnTo>
                    <a:pt x="1239240" y="130708"/>
                  </a:lnTo>
                  <a:lnTo>
                    <a:pt x="1173353" y="130708"/>
                  </a:lnTo>
                  <a:lnTo>
                    <a:pt x="1173353" y="64719"/>
                  </a:lnTo>
                  <a:lnTo>
                    <a:pt x="1108087" y="64719"/>
                  </a:lnTo>
                  <a:lnTo>
                    <a:pt x="1108087" y="0"/>
                  </a:lnTo>
                  <a:lnTo>
                    <a:pt x="1043584" y="0"/>
                  </a:lnTo>
                  <a:lnTo>
                    <a:pt x="1043584" y="64719"/>
                  </a:lnTo>
                  <a:lnTo>
                    <a:pt x="1042873" y="64719"/>
                  </a:lnTo>
                  <a:lnTo>
                    <a:pt x="1042873" y="130708"/>
                  </a:lnTo>
                  <a:lnTo>
                    <a:pt x="1042873" y="194157"/>
                  </a:lnTo>
                  <a:lnTo>
                    <a:pt x="1042873" y="195427"/>
                  </a:lnTo>
                  <a:lnTo>
                    <a:pt x="1043584" y="195427"/>
                  </a:lnTo>
                  <a:lnTo>
                    <a:pt x="1043584" y="260134"/>
                  </a:lnTo>
                  <a:lnTo>
                    <a:pt x="1042873" y="260134"/>
                  </a:lnTo>
                  <a:lnTo>
                    <a:pt x="1042873" y="390842"/>
                  </a:lnTo>
                  <a:lnTo>
                    <a:pt x="1043584" y="390842"/>
                  </a:lnTo>
                  <a:lnTo>
                    <a:pt x="1043584" y="455561"/>
                  </a:lnTo>
                  <a:lnTo>
                    <a:pt x="1108087" y="455561"/>
                  </a:lnTo>
                  <a:lnTo>
                    <a:pt x="1108087" y="390842"/>
                  </a:lnTo>
                  <a:lnTo>
                    <a:pt x="1108087" y="260134"/>
                  </a:lnTo>
                  <a:lnTo>
                    <a:pt x="1107376" y="260134"/>
                  </a:lnTo>
                  <a:lnTo>
                    <a:pt x="1107376" y="195427"/>
                  </a:lnTo>
                  <a:lnTo>
                    <a:pt x="1173353" y="195427"/>
                  </a:lnTo>
                  <a:lnTo>
                    <a:pt x="1173353" y="260134"/>
                  </a:lnTo>
                  <a:lnTo>
                    <a:pt x="1238516" y="260134"/>
                  </a:lnTo>
                  <a:lnTo>
                    <a:pt x="1238516" y="455561"/>
                  </a:lnTo>
                  <a:lnTo>
                    <a:pt x="1303731" y="455561"/>
                  </a:lnTo>
                  <a:lnTo>
                    <a:pt x="1303731" y="260134"/>
                  </a:lnTo>
                  <a:lnTo>
                    <a:pt x="1303731" y="195427"/>
                  </a:lnTo>
                  <a:lnTo>
                    <a:pt x="1303731" y="194157"/>
                  </a:lnTo>
                  <a:lnTo>
                    <a:pt x="1303731" y="130708"/>
                  </a:lnTo>
                  <a:lnTo>
                    <a:pt x="1303731" y="64719"/>
                  </a:lnTo>
                  <a:lnTo>
                    <a:pt x="13037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10808144" y="7098855"/>
              <a:ext cx="2023109" cy="782954"/>
            </a:xfrm>
            <a:custGeom>
              <a:rect b="b" l="l" r="r" t="t"/>
              <a:pathLst>
                <a:path extrusionOk="0" h="782954" w="2023109">
                  <a:moveTo>
                    <a:pt x="65214" y="65163"/>
                  </a:moveTo>
                  <a:lnTo>
                    <a:pt x="0" y="65163"/>
                  </a:lnTo>
                  <a:lnTo>
                    <a:pt x="0" y="130263"/>
                  </a:lnTo>
                  <a:lnTo>
                    <a:pt x="65214" y="130263"/>
                  </a:lnTo>
                  <a:lnTo>
                    <a:pt x="65214" y="65163"/>
                  </a:lnTo>
                  <a:close/>
                </a:path>
                <a:path extrusionOk="0" h="782954" w="2023109">
                  <a:moveTo>
                    <a:pt x="131152" y="520166"/>
                  </a:moveTo>
                  <a:lnTo>
                    <a:pt x="64452" y="520166"/>
                  </a:lnTo>
                  <a:lnTo>
                    <a:pt x="64452" y="586752"/>
                  </a:lnTo>
                  <a:lnTo>
                    <a:pt x="131152" y="586752"/>
                  </a:lnTo>
                  <a:lnTo>
                    <a:pt x="131152" y="520166"/>
                  </a:lnTo>
                  <a:close/>
                </a:path>
                <a:path extrusionOk="0" h="782954" w="2023109">
                  <a:moveTo>
                    <a:pt x="196367" y="129044"/>
                  </a:moveTo>
                  <a:lnTo>
                    <a:pt x="129717" y="129044"/>
                  </a:lnTo>
                  <a:lnTo>
                    <a:pt x="129717" y="195033"/>
                  </a:lnTo>
                  <a:lnTo>
                    <a:pt x="64452" y="195033"/>
                  </a:lnTo>
                  <a:lnTo>
                    <a:pt x="64452" y="196303"/>
                  </a:lnTo>
                  <a:lnTo>
                    <a:pt x="64452" y="324472"/>
                  </a:lnTo>
                  <a:lnTo>
                    <a:pt x="64452" y="325742"/>
                  </a:lnTo>
                  <a:lnTo>
                    <a:pt x="129717" y="325742"/>
                  </a:lnTo>
                  <a:lnTo>
                    <a:pt x="129717" y="391718"/>
                  </a:lnTo>
                  <a:lnTo>
                    <a:pt x="196367" y="391718"/>
                  </a:lnTo>
                  <a:lnTo>
                    <a:pt x="196367" y="325742"/>
                  </a:lnTo>
                  <a:lnTo>
                    <a:pt x="196367" y="324472"/>
                  </a:lnTo>
                  <a:lnTo>
                    <a:pt x="131152" y="324472"/>
                  </a:lnTo>
                  <a:lnTo>
                    <a:pt x="131152" y="196303"/>
                  </a:lnTo>
                  <a:lnTo>
                    <a:pt x="196367" y="196303"/>
                  </a:lnTo>
                  <a:lnTo>
                    <a:pt x="196367" y="195033"/>
                  </a:lnTo>
                  <a:lnTo>
                    <a:pt x="196367" y="129044"/>
                  </a:lnTo>
                  <a:close/>
                </a:path>
                <a:path extrusionOk="0" h="782954" w="2023109">
                  <a:moveTo>
                    <a:pt x="326796" y="390448"/>
                  </a:moveTo>
                  <a:lnTo>
                    <a:pt x="260096" y="390448"/>
                  </a:lnTo>
                  <a:lnTo>
                    <a:pt x="260096" y="456438"/>
                  </a:lnTo>
                  <a:lnTo>
                    <a:pt x="260096" y="521157"/>
                  </a:lnTo>
                  <a:lnTo>
                    <a:pt x="326796" y="521157"/>
                  </a:lnTo>
                  <a:lnTo>
                    <a:pt x="326796" y="456438"/>
                  </a:lnTo>
                  <a:lnTo>
                    <a:pt x="326796" y="390448"/>
                  </a:lnTo>
                  <a:close/>
                </a:path>
                <a:path extrusionOk="0" h="782954" w="2023109">
                  <a:moveTo>
                    <a:pt x="457174" y="129044"/>
                  </a:moveTo>
                  <a:lnTo>
                    <a:pt x="390575" y="129044"/>
                  </a:lnTo>
                  <a:lnTo>
                    <a:pt x="390575" y="521157"/>
                  </a:lnTo>
                  <a:lnTo>
                    <a:pt x="390575" y="587146"/>
                  </a:lnTo>
                  <a:lnTo>
                    <a:pt x="457174" y="587146"/>
                  </a:lnTo>
                  <a:lnTo>
                    <a:pt x="457174" y="521157"/>
                  </a:lnTo>
                  <a:lnTo>
                    <a:pt x="457174" y="129044"/>
                  </a:lnTo>
                  <a:close/>
                </a:path>
                <a:path extrusionOk="0" h="782954" w="2023109">
                  <a:moveTo>
                    <a:pt x="587654" y="129044"/>
                  </a:moveTo>
                  <a:lnTo>
                    <a:pt x="521004" y="129044"/>
                  </a:lnTo>
                  <a:lnTo>
                    <a:pt x="521004" y="521157"/>
                  </a:lnTo>
                  <a:lnTo>
                    <a:pt x="521004" y="587146"/>
                  </a:lnTo>
                  <a:lnTo>
                    <a:pt x="587654" y="587146"/>
                  </a:lnTo>
                  <a:lnTo>
                    <a:pt x="587654" y="521157"/>
                  </a:lnTo>
                  <a:lnTo>
                    <a:pt x="587654" y="129044"/>
                  </a:lnTo>
                  <a:close/>
                </a:path>
                <a:path extrusionOk="0" h="782954" w="2023109">
                  <a:moveTo>
                    <a:pt x="783297" y="390448"/>
                  </a:moveTo>
                  <a:lnTo>
                    <a:pt x="717372" y="390448"/>
                  </a:lnTo>
                  <a:lnTo>
                    <a:pt x="717372" y="456438"/>
                  </a:lnTo>
                  <a:lnTo>
                    <a:pt x="717372" y="521157"/>
                  </a:lnTo>
                  <a:lnTo>
                    <a:pt x="783297" y="521157"/>
                  </a:lnTo>
                  <a:lnTo>
                    <a:pt x="783297" y="456438"/>
                  </a:lnTo>
                  <a:lnTo>
                    <a:pt x="783297" y="390448"/>
                  </a:lnTo>
                  <a:close/>
                </a:path>
                <a:path extrusionOk="0" h="782954" w="2023109">
                  <a:moveTo>
                    <a:pt x="913777" y="129044"/>
                  </a:moveTo>
                  <a:lnTo>
                    <a:pt x="847128" y="129044"/>
                  </a:lnTo>
                  <a:lnTo>
                    <a:pt x="847128" y="521157"/>
                  </a:lnTo>
                  <a:lnTo>
                    <a:pt x="847128" y="587146"/>
                  </a:lnTo>
                  <a:lnTo>
                    <a:pt x="913777" y="587146"/>
                  </a:lnTo>
                  <a:lnTo>
                    <a:pt x="913777" y="521157"/>
                  </a:lnTo>
                  <a:lnTo>
                    <a:pt x="913777" y="129044"/>
                  </a:lnTo>
                  <a:close/>
                </a:path>
                <a:path extrusionOk="0" h="782954" w="2023109">
                  <a:moveTo>
                    <a:pt x="1109421" y="390448"/>
                  </a:moveTo>
                  <a:lnTo>
                    <a:pt x="1044206" y="390448"/>
                  </a:lnTo>
                  <a:lnTo>
                    <a:pt x="1044206" y="324472"/>
                  </a:lnTo>
                  <a:lnTo>
                    <a:pt x="977607" y="324472"/>
                  </a:lnTo>
                  <a:lnTo>
                    <a:pt x="977607" y="390448"/>
                  </a:lnTo>
                  <a:lnTo>
                    <a:pt x="977607" y="391718"/>
                  </a:lnTo>
                  <a:lnTo>
                    <a:pt x="1042784" y="391718"/>
                  </a:lnTo>
                  <a:lnTo>
                    <a:pt x="1042784" y="456438"/>
                  </a:lnTo>
                  <a:lnTo>
                    <a:pt x="1042784" y="587146"/>
                  </a:lnTo>
                  <a:lnTo>
                    <a:pt x="1109421" y="587146"/>
                  </a:lnTo>
                  <a:lnTo>
                    <a:pt x="1109421" y="456438"/>
                  </a:lnTo>
                  <a:lnTo>
                    <a:pt x="1109421" y="391718"/>
                  </a:lnTo>
                  <a:lnTo>
                    <a:pt x="1109421" y="390448"/>
                  </a:lnTo>
                  <a:close/>
                </a:path>
                <a:path extrusionOk="0" h="782954" w="2023109">
                  <a:moveTo>
                    <a:pt x="1109421" y="129044"/>
                  </a:moveTo>
                  <a:lnTo>
                    <a:pt x="1042784" y="129044"/>
                  </a:lnTo>
                  <a:lnTo>
                    <a:pt x="1042784" y="195033"/>
                  </a:lnTo>
                  <a:lnTo>
                    <a:pt x="1042784" y="261023"/>
                  </a:lnTo>
                  <a:lnTo>
                    <a:pt x="1109421" y="261023"/>
                  </a:lnTo>
                  <a:lnTo>
                    <a:pt x="1109421" y="195033"/>
                  </a:lnTo>
                  <a:lnTo>
                    <a:pt x="1109421" y="129044"/>
                  </a:lnTo>
                  <a:close/>
                </a:path>
                <a:path extrusionOk="0" h="782954" w="2023109">
                  <a:moveTo>
                    <a:pt x="1370330" y="129044"/>
                  </a:moveTo>
                  <a:lnTo>
                    <a:pt x="1303693" y="129044"/>
                  </a:lnTo>
                  <a:lnTo>
                    <a:pt x="1303693" y="521157"/>
                  </a:lnTo>
                  <a:lnTo>
                    <a:pt x="1303693" y="587146"/>
                  </a:lnTo>
                  <a:lnTo>
                    <a:pt x="1370330" y="587146"/>
                  </a:lnTo>
                  <a:lnTo>
                    <a:pt x="1370330" y="521157"/>
                  </a:lnTo>
                  <a:lnTo>
                    <a:pt x="1370330" y="129044"/>
                  </a:lnTo>
                  <a:close/>
                </a:path>
                <a:path extrusionOk="0" h="782954" w="2023109">
                  <a:moveTo>
                    <a:pt x="1500759" y="129044"/>
                  </a:moveTo>
                  <a:lnTo>
                    <a:pt x="1434071" y="129044"/>
                  </a:lnTo>
                  <a:lnTo>
                    <a:pt x="1434071" y="521157"/>
                  </a:lnTo>
                  <a:lnTo>
                    <a:pt x="1434071" y="587146"/>
                  </a:lnTo>
                  <a:lnTo>
                    <a:pt x="1500759" y="587146"/>
                  </a:lnTo>
                  <a:lnTo>
                    <a:pt x="1500759" y="521157"/>
                  </a:lnTo>
                  <a:lnTo>
                    <a:pt x="1500759" y="129044"/>
                  </a:lnTo>
                  <a:close/>
                </a:path>
                <a:path extrusionOk="0" h="782954" w="2023109">
                  <a:moveTo>
                    <a:pt x="1696415" y="390448"/>
                  </a:moveTo>
                  <a:lnTo>
                    <a:pt x="1631238" y="390448"/>
                  </a:lnTo>
                  <a:lnTo>
                    <a:pt x="1631238" y="324472"/>
                  </a:lnTo>
                  <a:lnTo>
                    <a:pt x="1564551" y="324472"/>
                  </a:lnTo>
                  <a:lnTo>
                    <a:pt x="1564551" y="390448"/>
                  </a:lnTo>
                  <a:lnTo>
                    <a:pt x="1564551" y="391718"/>
                  </a:lnTo>
                  <a:lnTo>
                    <a:pt x="1629816" y="391718"/>
                  </a:lnTo>
                  <a:lnTo>
                    <a:pt x="1629816" y="456438"/>
                  </a:lnTo>
                  <a:lnTo>
                    <a:pt x="1629816" y="587146"/>
                  </a:lnTo>
                  <a:lnTo>
                    <a:pt x="1696415" y="587146"/>
                  </a:lnTo>
                  <a:lnTo>
                    <a:pt x="1696415" y="456438"/>
                  </a:lnTo>
                  <a:lnTo>
                    <a:pt x="1696415" y="391718"/>
                  </a:lnTo>
                  <a:lnTo>
                    <a:pt x="1696415" y="390448"/>
                  </a:lnTo>
                  <a:close/>
                </a:path>
                <a:path extrusionOk="0" h="782954" w="2023109">
                  <a:moveTo>
                    <a:pt x="1696415" y="129044"/>
                  </a:moveTo>
                  <a:lnTo>
                    <a:pt x="1629816" y="129044"/>
                  </a:lnTo>
                  <a:lnTo>
                    <a:pt x="1629816" y="195033"/>
                  </a:lnTo>
                  <a:lnTo>
                    <a:pt x="1629816" y="261023"/>
                  </a:lnTo>
                  <a:lnTo>
                    <a:pt x="1696415" y="261023"/>
                  </a:lnTo>
                  <a:lnTo>
                    <a:pt x="1696415" y="195033"/>
                  </a:lnTo>
                  <a:lnTo>
                    <a:pt x="1696415" y="129044"/>
                  </a:lnTo>
                  <a:close/>
                </a:path>
                <a:path extrusionOk="0" h="782954" w="2023109">
                  <a:moveTo>
                    <a:pt x="1891385" y="0"/>
                  </a:moveTo>
                  <a:lnTo>
                    <a:pt x="1826171" y="0"/>
                  </a:lnTo>
                  <a:lnTo>
                    <a:pt x="65163" y="0"/>
                  </a:lnTo>
                  <a:lnTo>
                    <a:pt x="65163" y="65112"/>
                  </a:lnTo>
                  <a:lnTo>
                    <a:pt x="1891385" y="65112"/>
                  </a:lnTo>
                  <a:lnTo>
                    <a:pt x="1891385" y="0"/>
                  </a:lnTo>
                  <a:close/>
                </a:path>
                <a:path extrusionOk="0" h="782954" w="2023109">
                  <a:moveTo>
                    <a:pt x="2022538" y="650595"/>
                  </a:moveTo>
                  <a:lnTo>
                    <a:pt x="2021103" y="650595"/>
                  </a:lnTo>
                  <a:lnTo>
                    <a:pt x="2021103" y="129044"/>
                  </a:lnTo>
                  <a:lnTo>
                    <a:pt x="1955838" y="129044"/>
                  </a:lnTo>
                  <a:lnTo>
                    <a:pt x="1955838" y="650595"/>
                  </a:lnTo>
                  <a:lnTo>
                    <a:pt x="1890623" y="650595"/>
                  </a:lnTo>
                  <a:lnTo>
                    <a:pt x="1890623" y="651865"/>
                  </a:lnTo>
                  <a:lnTo>
                    <a:pt x="1890623" y="715314"/>
                  </a:lnTo>
                  <a:lnTo>
                    <a:pt x="64452" y="715314"/>
                  </a:lnTo>
                  <a:lnTo>
                    <a:pt x="64452" y="716584"/>
                  </a:lnTo>
                  <a:lnTo>
                    <a:pt x="64452" y="782561"/>
                  </a:lnTo>
                  <a:lnTo>
                    <a:pt x="1892058" y="782561"/>
                  </a:lnTo>
                  <a:lnTo>
                    <a:pt x="1892058" y="716584"/>
                  </a:lnTo>
                  <a:lnTo>
                    <a:pt x="1957273" y="716584"/>
                  </a:lnTo>
                  <a:lnTo>
                    <a:pt x="1957273" y="715314"/>
                  </a:lnTo>
                  <a:lnTo>
                    <a:pt x="1955596" y="715314"/>
                  </a:lnTo>
                  <a:lnTo>
                    <a:pt x="1955596" y="651865"/>
                  </a:lnTo>
                  <a:lnTo>
                    <a:pt x="2022538" y="651865"/>
                  </a:lnTo>
                  <a:lnTo>
                    <a:pt x="2022538" y="650595"/>
                  </a:lnTo>
                  <a:close/>
                </a:path>
              </a:pathLst>
            </a:custGeom>
            <a:solidFill>
              <a:srgbClr val="CB33A5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8"/>
            <p:cNvSpPr/>
            <p:nvPr/>
          </p:nvSpPr>
          <p:spPr>
            <a:xfrm>
              <a:off x="10676712" y="7032802"/>
              <a:ext cx="2219325" cy="913765"/>
            </a:xfrm>
            <a:custGeom>
              <a:rect b="b" l="l" r="r" t="t"/>
              <a:pathLst>
                <a:path extrusionOk="0" h="913765" w="2219325">
                  <a:moveTo>
                    <a:pt x="2023732" y="0"/>
                  </a:moveTo>
                  <a:lnTo>
                    <a:pt x="195643" y="0"/>
                  </a:lnTo>
                  <a:lnTo>
                    <a:pt x="195643" y="65100"/>
                  </a:lnTo>
                  <a:lnTo>
                    <a:pt x="2023732" y="65100"/>
                  </a:lnTo>
                  <a:lnTo>
                    <a:pt x="2023732" y="0"/>
                  </a:lnTo>
                  <a:close/>
                </a:path>
                <a:path extrusionOk="0" h="913765" w="2219325">
                  <a:moveTo>
                    <a:pt x="2219325" y="195097"/>
                  </a:moveTo>
                  <a:lnTo>
                    <a:pt x="2154212" y="195097"/>
                  </a:lnTo>
                  <a:lnTo>
                    <a:pt x="2154212" y="131648"/>
                  </a:lnTo>
                  <a:lnTo>
                    <a:pt x="2154212" y="130378"/>
                  </a:lnTo>
                  <a:lnTo>
                    <a:pt x="2152535" y="130378"/>
                  </a:lnTo>
                  <a:lnTo>
                    <a:pt x="2152535" y="197637"/>
                  </a:lnTo>
                  <a:lnTo>
                    <a:pt x="2152535" y="716648"/>
                  </a:lnTo>
                  <a:lnTo>
                    <a:pt x="2087029" y="716648"/>
                  </a:lnTo>
                  <a:lnTo>
                    <a:pt x="2087029" y="717918"/>
                  </a:lnTo>
                  <a:lnTo>
                    <a:pt x="2087029" y="781367"/>
                  </a:lnTo>
                  <a:lnTo>
                    <a:pt x="2021865" y="781367"/>
                  </a:lnTo>
                  <a:lnTo>
                    <a:pt x="2021865" y="783894"/>
                  </a:lnTo>
                  <a:lnTo>
                    <a:pt x="2021865" y="846074"/>
                  </a:lnTo>
                  <a:lnTo>
                    <a:pt x="197561" y="846074"/>
                  </a:lnTo>
                  <a:lnTo>
                    <a:pt x="197561" y="783894"/>
                  </a:lnTo>
                  <a:lnTo>
                    <a:pt x="197561" y="781367"/>
                  </a:lnTo>
                  <a:lnTo>
                    <a:pt x="132384" y="781367"/>
                  </a:lnTo>
                  <a:lnTo>
                    <a:pt x="132384" y="717918"/>
                  </a:lnTo>
                  <a:lnTo>
                    <a:pt x="132384" y="716648"/>
                  </a:lnTo>
                  <a:lnTo>
                    <a:pt x="67119" y="716648"/>
                  </a:lnTo>
                  <a:lnTo>
                    <a:pt x="67119" y="197637"/>
                  </a:lnTo>
                  <a:lnTo>
                    <a:pt x="132384" y="197637"/>
                  </a:lnTo>
                  <a:lnTo>
                    <a:pt x="132384" y="195097"/>
                  </a:lnTo>
                  <a:lnTo>
                    <a:pt x="132384" y="131648"/>
                  </a:lnTo>
                  <a:lnTo>
                    <a:pt x="197561" y="131648"/>
                  </a:lnTo>
                  <a:lnTo>
                    <a:pt x="197561" y="130378"/>
                  </a:lnTo>
                  <a:lnTo>
                    <a:pt x="197561" y="66929"/>
                  </a:lnTo>
                  <a:lnTo>
                    <a:pt x="2021865" y="66929"/>
                  </a:lnTo>
                  <a:lnTo>
                    <a:pt x="2021865" y="130378"/>
                  </a:lnTo>
                  <a:lnTo>
                    <a:pt x="2021865" y="131648"/>
                  </a:lnTo>
                  <a:lnTo>
                    <a:pt x="2087029" y="131648"/>
                  </a:lnTo>
                  <a:lnTo>
                    <a:pt x="2087029" y="195097"/>
                  </a:lnTo>
                  <a:lnTo>
                    <a:pt x="2087029" y="197637"/>
                  </a:lnTo>
                  <a:lnTo>
                    <a:pt x="2152535" y="197637"/>
                  </a:lnTo>
                  <a:lnTo>
                    <a:pt x="2152535" y="130378"/>
                  </a:lnTo>
                  <a:lnTo>
                    <a:pt x="2088946" y="130378"/>
                  </a:lnTo>
                  <a:lnTo>
                    <a:pt x="2088946" y="66929"/>
                  </a:lnTo>
                  <a:lnTo>
                    <a:pt x="2088946" y="65659"/>
                  </a:lnTo>
                  <a:lnTo>
                    <a:pt x="130479" y="65659"/>
                  </a:lnTo>
                  <a:lnTo>
                    <a:pt x="130479" y="66929"/>
                  </a:lnTo>
                  <a:lnTo>
                    <a:pt x="130479" y="130378"/>
                  </a:lnTo>
                  <a:lnTo>
                    <a:pt x="65214" y="130378"/>
                  </a:lnTo>
                  <a:lnTo>
                    <a:pt x="65214" y="131648"/>
                  </a:lnTo>
                  <a:lnTo>
                    <a:pt x="65214" y="195097"/>
                  </a:lnTo>
                  <a:lnTo>
                    <a:pt x="0" y="195097"/>
                  </a:lnTo>
                  <a:lnTo>
                    <a:pt x="0" y="197637"/>
                  </a:lnTo>
                  <a:lnTo>
                    <a:pt x="0" y="716648"/>
                  </a:lnTo>
                  <a:lnTo>
                    <a:pt x="0" y="717918"/>
                  </a:lnTo>
                  <a:lnTo>
                    <a:pt x="65214" y="717918"/>
                  </a:lnTo>
                  <a:lnTo>
                    <a:pt x="65214" y="781367"/>
                  </a:lnTo>
                  <a:lnTo>
                    <a:pt x="65214" y="783894"/>
                  </a:lnTo>
                  <a:lnTo>
                    <a:pt x="130479" y="783894"/>
                  </a:lnTo>
                  <a:lnTo>
                    <a:pt x="130479" y="846074"/>
                  </a:lnTo>
                  <a:lnTo>
                    <a:pt x="130479" y="848614"/>
                  </a:lnTo>
                  <a:lnTo>
                    <a:pt x="195643" y="848614"/>
                  </a:lnTo>
                  <a:lnTo>
                    <a:pt x="195643" y="913333"/>
                  </a:lnTo>
                  <a:lnTo>
                    <a:pt x="2023732" y="913333"/>
                  </a:lnTo>
                  <a:lnTo>
                    <a:pt x="2023732" y="848614"/>
                  </a:lnTo>
                  <a:lnTo>
                    <a:pt x="2088896" y="848614"/>
                  </a:lnTo>
                  <a:lnTo>
                    <a:pt x="2088896" y="846074"/>
                  </a:lnTo>
                  <a:lnTo>
                    <a:pt x="2088896" y="783894"/>
                  </a:lnTo>
                  <a:lnTo>
                    <a:pt x="2154161" y="783894"/>
                  </a:lnTo>
                  <a:lnTo>
                    <a:pt x="2154161" y="781367"/>
                  </a:lnTo>
                  <a:lnTo>
                    <a:pt x="2154161" y="717918"/>
                  </a:lnTo>
                  <a:lnTo>
                    <a:pt x="2219325" y="717918"/>
                  </a:lnTo>
                  <a:lnTo>
                    <a:pt x="2219325" y="716648"/>
                  </a:lnTo>
                  <a:lnTo>
                    <a:pt x="2219325" y="197637"/>
                  </a:lnTo>
                  <a:lnTo>
                    <a:pt x="2219325" y="1950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0" name="Google Shape;680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607841" y="7360105"/>
              <a:ext cx="981074" cy="933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1" name="Google Shape;681;p8"/>
          <p:cNvSpPr txBox="1"/>
          <p:nvPr/>
        </p:nvSpPr>
        <p:spPr>
          <a:xfrm>
            <a:off x="5814837" y="649067"/>
            <a:ext cx="6418500" cy="15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6200"/>
              <a:buFont typeface="Verdana"/>
              <a:buNone/>
            </a:pPr>
            <a:r>
              <a:rPr b="0" i="0" lang="en-US" sz="62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Instruções:</a:t>
            </a:r>
            <a:endParaRPr b="0" i="0" sz="6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2" name="Google Shape;682;p8"/>
          <p:cNvSpPr txBox="1"/>
          <p:nvPr/>
        </p:nvSpPr>
        <p:spPr>
          <a:xfrm>
            <a:off x="15779489" y="649066"/>
            <a:ext cx="20205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Jogador  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3" name="Google Shape;683;p8"/>
          <p:cNvSpPr txBox="1"/>
          <p:nvPr/>
        </p:nvSpPr>
        <p:spPr>
          <a:xfrm>
            <a:off x="815591" y="606471"/>
            <a:ext cx="19419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585DFF"/>
                </a:solidFill>
                <a:latin typeface="Verdana"/>
                <a:ea typeface="Verdana"/>
                <a:cs typeface="Verdana"/>
                <a:sym typeface="Verdana"/>
              </a:rPr>
              <a:t>Jogador 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84" name="Google Shape;684;p8"/>
          <p:cNvSpPr txBox="1"/>
          <p:nvPr/>
        </p:nvSpPr>
        <p:spPr>
          <a:xfrm>
            <a:off x="7899358" y="649066"/>
            <a:ext cx="24897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Pontos </a:t>
            </a:r>
            <a:r>
              <a:rPr b="0" i="0" lang="en-US" sz="2200" u="none" cap="none" strike="noStrike">
                <a:solidFill>
                  <a:srgbClr val="20EF80"/>
                </a:solidFill>
                <a:latin typeface="Verdana"/>
                <a:ea typeface="Verdana"/>
                <a:cs typeface="Verdana"/>
                <a:sym typeface="Verdana"/>
              </a:rPr>
              <a:t>2500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90" name="Google Shape;6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92" name="Google Shape;692;p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693" name="Google Shape;693;p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94" name="Google Shape;694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5" name="Google Shape;695;p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696" name="Google Shape;696;p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697" name="Google Shape;697;p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98" name="Google Shape;698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9" name="Google Shape;69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5" name="Google Shape;705;p9"/>
          <p:cNvGrpSpPr/>
          <p:nvPr/>
        </p:nvGrpSpPr>
        <p:grpSpPr>
          <a:xfrm>
            <a:off x="330692" y="3848532"/>
            <a:ext cx="2056764" cy="2246630"/>
            <a:chOff x="330692" y="3848532"/>
            <a:chExt cx="2056764" cy="2246630"/>
          </a:xfrm>
        </p:grpSpPr>
        <p:sp>
          <p:nvSpPr>
            <p:cNvPr id="706" name="Google Shape;706;p9"/>
            <p:cNvSpPr/>
            <p:nvPr/>
          </p:nvSpPr>
          <p:spPr>
            <a:xfrm>
              <a:off x="330692" y="3848532"/>
              <a:ext cx="2056764" cy="2246630"/>
            </a:xfrm>
            <a:custGeom>
              <a:rect b="b" l="l" r="r" t="t"/>
              <a:pathLst>
                <a:path extrusionOk="0" h="2246629" w="2056764">
                  <a:moveTo>
                    <a:pt x="1132182" y="2246415"/>
                  </a:moveTo>
                  <a:lnTo>
                    <a:pt x="1090710" y="2245482"/>
                  </a:lnTo>
                  <a:lnTo>
                    <a:pt x="1049486" y="2243518"/>
                  </a:lnTo>
                  <a:lnTo>
                    <a:pt x="1004149" y="2239560"/>
                  </a:lnTo>
                  <a:lnTo>
                    <a:pt x="954899" y="2233281"/>
                  </a:lnTo>
                  <a:lnTo>
                    <a:pt x="900172" y="2223712"/>
                  </a:lnTo>
                  <a:lnTo>
                    <a:pt x="840311" y="2209811"/>
                  </a:lnTo>
                  <a:lnTo>
                    <a:pt x="765495" y="2187488"/>
                  </a:lnTo>
                  <a:lnTo>
                    <a:pt x="721072" y="2171522"/>
                  </a:lnTo>
                  <a:lnTo>
                    <a:pt x="677400" y="2153723"/>
                  </a:lnTo>
                  <a:lnTo>
                    <a:pt x="634487" y="2134083"/>
                  </a:lnTo>
                  <a:lnTo>
                    <a:pt x="592337" y="2112596"/>
                  </a:lnTo>
                  <a:lnTo>
                    <a:pt x="551325" y="2089500"/>
                  </a:lnTo>
                  <a:lnTo>
                    <a:pt x="511373" y="2064750"/>
                  </a:lnTo>
                  <a:lnTo>
                    <a:pt x="472515" y="2038305"/>
                  </a:lnTo>
                  <a:lnTo>
                    <a:pt x="434784" y="2010123"/>
                  </a:lnTo>
                  <a:lnTo>
                    <a:pt x="390130" y="1973445"/>
                  </a:lnTo>
                  <a:lnTo>
                    <a:pt x="347296" y="1934642"/>
                  </a:lnTo>
                  <a:lnTo>
                    <a:pt x="308342" y="1895631"/>
                  </a:lnTo>
                  <a:lnTo>
                    <a:pt x="271513" y="1854814"/>
                  </a:lnTo>
                  <a:lnTo>
                    <a:pt x="236748" y="1812228"/>
                  </a:lnTo>
                  <a:lnTo>
                    <a:pt x="203987" y="1767909"/>
                  </a:lnTo>
                  <a:lnTo>
                    <a:pt x="163168" y="1705398"/>
                  </a:lnTo>
                  <a:lnTo>
                    <a:pt x="126597" y="1640304"/>
                  </a:lnTo>
                  <a:lnTo>
                    <a:pt x="105395" y="1597329"/>
                  </a:lnTo>
                  <a:lnTo>
                    <a:pt x="86106" y="1553566"/>
                  </a:lnTo>
                  <a:lnTo>
                    <a:pt x="68699" y="1509027"/>
                  </a:lnTo>
                  <a:lnTo>
                    <a:pt x="53143" y="1463726"/>
                  </a:lnTo>
                  <a:lnTo>
                    <a:pt x="33647" y="1394834"/>
                  </a:lnTo>
                  <a:lnTo>
                    <a:pt x="18579" y="1324824"/>
                  </a:lnTo>
                  <a:lnTo>
                    <a:pt x="12220" y="1286615"/>
                  </a:lnTo>
                  <a:lnTo>
                    <a:pt x="7240" y="1248225"/>
                  </a:lnTo>
                  <a:lnTo>
                    <a:pt x="3811" y="1209845"/>
                  </a:lnTo>
                  <a:lnTo>
                    <a:pt x="390" y="1146875"/>
                  </a:lnTo>
                  <a:lnTo>
                    <a:pt x="0" y="1121799"/>
                  </a:lnTo>
                  <a:lnTo>
                    <a:pt x="463" y="1096716"/>
                  </a:lnTo>
                  <a:lnTo>
                    <a:pt x="3249" y="1044367"/>
                  </a:lnTo>
                  <a:lnTo>
                    <a:pt x="7700" y="995905"/>
                  </a:lnTo>
                  <a:lnTo>
                    <a:pt x="16442" y="934263"/>
                  </a:lnTo>
                  <a:lnTo>
                    <a:pt x="27520" y="877429"/>
                  </a:lnTo>
                  <a:lnTo>
                    <a:pt x="40501" y="825543"/>
                  </a:lnTo>
                  <a:lnTo>
                    <a:pt x="57906" y="768038"/>
                  </a:lnTo>
                  <a:lnTo>
                    <a:pt x="80866" y="705532"/>
                  </a:lnTo>
                  <a:lnTo>
                    <a:pt x="109448" y="640212"/>
                  </a:lnTo>
                  <a:lnTo>
                    <a:pt x="144463" y="572877"/>
                  </a:lnTo>
                  <a:lnTo>
                    <a:pt x="185530" y="505465"/>
                  </a:lnTo>
                  <a:lnTo>
                    <a:pt x="208654" y="471735"/>
                  </a:lnTo>
                  <a:lnTo>
                    <a:pt x="232989" y="438871"/>
                  </a:lnTo>
                  <a:lnTo>
                    <a:pt x="258506" y="406858"/>
                  </a:lnTo>
                  <a:lnTo>
                    <a:pt x="292544" y="367700"/>
                  </a:lnTo>
                  <a:lnTo>
                    <a:pt x="321814" y="336692"/>
                  </a:lnTo>
                  <a:lnTo>
                    <a:pt x="371691" y="289019"/>
                  </a:lnTo>
                  <a:lnTo>
                    <a:pt x="404692" y="260483"/>
                  </a:lnTo>
                  <a:lnTo>
                    <a:pt x="438749" y="233213"/>
                  </a:lnTo>
                  <a:lnTo>
                    <a:pt x="473911" y="207266"/>
                  </a:lnTo>
                  <a:lnTo>
                    <a:pt x="507943" y="184105"/>
                  </a:lnTo>
                  <a:lnTo>
                    <a:pt x="542741" y="162226"/>
                  </a:lnTo>
                  <a:lnTo>
                    <a:pt x="578321" y="141640"/>
                  </a:lnTo>
                  <a:lnTo>
                    <a:pt x="614698" y="122357"/>
                  </a:lnTo>
                  <a:lnTo>
                    <a:pt x="681156" y="91272"/>
                  </a:lnTo>
                  <a:lnTo>
                    <a:pt x="749473" y="64531"/>
                  </a:lnTo>
                  <a:lnTo>
                    <a:pt x="804784" y="46592"/>
                  </a:lnTo>
                  <a:lnTo>
                    <a:pt x="860958" y="31590"/>
                  </a:lnTo>
                  <a:lnTo>
                    <a:pt x="913618" y="20253"/>
                  </a:lnTo>
                  <a:lnTo>
                    <a:pt x="966793" y="11590"/>
                  </a:lnTo>
                  <a:lnTo>
                    <a:pt x="1008148" y="6539"/>
                  </a:lnTo>
                  <a:lnTo>
                    <a:pt x="1049677" y="3074"/>
                  </a:lnTo>
                  <a:lnTo>
                    <a:pt x="1105809" y="401"/>
                  </a:lnTo>
                  <a:lnTo>
                    <a:pt x="1140397" y="0"/>
                  </a:lnTo>
                  <a:lnTo>
                    <a:pt x="1155790" y="477"/>
                  </a:lnTo>
                  <a:lnTo>
                    <a:pt x="1207573" y="3541"/>
                  </a:lnTo>
                  <a:lnTo>
                    <a:pt x="1246946" y="7375"/>
                  </a:lnTo>
                  <a:lnTo>
                    <a:pt x="1308940" y="15915"/>
                  </a:lnTo>
                  <a:lnTo>
                    <a:pt x="1350914" y="23783"/>
                  </a:lnTo>
                  <a:lnTo>
                    <a:pt x="1392546" y="33255"/>
                  </a:lnTo>
                  <a:lnTo>
                    <a:pt x="1433852" y="44250"/>
                  </a:lnTo>
                  <a:lnTo>
                    <a:pt x="1498085" y="64787"/>
                  </a:lnTo>
                  <a:lnTo>
                    <a:pt x="1560951" y="89281"/>
                  </a:lnTo>
                  <a:lnTo>
                    <a:pt x="1602553" y="107894"/>
                  </a:lnTo>
                  <a:lnTo>
                    <a:pt x="1643367" y="128146"/>
                  </a:lnTo>
                  <a:lnTo>
                    <a:pt x="1687912" y="152736"/>
                  </a:lnTo>
                  <a:lnTo>
                    <a:pt x="1731203" y="179273"/>
                  </a:lnTo>
                  <a:lnTo>
                    <a:pt x="1773269" y="207725"/>
                  </a:lnTo>
                  <a:lnTo>
                    <a:pt x="1814139" y="238062"/>
                  </a:lnTo>
                  <a:lnTo>
                    <a:pt x="1849249" y="266556"/>
                  </a:lnTo>
                  <a:lnTo>
                    <a:pt x="1883066" y="296440"/>
                  </a:lnTo>
                  <a:lnTo>
                    <a:pt x="1915660" y="327639"/>
                  </a:lnTo>
                  <a:lnTo>
                    <a:pt x="1947099" y="360074"/>
                  </a:lnTo>
                  <a:lnTo>
                    <a:pt x="1994763" y="414746"/>
                  </a:lnTo>
                  <a:lnTo>
                    <a:pt x="2038528" y="472625"/>
                  </a:lnTo>
                  <a:lnTo>
                    <a:pt x="2056767" y="498859"/>
                  </a:lnTo>
                  <a:lnTo>
                    <a:pt x="2054579" y="498671"/>
                  </a:lnTo>
                  <a:lnTo>
                    <a:pt x="1276919" y="1118539"/>
                  </a:lnTo>
                  <a:lnTo>
                    <a:pt x="1277223" y="1124742"/>
                  </a:lnTo>
                  <a:lnTo>
                    <a:pt x="1428578" y="1250633"/>
                  </a:lnTo>
                  <a:lnTo>
                    <a:pt x="2028881" y="1751635"/>
                  </a:lnTo>
                  <a:lnTo>
                    <a:pt x="2044391" y="1764436"/>
                  </a:lnTo>
                  <a:lnTo>
                    <a:pt x="2043989" y="1766130"/>
                  </a:lnTo>
                  <a:lnTo>
                    <a:pt x="2033029" y="1781658"/>
                  </a:lnTo>
                  <a:lnTo>
                    <a:pt x="2004807" y="1819015"/>
                  </a:lnTo>
                  <a:lnTo>
                    <a:pt x="1978318" y="1851371"/>
                  </a:lnTo>
                  <a:lnTo>
                    <a:pt x="1950601" y="1882603"/>
                  </a:lnTo>
                  <a:lnTo>
                    <a:pt x="1921746" y="1912787"/>
                  </a:lnTo>
                  <a:lnTo>
                    <a:pt x="1891843" y="1942000"/>
                  </a:lnTo>
                  <a:lnTo>
                    <a:pt x="1851927" y="1977725"/>
                  </a:lnTo>
                  <a:lnTo>
                    <a:pt x="1810300" y="2011469"/>
                  </a:lnTo>
                  <a:lnTo>
                    <a:pt x="1779354" y="2034596"/>
                  </a:lnTo>
                  <a:lnTo>
                    <a:pt x="1747643" y="2056577"/>
                  </a:lnTo>
                  <a:lnTo>
                    <a:pt x="1715196" y="2077450"/>
                  </a:lnTo>
                  <a:lnTo>
                    <a:pt x="1682042" y="2097253"/>
                  </a:lnTo>
                  <a:lnTo>
                    <a:pt x="1620234" y="2130145"/>
                  </a:lnTo>
                  <a:lnTo>
                    <a:pt x="1556451" y="2159093"/>
                  </a:lnTo>
                  <a:lnTo>
                    <a:pt x="1489488" y="2184616"/>
                  </a:lnTo>
                  <a:lnTo>
                    <a:pt x="1421054" y="2205815"/>
                  </a:lnTo>
                  <a:lnTo>
                    <a:pt x="1367118" y="2219173"/>
                  </a:lnTo>
                  <a:lnTo>
                    <a:pt x="1312583" y="2229925"/>
                  </a:lnTo>
                  <a:lnTo>
                    <a:pt x="1271390" y="2236185"/>
                  </a:lnTo>
                  <a:lnTo>
                    <a:pt x="1230032" y="2241057"/>
                  </a:lnTo>
                  <a:lnTo>
                    <a:pt x="1173883" y="2244810"/>
                  </a:lnTo>
                  <a:lnTo>
                    <a:pt x="1153034" y="2245854"/>
                  </a:lnTo>
                  <a:lnTo>
                    <a:pt x="1132182" y="2246415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7" name="Google Shape;707;p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102583" y="4232478"/>
              <a:ext cx="226457" cy="22787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8" name="Google Shape;708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6" name="Google Shape;716;p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717" name="Google Shape;717;p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19" name="Google Shape;719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961107" y="254642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0" name="Google Shape;720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1" name="Google Shape;721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2" name="Google Shape;722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3" name="Google Shape;723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4" name="Google Shape;724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5" name="Google Shape;725;p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31" name="Google Shape;73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1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33" name="Google Shape;733;p1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734" name="Google Shape;734;p1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5" name="Google Shape;735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6" name="Google Shape;736;p1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37" name="Google Shape;737;p1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738" name="Google Shape;738;p1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39" name="Google Shape;739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0" name="Google Shape;74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4" name="Google Shape;754;p1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755" name="Google Shape;755;p10"/>
            <p:cNvSpPr/>
            <p:nvPr/>
          </p:nvSpPr>
          <p:spPr>
            <a:xfrm>
              <a:off x="3804596" y="2671508"/>
              <a:ext cx="682625" cy="752475"/>
            </a:xfrm>
            <a:custGeom>
              <a:rect b="b" l="l" r="r" t="t"/>
              <a:pathLst>
                <a:path extrusionOk="0" h="752475" w="682625">
                  <a:moveTo>
                    <a:pt x="300643" y="259"/>
                  </a:moveTo>
                  <a:lnTo>
                    <a:pt x="310224" y="259"/>
                  </a:lnTo>
                  <a:lnTo>
                    <a:pt x="303947" y="0"/>
                  </a:lnTo>
                  <a:lnTo>
                    <a:pt x="300643" y="259"/>
                  </a:lnTo>
                  <a:close/>
                </a:path>
                <a:path extrusionOk="0" h="752475" w="682625">
                  <a:moveTo>
                    <a:pt x="308094" y="752206"/>
                  </a:moveTo>
                  <a:lnTo>
                    <a:pt x="350771" y="749912"/>
                  </a:lnTo>
                  <a:lnTo>
                    <a:pt x="395439" y="742421"/>
                  </a:lnTo>
                  <a:lnTo>
                    <a:pt x="434048" y="731201"/>
                  </a:lnTo>
                  <a:lnTo>
                    <a:pt x="470440" y="716304"/>
                  </a:lnTo>
                  <a:lnTo>
                    <a:pt x="515030" y="691393"/>
                  </a:lnTo>
                  <a:lnTo>
                    <a:pt x="548078" y="667054"/>
                  </a:lnTo>
                  <a:lnTo>
                    <a:pt x="582707" y="634779"/>
                  </a:lnTo>
                  <a:lnTo>
                    <a:pt x="617492" y="592023"/>
                  </a:lnTo>
                  <a:lnTo>
                    <a:pt x="643289" y="549307"/>
                  </a:lnTo>
                  <a:lnTo>
                    <a:pt x="662588" y="505361"/>
                  </a:lnTo>
                  <a:lnTo>
                    <a:pt x="674272" y="467134"/>
                  </a:lnTo>
                  <a:lnTo>
                    <a:pt x="682079" y="426104"/>
                  </a:lnTo>
                  <a:lnTo>
                    <a:pt x="682079" y="326984"/>
                  </a:lnTo>
                  <a:lnTo>
                    <a:pt x="674255" y="285219"/>
                  </a:lnTo>
                  <a:lnTo>
                    <a:pt x="662515" y="246790"/>
                  </a:lnTo>
                  <a:lnTo>
                    <a:pt x="643360" y="203150"/>
                  </a:lnTo>
                  <a:lnTo>
                    <a:pt x="623645" y="169412"/>
                  </a:lnTo>
                  <a:lnTo>
                    <a:pt x="599319" y="136402"/>
                  </a:lnTo>
                  <a:lnTo>
                    <a:pt x="572256" y="106912"/>
                  </a:lnTo>
                  <a:lnTo>
                    <a:pt x="539238" y="78273"/>
                  </a:lnTo>
                  <a:lnTo>
                    <a:pt x="504574" y="54510"/>
                  </a:lnTo>
                  <a:lnTo>
                    <a:pt x="469587" y="35782"/>
                  </a:lnTo>
                  <a:lnTo>
                    <a:pt x="426481" y="18680"/>
                  </a:lnTo>
                  <a:lnTo>
                    <a:pt x="380948" y="6984"/>
                  </a:lnTo>
                  <a:lnTo>
                    <a:pt x="342527" y="1729"/>
                  </a:lnTo>
                  <a:lnTo>
                    <a:pt x="319329" y="241"/>
                  </a:lnTo>
                  <a:lnTo>
                    <a:pt x="300643" y="259"/>
                  </a:lnTo>
                  <a:lnTo>
                    <a:pt x="296732" y="566"/>
                  </a:lnTo>
                  <a:lnTo>
                    <a:pt x="289535" y="953"/>
                  </a:lnTo>
                  <a:lnTo>
                    <a:pt x="249175" y="5531"/>
                  </a:lnTo>
                  <a:lnTo>
                    <a:pt x="207537" y="15017"/>
                  </a:lnTo>
                  <a:lnTo>
                    <a:pt x="165171" y="30091"/>
                  </a:lnTo>
                  <a:lnTo>
                    <a:pt x="122850" y="51333"/>
                  </a:lnTo>
                  <a:lnTo>
                    <a:pt x="80775" y="79896"/>
                  </a:lnTo>
                  <a:lnTo>
                    <a:pt x="46934" y="109883"/>
                  </a:lnTo>
                  <a:lnTo>
                    <a:pt x="20567" y="139043"/>
                  </a:lnTo>
                  <a:lnTo>
                    <a:pt x="0" y="167052"/>
                  </a:lnTo>
                  <a:lnTo>
                    <a:pt x="628" y="167137"/>
                  </a:lnTo>
                  <a:lnTo>
                    <a:pt x="8400" y="173316"/>
                  </a:lnTo>
                  <a:lnTo>
                    <a:pt x="259848" y="374642"/>
                  </a:lnTo>
                  <a:lnTo>
                    <a:pt x="259747" y="376719"/>
                  </a:lnTo>
                  <a:lnTo>
                    <a:pt x="16114" y="580760"/>
                  </a:lnTo>
                  <a:lnTo>
                    <a:pt x="10599" y="585438"/>
                  </a:lnTo>
                  <a:lnTo>
                    <a:pt x="4024" y="590861"/>
                  </a:lnTo>
                  <a:lnTo>
                    <a:pt x="4158" y="591428"/>
                  </a:lnTo>
                  <a:lnTo>
                    <a:pt x="8763" y="598086"/>
                  </a:lnTo>
                  <a:lnTo>
                    <a:pt x="35288" y="630418"/>
                  </a:lnTo>
                  <a:lnTo>
                    <a:pt x="68179" y="662260"/>
                  </a:lnTo>
                  <a:lnTo>
                    <a:pt x="102940" y="688657"/>
                  </a:lnTo>
                  <a:lnTo>
                    <a:pt x="145410" y="713284"/>
                  </a:lnTo>
                  <a:lnTo>
                    <a:pt x="188992" y="731519"/>
                  </a:lnTo>
                  <a:lnTo>
                    <a:pt x="229782" y="743087"/>
                  </a:lnTo>
                  <a:lnTo>
                    <a:pt x="268579" y="749642"/>
                  </a:lnTo>
                  <a:lnTo>
                    <a:pt x="301143" y="752019"/>
                  </a:lnTo>
                  <a:lnTo>
                    <a:pt x="308094" y="752206"/>
                  </a:lnTo>
                  <a:close/>
                </a:path>
                <a:path extrusionOk="0" h="752475" w="682625">
                  <a:moveTo>
                    <a:pt x="0" y="167191"/>
                  </a:moveTo>
                  <a:lnTo>
                    <a:pt x="628" y="167137"/>
                  </a:lnTo>
                  <a:lnTo>
                    <a:pt x="0" y="16713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6" name="Google Shape;756;p1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157301" y="2799907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7" name="Google Shape;757;p1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9" name="Google Shape;759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961107" y="2546419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0" name="Google Shape;760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1" name="Google Shape;761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2" name="Google Shape;762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3" name="Google Shape;763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4" name="Google Shape;764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5" name="Google Shape;765;p1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1" name="Google Shape;77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1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3" name="Google Shape;773;p1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774" name="Google Shape;774;p1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75" name="Google Shape;775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6" name="Google Shape;776;p1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777" name="Google Shape;777;p1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778" name="Google Shape;778;p1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79" name="Google Shape;779;p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80" name="Google Shape;78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4" name="Google Shape;794;p1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795" name="Google Shape;795;p11"/>
            <p:cNvSpPr/>
            <p:nvPr/>
          </p:nvSpPr>
          <p:spPr>
            <a:xfrm>
              <a:off x="2989702" y="2546439"/>
              <a:ext cx="682625" cy="752475"/>
            </a:xfrm>
            <a:custGeom>
              <a:rect b="b" l="l" r="r" t="t"/>
              <a:pathLst>
                <a:path extrusionOk="0" h="752475" w="682625">
                  <a:moveTo>
                    <a:pt x="300643" y="259"/>
                  </a:moveTo>
                  <a:lnTo>
                    <a:pt x="310224" y="259"/>
                  </a:lnTo>
                  <a:lnTo>
                    <a:pt x="303947" y="0"/>
                  </a:lnTo>
                  <a:lnTo>
                    <a:pt x="300643" y="259"/>
                  </a:lnTo>
                  <a:close/>
                </a:path>
                <a:path extrusionOk="0" h="752475" w="682625">
                  <a:moveTo>
                    <a:pt x="308094" y="752206"/>
                  </a:moveTo>
                  <a:lnTo>
                    <a:pt x="350771" y="749912"/>
                  </a:lnTo>
                  <a:lnTo>
                    <a:pt x="395439" y="742421"/>
                  </a:lnTo>
                  <a:lnTo>
                    <a:pt x="434048" y="731201"/>
                  </a:lnTo>
                  <a:lnTo>
                    <a:pt x="470440" y="716304"/>
                  </a:lnTo>
                  <a:lnTo>
                    <a:pt x="515030" y="691393"/>
                  </a:lnTo>
                  <a:lnTo>
                    <a:pt x="548078" y="667054"/>
                  </a:lnTo>
                  <a:lnTo>
                    <a:pt x="582707" y="634779"/>
                  </a:lnTo>
                  <a:lnTo>
                    <a:pt x="617492" y="592023"/>
                  </a:lnTo>
                  <a:lnTo>
                    <a:pt x="643289" y="549307"/>
                  </a:lnTo>
                  <a:lnTo>
                    <a:pt x="662588" y="505361"/>
                  </a:lnTo>
                  <a:lnTo>
                    <a:pt x="674272" y="467134"/>
                  </a:lnTo>
                  <a:lnTo>
                    <a:pt x="682079" y="426104"/>
                  </a:lnTo>
                  <a:lnTo>
                    <a:pt x="682079" y="326984"/>
                  </a:lnTo>
                  <a:lnTo>
                    <a:pt x="674255" y="285219"/>
                  </a:lnTo>
                  <a:lnTo>
                    <a:pt x="662515" y="246790"/>
                  </a:lnTo>
                  <a:lnTo>
                    <a:pt x="643360" y="203150"/>
                  </a:lnTo>
                  <a:lnTo>
                    <a:pt x="623645" y="169412"/>
                  </a:lnTo>
                  <a:lnTo>
                    <a:pt x="599319" y="136402"/>
                  </a:lnTo>
                  <a:lnTo>
                    <a:pt x="572256" y="106912"/>
                  </a:lnTo>
                  <a:lnTo>
                    <a:pt x="539238" y="78273"/>
                  </a:lnTo>
                  <a:lnTo>
                    <a:pt x="504574" y="54510"/>
                  </a:lnTo>
                  <a:lnTo>
                    <a:pt x="469587" y="35782"/>
                  </a:lnTo>
                  <a:lnTo>
                    <a:pt x="426481" y="18680"/>
                  </a:lnTo>
                  <a:lnTo>
                    <a:pt x="380948" y="6984"/>
                  </a:lnTo>
                  <a:lnTo>
                    <a:pt x="342528" y="1729"/>
                  </a:lnTo>
                  <a:lnTo>
                    <a:pt x="319329" y="241"/>
                  </a:lnTo>
                  <a:lnTo>
                    <a:pt x="300643" y="259"/>
                  </a:lnTo>
                  <a:lnTo>
                    <a:pt x="296732" y="566"/>
                  </a:lnTo>
                  <a:lnTo>
                    <a:pt x="289535" y="953"/>
                  </a:lnTo>
                  <a:lnTo>
                    <a:pt x="249175" y="5531"/>
                  </a:lnTo>
                  <a:lnTo>
                    <a:pt x="207537" y="15017"/>
                  </a:lnTo>
                  <a:lnTo>
                    <a:pt x="165171" y="30091"/>
                  </a:lnTo>
                  <a:lnTo>
                    <a:pt x="122850" y="51333"/>
                  </a:lnTo>
                  <a:lnTo>
                    <a:pt x="80775" y="79896"/>
                  </a:lnTo>
                  <a:lnTo>
                    <a:pt x="46934" y="109883"/>
                  </a:lnTo>
                  <a:lnTo>
                    <a:pt x="20567" y="139043"/>
                  </a:lnTo>
                  <a:lnTo>
                    <a:pt x="0" y="167052"/>
                  </a:lnTo>
                  <a:lnTo>
                    <a:pt x="628" y="167137"/>
                  </a:lnTo>
                  <a:lnTo>
                    <a:pt x="8400" y="173316"/>
                  </a:lnTo>
                  <a:lnTo>
                    <a:pt x="259848" y="374642"/>
                  </a:lnTo>
                  <a:lnTo>
                    <a:pt x="259747" y="376719"/>
                  </a:lnTo>
                  <a:lnTo>
                    <a:pt x="16114" y="580760"/>
                  </a:lnTo>
                  <a:lnTo>
                    <a:pt x="10599" y="585438"/>
                  </a:lnTo>
                  <a:lnTo>
                    <a:pt x="4024" y="590861"/>
                  </a:lnTo>
                  <a:lnTo>
                    <a:pt x="4158" y="591428"/>
                  </a:lnTo>
                  <a:lnTo>
                    <a:pt x="8763" y="598086"/>
                  </a:lnTo>
                  <a:lnTo>
                    <a:pt x="35288" y="630418"/>
                  </a:lnTo>
                  <a:lnTo>
                    <a:pt x="68179" y="662260"/>
                  </a:lnTo>
                  <a:lnTo>
                    <a:pt x="102940" y="688657"/>
                  </a:lnTo>
                  <a:lnTo>
                    <a:pt x="145410" y="713284"/>
                  </a:lnTo>
                  <a:lnTo>
                    <a:pt x="188992" y="731519"/>
                  </a:lnTo>
                  <a:lnTo>
                    <a:pt x="229782" y="743087"/>
                  </a:lnTo>
                  <a:lnTo>
                    <a:pt x="268579" y="749642"/>
                  </a:lnTo>
                  <a:lnTo>
                    <a:pt x="301143" y="752019"/>
                  </a:lnTo>
                  <a:lnTo>
                    <a:pt x="308094" y="752206"/>
                  </a:lnTo>
                  <a:close/>
                </a:path>
                <a:path extrusionOk="0" h="752475" w="682625">
                  <a:moveTo>
                    <a:pt x="0" y="167191"/>
                  </a:moveTo>
                  <a:lnTo>
                    <a:pt x="628" y="167137"/>
                  </a:lnTo>
                  <a:lnTo>
                    <a:pt x="0" y="16713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6" name="Google Shape;796;p1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342408" y="2674838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7" name="Google Shape;797;p1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99" name="Google Shape;799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961107" y="25464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0" name="Google Shape;800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1" name="Google Shape;801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2" name="Google Shape;802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3" name="Google Shape;803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3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4" name="Google Shape;804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5" name="Google Shape;805;p1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11" name="Google Shape;81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1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13" name="Google Shape;813;p1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814" name="Google Shape;814;p1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5" name="Google Shape;8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6" name="Google Shape;816;p1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17" name="Google Shape;817;p1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818" name="Google Shape;818;p1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9" name="Google Shape;819;p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20" name="Google Shape;82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4" name="Google Shape;834;p1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835" name="Google Shape;835;p12"/>
            <p:cNvSpPr/>
            <p:nvPr/>
          </p:nvSpPr>
          <p:spPr>
            <a:xfrm>
              <a:off x="2989702" y="2546432"/>
              <a:ext cx="682625" cy="752475"/>
            </a:xfrm>
            <a:custGeom>
              <a:rect b="b" l="l" r="r" t="t"/>
              <a:pathLst>
                <a:path extrusionOk="0" h="752475" w="682625">
                  <a:moveTo>
                    <a:pt x="300643" y="259"/>
                  </a:moveTo>
                  <a:lnTo>
                    <a:pt x="310224" y="259"/>
                  </a:lnTo>
                  <a:lnTo>
                    <a:pt x="303947" y="0"/>
                  </a:lnTo>
                  <a:lnTo>
                    <a:pt x="300643" y="259"/>
                  </a:lnTo>
                  <a:close/>
                </a:path>
                <a:path extrusionOk="0" h="752475" w="682625">
                  <a:moveTo>
                    <a:pt x="308094" y="752206"/>
                  </a:moveTo>
                  <a:lnTo>
                    <a:pt x="350771" y="749912"/>
                  </a:lnTo>
                  <a:lnTo>
                    <a:pt x="395439" y="742421"/>
                  </a:lnTo>
                  <a:lnTo>
                    <a:pt x="434048" y="731201"/>
                  </a:lnTo>
                  <a:lnTo>
                    <a:pt x="470440" y="716304"/>
                  </a:lnTo>
                  <a:lnTo>
                    <a:pt x="515030" y="691393"/>
                  </a:lnTo>
                  <a:lnTo>
                    <a:pt x="548078" y="667054"/>
                  </a:lnTo>
                  <a:lnTo>
                    <a:pt x="582707" y="634779"/>
                  </a:lnTo>
                  <a:lnTo>
                    <a:pt x="617492" y="592023"/>
                  </a:lnTo>
                  <a:lnTo>
                    <a:pt x="643289" y="549307"/>
                  </a:lnTo>
                  <a:lnTo>
                    <a:pt x="662588" y="505361"/>
                  </a:lnTo>
                  <a:lnTo>
                    <a:pt x="674272" y="467134"/>
                  </a:lnTo>
                  <a:lnTo>
                    <a:pt x="682079" y="426104"/>
                  </a:lnTo>
                  <a:lnTo>
                    <a:pt x="682079" y="326984"/>
                  </a:lnTo>
                  <a:lnTo>
                    <a:pt x="674255" y="285219"/>
                  </a:lnTo>
                  <a:lnTo>
                    <a:pt x="662515" y="246790"/>
                  </a:lnTo>
                  <a:lnTo>
                    <a:pt x="643360" y="203150"/>
                  </a:lnTo>
                  <a:lnTo>
                    <a:pt x="623645" y="169412"/>
                  </a:lnTo>
                  <a:lnTo>
                    <a:pt x="599319" y="136402"/>
                  </a:lnTo>
                  <a:lnTo>
                    <a:pt x="572256" y="106912"/>
                  </a:lnTo>
                  <a:lnTo>
                    <a:pt x="539238" y="78273"/>
                  </a:lnTo>
                  <a:lnTo>
                    <a:pt x="504574" y="54510"/>
                  </a:lnTo>
                  <a:lnTo>
                    <a:pt x="469587" y="35782"/>
                  </a:lnTo>
                  <a:lnTo>
                    <a:pt x="426481" y="18680"/>
                  </a:lnTo>
                  <a:lnTo>
                    <a:pt x="380948" y="6984"/>
                  </a:lnTo>
                  <a:lnTo>
                    <a:pt x="342528" y="1729"/>
                  </a:lnTo>
                  <a:lnTo>
                    <a:pt x="319329" y="241"/>
                  </a:lnTo>
                  <a:lnTo>
                    <a:pt x="300643" y="259"/>
                  </a:lnTo>
                  <a:lnTo>
                    <a:pt x="296732" y="566"/>
                  </a:lnTo>
                  <a:lnTo>
                    <a:pt x="289535" y="953"/>
                  </a:lnTo>
                  <a:lnTo>
                    <a:pt x="249175" y="5531"/>
                  </a:lnTo>
                  <a:lnTo>
                    <a:pt x="207537" y="15017"/>
                  </a:lnTo>
                  <a:lnTo>
                    <a:pt x="165171" y="30091"/>
                  </a:lnTo>
                  <a:lnTo>
                    <a:pt x="122850" y="51333"/>
                  </a:lnTo>
                  <a:lnTo>
                    <a:pt x="80775" y="79896"/>
                  </a:lnTo>
                  <a:lnTo>
                    <a:pt x="46934" y="109883"/>
                  </a:lnTo>
                  <a:lnTo>
                    <a:pt x="20567" y="139043"/>
                  </a:lnTo>
                  <a:lnTo>
                    <a:pt x="0" y="167052"/>
                  </a:lnTo>
                  <a:lnTo>
                    <a:pt x="628" y="167137"/>
                  </a:lnTo>
                  <a:lnTo>
                    <a:pt x="8400" y="173316"/>
                  </a:lnTo>
                  <a:lnTo>
                    <a:pt x="259848" y="374642"/>
                  </a:lnTo>
                  <a:lnTo>
                    <a:pt x="259747" y="376719"/>
                  </a:lnTo>
                  <a:lnTo>
                    <a:pt x="16114" y="580760"/>
                  </a:lnTo>
                  <a:lnTo>
                    <a:pt x="10599" y="585438"/>
                  </a:lnTo>
                  <a:lnTo>
                    <a:pt x="4024" y="590861"/>
                  </a:lnTo>
                  <a:lnTo>
                    <a:pt x="4158" y="591428"/>
                  </a:lnTo>
                  <a:lnTo>
                    <a:pt x="8763" y="598086"/>
                  </a:lnTo>
                  <a:lnTo>
                    <a:pt x="35288" y="630418"/>
                  </a:lnTo>
                  <a:lnTo>
                    <a:pt x="68179" y="662260"/>
                  </a:lnTo>
                  <a:lnTo>
                    <a:pt x="102940" y="688657"/>
                  </a:lnTo>
                  <a:lnTo>
                    <a:pt x="145410" y="713284"/>
                  </a:lnTo>
                  <a:lnTo>
                    <a:pt x="188992" y="731519"/>
                  </a:lnTo>
                  <a:lnTo>
                    <a:pt x="229782" y="743087"/>
                  </a:lnTo>
                  <a:lnTo>
                    <a:pt x="268579" y="749642"/>
                  </a:lnTo>
                  <a:lnTo>
                    <a:pt x="301143" y="752019"/>
                  </a:lnTo>
                  <a:lnTo>
                    <a:pt x="308094" y="752206"/>
                  </a:lnTo>
                  <a:close/>
                </a:path>
                <a:path extrusionOk="0" h="752475" w="682625">
                  <a:moveTo>
                    <a:pt x="0" y="167191"/>
                  </a:moveTo>
                  <a:lnTo>
                    <a:pt x="628" y="167137"/>
                  </a:lnTo>
                  <a:lnTo>
                    <a:pt x="0" y="16713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36" name="Google Shape;836;p1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342408" y="2674832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7" name="Google Shape;837;p1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39" name="Google Shape;839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0" name="Google Shape;840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1" name="Google Shape;841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2" name="Google Shape;842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3" name="Google Shape;843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4" name="Google Shape;844;p1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9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50" name="Google Shape;85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1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52" name="Google Shape;852;p1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853" name="Google Shape;853;p1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4" name="Google Shape;85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5" name="Google Shape;855;p1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56" name="Google Shape;856;p1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857" name="Google Shape;857;p1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58" name="Google Shape;858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59" name="Google Shape;85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3" name="Google Shape;873;p1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874" name="Google Shape;874;p13"/>
            <p:cNvSpPr/>
            <p:nvPr/>
          </p:nvSpPr>
          <p:spPr>
            <a:xfrm>
              <a:off x="6385222" y="6947540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75" name="Google Shape;875;p1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642519" y="7075939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6" name="Google Shape;876;p1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78" name="Google Shape;878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9" name="Google Shape;879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0" name="Google Shape;880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1" name="Google Shape;881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2" name="Google Shape;882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3" name="Google Shape;883;p1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89" name="Google Shape;8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1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91" name="Google Shape;891;p1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892" name="Google Shape;892;p1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3" name="Google Shape;89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4" name="Google Shape;894;p1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895" name="Google Shape;895;p1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896" name="Google Shape;896;p1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7" name="Google Shape;897;p1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98" name="Google Shape;89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2" name="Google Shape;912;p1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913" name="Google Shape;913;p14"/>
            <p:cNvSpPr/>
            <p:nvPr/>
          </p:nvSpPr>
          <p:spPr>
            <a:xfrm>
              <a:off x="7186871" y="6947541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4" name="Google Shape;914;p1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444168" y="7075940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5" name="Google Shape;915;p1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17" name="Google Shape;917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161685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8" name="Google Shape;918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9" name="Google Shape;919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0" name="Google Shape;920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1" name="Google Shape;921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2" name="Google Shape;922;p1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28" name="Google Shape;92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930" name="Google Shape;930;p1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931" name="Google Shape;931;p1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2" name="Google Shape;93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3" name="Google Shape;933;p1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934" name="Google Shape;934;p1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935" name="Google Shape;935;p1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6" name="Google Shape;936;p1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37" name="Google Shape;9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1" name="Google Shape;951;p1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952" name="Google Shape;952;p15"/>
            <p:cNvSpPr/>
            <p:nvPr/>
          </p:nvSpPr>
          <p:spPr>
            <a:xfrm>
              <a:off x="7186871" y="6947539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53" name="Google Shape;953;p1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444168" y="7075939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4" name="Google Shape;954;p1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56" name="Google Shape;956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7" name="Google Shape;957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8" name="Google Shape;958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9" name="Google Shape;959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0" name="Google Shape;960;p1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66" name="Google Shape;9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968" name="Google Shape;968;p1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969" name="Google Shape;969;p1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70" name="Google Shape;970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1" name="Google Shape;971;p1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972" name="Google Shape;972;p1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973" name="Google Shape;973;p1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74" name="Google Shape;974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5" name="Google Shape;97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81" name="Google Shape;981;p16"/>
          <p:cNvGrpSpPr/>
          <p:nvPr/>
        </p:nvGrpSpPr>
        <p:grpSpPr>
          <a:xfrm>
            <a:off x="9248281" y="2594895"/>
            <a:ext cx="752475" cy="690880"/>
            <a:chOff x="9248281" y="2594895"/>
            <a:chExt cx="752475" cy="690880"/>
          </a:xfrm>
        </p:grpSpPr>
        <p:sp>
          <p:nvSpPr>
            <p:cNvPr id="982" name="Google Shape;982;p16"/>
            <p:cNvSpPr/>
            <p:nvPr/>
          </p:nvSpPr>
          <p:spPr>
            <a:xfrm>
              <a:off x="9248281" y="2594895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3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6" y="690649"/>
                  </a:moveTo>
                  <a:lnTo>
                    <a:pt x="577067" y="690022"/>
                  </a:lnTo>
                  <a:lnTo>
                    <a:pt x="577051" y="69065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83" name="Google Shape;983;p1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796323" y="2857382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84" name="Google Shape;984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2" name="Google Shape;992;p1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993" name="Google Shape;993;p1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95" name="Google Shape;995;p1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6" name="Google Shape;996;p1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7" name="Google Shape;997;p1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3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8" name="Google Shape;998;p1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9" name="Google Shape;999;p1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05" name="Google Shape;100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p1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07" name="Google Shape;1007;p1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008" name="Google Shape;1008;p1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09" name="Google Shape;1009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0" name="Google Shape;1010;p1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11" name="Google Shape;1011;p1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012" name="Google Shape;1012;p1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3" name="Google Shape;1013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4" name="Google Shape;101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8" name="Google Shape;1028;p1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029" name="Google Shape;1029;p17"/>
            <p:cNvSpPr/>
            <p:nvPr/>
          </p:nvSpPr>
          <p:spPr>
            <a:xfrm>
              <a:off x="9390198" y="3577490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2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7" y="690649"/>
                  </a:moveTo>
                  <a:lnTo>
                    <a:pt x="577067" y="690022"/>
                  </a:lnTo>
                  <a:lnTo>
                    <a:pt x="577051" y="69065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30" name="Google Shape;1030;p1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938240" y="3839977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1" name="Google Shape;1031;p1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1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33" name="Google Shape;1033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4" name="Google Shape;1034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5" name="Google Shape;1035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6" name="Google Shape;1036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7" name="Google Shape;1037;p1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9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43" name="Google Shape;10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1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45" name="Google Shape;1045;p1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046" name="Google Shape;1046;p1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47" name="Google Shape;1047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48" name="Google Shape;1048;p1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49" name="Google Shape;1049;p1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050" name="Google Shape;1050;p1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51" name="Google Shape;1051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52" name="Google Shape;1052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6" name="Google Shape;1066;p1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067" name="Google Shape;1067;p18"/>
            <p:cNvSpPr/>
            <p:nvPr/>
          </p:nvSpPr>
          <p:spPr>
            <a:xfrm>
              <a:off x="9390198" y="3577490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3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6" y="690649"/>
                  </a:moveTo>
                  <a:lnTo>
                    <a:pt x="577067" y="690022"/>
                  </a:lnTo>
                  <a:lnTo>
                    <a:pt x="577051" y="69065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68" name="Google Shape;1068;p1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938240" y="3839977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9" name="Google Shape;1069;p1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1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71" name="Google Shape;1071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2" name="Google Shape;1072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09178" y="356769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3" name="Google Shape;1073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4" name="Google Shape;1074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5" name="Google Shape;1075;p1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081" name="Google Shape;108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1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83" name="Google Shape;1083;p1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084" name="Google Shape;1084;p1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85" name="Google Shape;1085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86" name="Google Shape;1086;p1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087" name="Google Shape;1087;p1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088" name="Google Shape;1088;p1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89" name="Google Shape;1089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90" name="Google Shape;109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4" name="Google Shape;1104;p1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105" name="Google Shape;1105;p19"/>
            <p:cNvSpPr/>
            <p:nvPr/>
          </p:nvSpPr>
          <p:spPr>
            <a:xfrm>
              <a:off x="9390198" y="3577492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3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6" y="690649"/>
                  </a:moveTo>
                  <a:lnTo>
                    <a:pt x="577067" y="690022"/>
                  </a:lnTo>
                  <a:lnTo>
                    <a:pt x="577051" y="69065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06" name="Google Shape;1106;p1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938240" y="3839979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7" name="Google Shape;1107;p1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09" name="Google Shape;1109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0" name="Google Shape;1110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1" name="Google Shape;1111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2" name="Google Shape;1112;p1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2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18" name="Google Shape;11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2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20" name="Google Shape;1120;p2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121" name="Google Shape;1121;p2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22" name="Google Shape;1122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3" name="Google Shape;1123;p2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24" name="Google Shape;1124;p2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1125" name="Google Shape;1125;p2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26" name="Google Shape;1126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27" name="Google Shape;112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0" name="Google Shape;1140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1" name="Google Shape;1141;p2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142" name="Google Shape;1142;p20"/>
            <p:cNvSpPr/>
            <p:nvPr/>
          </p:nvSpPr>
          <p:spPr>
            <a:xfrm>
              <a:off x="8302544" y="4076393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2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7" y="690649"/>
                  </a:moveTo>
                  <a:lnTo>
                    <a:pt x="577067" y="690022"/>
                  </a:lnTo>
                  <a:lnTo>
                    <a:pt x="577051" y="69065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3" name="Google Shape;1143;p2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850586" y="4338879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4" name="Google Shape;1144;p2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2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6" name="Google Shape;1146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7" name="Google Shape;1147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8" name="Google Shape;1148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9" name="Google Shape;1149;p2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2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55" name="Google Shape;11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2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57" name="Google Shape;1157;p2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1158" name="Google Shape;1158;p2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59" name="Google Shape;1159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0" name="Google Shape;1160;p2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61" name="Google Shape;1161;p2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1162" name="Google Shape;1162;p2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63" name="Google Shape;1163;p2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64" name="Google Shape;116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1" name="Google Shape;1171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3" name="Google Shape;1173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8" name="Google Shape;1178;p2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1179" name="Google Shape;1179;p21"/>
            <p:cNvSpPr/>
            <p:nvPr/>
          </p:nvSpPr>
          <p:spPr>
            <a:xfrm>
              <a:off x="8302544" y="4813226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3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6" y="690649"/>
                  </a:moveTo>
                  <a:lnTo>
                    <a:pt x="577067" y="690022"/>
                  </a:lnTo>
                  <a:lnTo>
                    <a:pt x="577051" y="69065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0" name="Google Shape;1180;p2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850586" y="5075712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1" name="Google Shape;1181;p2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2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83" name="Google Shape;1183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4" name="Google Shape;1184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3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5" name="Google Shape;1185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6" name="Google Shape;1186;p2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2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92" name="Google Shape;119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193" name="Google Shape;1193;p2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94" name="Google Shape;1194;p2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195" name="Google Shape;1195;p2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96" name="Google Shape;1196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7" name="Google Shape;1197;p2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198" name="Google Shape;1198;p2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199" name="Google Shape;1199;p2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00" name="Google Shape;1200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01" name="Google Shape;120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5" name="Google Shape;1215;p2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216" name="Google Shape;1216;p22"/>
            <p:cNvSpPr/>
            <p:nvPr/>
          </p:nvSpPr>
          <p:spPr>
            <a:xfrm>
              <a:off x="8302544" y="4813221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3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6" y="690649"/>
                  </a:moveTo>
                  <a:lnTo>
                    <a:pt x="577067" y="690022"/>
                  </a:lnTo>
                  <a:lnTo>
                    <a:pt x="577051" y="69065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7" name="Google Shape;1217;p2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850586" y="5075708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8" name="Google Shape;1218;p2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2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0" name="Google Shape;1220;p2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29562" y="477508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1" name="Google Shape;1221;p2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2" name="Google Shape;1222;p2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3" name="Google Shape;1223;p2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9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2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29" name="Google Shape;12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230" name="Google Shape;1230;p2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231" name="Google Shape;1231;p2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232" name="Google Shape;1232;p2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3" name="Google Shape;1233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4" name="Google Shape;1234;p2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235" name="Google Shape;1235;p2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236" name="Google Shape;1236;p2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7" name="Google Shape;1237;p2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38" name="Google Shape;1238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4" name="Google Shape;1244;p23"/>
          <p:cNvGrpSpPr/>
          <p:nvPr/>
        </p:nvGrpSpPr>
        <p:grpSpPr>
          <a:xfrm>
            <a:off x="8302545" y="4813222"/>
            <a:ext cx="752475" cy="690880"/>
            <a:chOff x="8302545" y="4813222"/>
            <a:chExt cx="752475" cy="690880"/>
          </a:xfrm>
        </p:grpSpPr>
        <p:sp>
          <p:nvSpPr>
            <p:cNvPr id="1245" name="Google Shape;1245;p23"/>
            <p:cNvSpPr/>
            <p:nvPr/>
          </p:nvSpPr>
          <p:spPr>
            <a:xfrm>
              <a:off x="8302545" y="4813222"/>
              <a:ext cx="752475" cy="690880"/>
            </a:xfrm>
            <a:custGeom>
              <a:rect b="b" l="l" r="r" t="t"/>
              <a:pathLst>
                <a:path extrusionOk="0" h="690879" w="752475">
                  <a:moveTo>
                    <a:pt x="751515" y="394345"/>
                  </a:moveTo>
                  <a:lnTo>
                    <a:pt x="751758" y="384767"/>
                  </a:lnTo>
                  <a:lnTo>
                    <a:pt x="751858" y="391048"/>
                  </a:lnTo>
                  <a:lnTo>
                    <a:pt x="751515" y="394345"/>
                  </a:lnTo>
                  <a:close/>
                </a:path>
                <a:path extrusionOk="0" h="690879" w="752475">
                  <a:moveTo>
                    <a:pt x="0" y="367789"/>
                  </a:moveTo>
                  <a:lnTo>
                    <a:pt x="3378" y="325183"/>
                  </a:lnTo>
                  <a:lnTo>
                    <a:pt x="12001" y="280720"/>
                  </a:lnTo>
                  <a:lnTo>
                    <a:pt x="24198" y="242409"/>
                  </a:lnTo>
                  <a:lnTo>
                    <a:pt x="40016" y="206407"/>
                  </a:lnTo>
                  <a:lnTo>
                    <a:pt x="66052" y="162464"/>
                  </a:lnTo>
                  <a:lnTo>
                    <a:pt x="91223" y="130045"/>
                  </a:lnTo>
                  <a:lnTo>
                    <a:pt x="124367" y="96248"/>
                  </a:lnTo>
                  <a:lnTo>
                    <a:pt x="167993" y="62561"/>
                  </a:lnTo>
                  <a:lnTo>
                    <a:pt x="211351" y="37858"/>
                  </a:lnTo>
                  <a:lnTo>
                    <a:pt x="255773" y="19681"/>
                  </a:lnTo>
                  <a:lnTo>
                    <a:pt x="294285" y="8972"/>
                  </a:lnTo>
                  <a:lnTo>
                    <a:pt x="337121" y="2028"/>
                  </a:lnTo>
                  <a:lnTo>
                    <a:pt x="377545" y="0"/>
                  </a:lnTo>
                  <a:lnTo>
                    <a:pt x="387031" y="131"/>
                  </a:lnTo>
                  <a:lnTo>
                    <a:pt x="428005" y="3720"/>
                  </a:lnTo>
                  <a:lnTo>
                    <a:pt x="467485" y="11332"/>
                  </a:lnTo>
                  <a:lnTo>
                    <a:pt x="514259" y="26325"/>
                  </a:lnTo>
                  <a:lnTo>
                    <a:pt x="557398" y="46582"/>
                  </a:lnTo>
                  <a:lnTo>
                    <a:pt x="590624" y="67149"/>
                  </a:lnTo>
                  <a:lnTo>
                    <a:pt x="623005" y="92305"/>
                  </a:lnTo>
                  <a:lnTo>
                    <a:pt x="651798" y="120109"/>
                  </a:lnTo>
                  <a:lnTo>
                    <a:pt x="679588" y="153844"/>
                  </a:lnTo>
                  <a:lnTo>
                    <a:pt x="702463" y="189101"/>
                  </a:lnTo>
                  <a:lnTo>
                    <a:pt x="720296" y="224553"/>
                  </a:lnTo>
                  <a:lnTo>
                    <a:pt x="736297" y="268079"/>
                  </a:lnTo>
                  <a:lnTo>
                    <a:pt x="746833" y="313894"/>
                  </a:lnTo>
                  <a:lnTo>
                    <a:pt x="751110" y="352436"/>
                  </a:lnTo>
                  <a:lnTo>
                    <a:pt x="752007" y="375665"/>
                  </a:lnTo>
                  <a:lnTo>
                    <a:pt x="751515" y="394345"/>
                  </a:lnTo>
                  <a:lnTo>
                    <a:pt x="751108" y="398247"/>
                  </a:lnTo>
                  <a:lnTo>
                    <a:pt x="750539" y="405431"/>
                  </a:lnTo>
                  <a:lnTo>
                    <a:pt x="744936" y="445662"/>
                  </a:lnTo>
                  <a:lnTo>
                    <a:pt x="734396" y="487045"/>
                  </a:lnTo>
                  <a:lnTo>
                    <a:pt x="718250" y="529015"/>
                  </a:lnTo>
                  <a:lnTo>
                    <a:pt x="695939" y="570782"/>
                  </a:lnTo>
                  <a:lnTo>
                    <a:pt x="666316" y="612118"/>
                  </a:lnTo>
                  <a:lnTo>
                    <a:pt x="635479" y="645186"/>
                  </a:lnTo>
                  <a:lnTo>
                    <a:pt x="605659" y="670804"/>
                  </a:lnTo>
                  <a:lnTo>
                    <a:pt x="577136" y="690652"/>
                  </a:lnTo>
                  <a:lnTo>
                    <a:pt x="577067" y="690022"/>
                  </a:lnTo>
                  <a:lnTo>
                    <a:pt x="571087" y="682096"/>
                  </a:lnTo>
                  <a:lnTo>
                    <a:pt x="376216" y="425613"/>
                  </a:lnTo>
                  <a:lnTo>
                    <a:pt x="374137" y="425662"/>
                  </a:lnTo>
                  <a:lnTo>
                    <a:pt x="163971" y="664031"/>
                  </a:lnTo>
                  <a:lnTo>
                    <a:pt x="159154" y="669425"/>
                  </a:lnTo>
                  <a:lnTo>
                    <a:pt x="153566" y="675860"/>
                  </a:lnTo>
                  <a:lnTo>
                    <a:pt x="153003" y="675712"/>
                  </a:lnTo>
                  <a:lnTo>
                    <a:pt x="146464" y="670939"/>
                  </a:lnTo>
                  <a:lnTo>
                    <a:pt x="114816" y="643602"/>
                  </a:lnTo>
                  <a:lnTo>
                    <a:pt x="83820" y="609912"/>
                  </a:lnTo>
                  <a:lnTo>
                    <a:pt x="58315" y="574491"/>
                  </a:lnTo>
                  <a:lnTo>
                    <a:pt x="34775" y="531409"/>
                  </a:lnTo>
                  <a:lnTo>
                    <a:pt x="17654" y="487378"/>
                  </a:lnTo>
                  <a:lnTo>
                    <a:pt x="7126" y="446307"/>
                  </a:lnTo>
                  <a:lnTo>
                    <a:pt x="1559" y="407356"/>
                  </a:lnTo>
                  <a:lnTo>
                    <a:pt x="11" y="374742"/>
                  </a:lnTo>
                  <a:lnTo>
                    <a:pt x="0" y="367789"/>
                  </a:lnTo>
                  <a:close/>
                </a:path>
                <a:path extrusionOk="0" h="690879" w="752475">
                  <a:moveTo>
                    <a:pt x="576997" y="690649"/>
                  </a:moveTo>
                  <a:lnTo>
                    <a:pt x="577067" y="690022"/>
                  </a:lnTo>
                  <a:lnTo>
                    <a:pt x="577051" y="69065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6" name="Google Shape;1246;p2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850586" y="5075709"/>
              <a:ext cx="77751" cy="7570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47" name="Google Shape;1247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5" name="Google Shape;1255;p2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256" name="Google Shape;1256;p2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2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8" name="Google Shape;1258;p2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9" name="Google Shape;1259;p2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0" name="Google Shape;1260;p2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2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266" name="Google Shape;126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2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268" name="Google Shape;1268;p2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269" name="Google Shape;1269;p2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70" name="Google Shape;1270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1" name="Google Shape;1271;p2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272" name="Google Shape;1272;p2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273" name="Google Shape;1273;p2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74" name="Google Shape;1274;p2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75" name="Google Shape;127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9" name="Google Shape;1289;p2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290" name="Google Shape;1290;p24"/>
            <p:cNvSpPr/>
            <p:nvPr/>
          </p:nvSpPr>
          <p:spPr>
            <a:xfrm>
              <a:off x="11887616" y="5802645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91" name="Google Shape;1291;p2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2144913" y="5931044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2" name="Google Shape;1292;p2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94" name="Google Shape;1294;p2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2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5" name="Google Shape;1295;p2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6" name="Google Shape;1296;p2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1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2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02" name="Google Shape;130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2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04" name="Google Shape;1304;p2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305" name="Google Shape;1305;p2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6" name="Google Shape;130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7" name="Google Shape;1307;p2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08" name="Google Shape;1308;p2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1309" name="Google Shape;1309;p2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10" name="Google Shape;1310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1" name="Google Shape;131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4" name="Google Shape;131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5" name="Google Shape;1315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1" name="Google Shape;132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5" name="Google Shape;1325;p2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326" name="Google Shape;1326;p25"/>
            <p:cNvSpPr/>
            <p:nvPr/>
          </p:nvSpPr>
          <p:spPr>
            <a:xfrm>
              <a:off x="12550000" y="5819434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27" name="Google Shape;1327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2807298" y="5947833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8" name="Google Shape;1328;p2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2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30" name="Google Shape;1330;p2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2657279" y="581942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1" name="Google Shape;1331;p2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2" name="Google Shape;1332;p2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2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38" name="Google Shape;13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2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40" name="Google Shape;1340;p2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1341" name="Google Shape;1341;p2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2" name="Google Shape;1342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43" name="Google Shape;1343;p2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44" name="Google Shape;1344;p2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1345" name="Google Shape;1345;p2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6" name="Google Shape;1346;p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47" name="Google Shape;134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3" name="Google Shape;1353;p26"/>
          <p:cNvGrpSpPr/>
          <p:nvPr/>
        </p:nvGrpSpPr>
        <p:grpSpPr>
          <a:xfrm>
            <a:off x="12550001" y="5819437"/>
            <a:ext cx="685800" cy="752475"/>
            <a:chOff x="12550001" y="5819437"/>
            <a:chExt cx="685800" cy="752475"/>
          </a:xfrm>
        </p:grpSpPr>
        <p:sp>
          <p:nvSpPr>
            <p:cNvPr id="1354" name="Google Shape;1354;p26"/>
            <p:cNvSpPr/>
            <p:nvPr/>
          </p:nvSpPr>
          <p:spPr>
            <a:xfrm>
              <a:off x="12550001" y="5819437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55" name="Google Shape;1355;p2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2807298" y="5947836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6" name="Google Shape;1356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4" name="Google Shape;1364;p2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1365" name="Google Shape;1365;p2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2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67" name="Google Shape;1367;p2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8" name="Google Shape;1368;p2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4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2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74" name="Google Shape;137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2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76" name="Google Shape;1376;p2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377" name="Google Shape;1377;p2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78" name="Google Shape;1378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9" name="Google Shape;1379;p2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380" name="Google Shape;1380;p2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381" name="Google Shape;1381;p2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82" name="Google Shape;138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83" name="Google Shape;138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6" name="Google Shape;1386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8" name="Google Shape;138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" name="Google Shape;1390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1" name="Google Shape;139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3" name="Google Shape;139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7" name="Google Shape;1397;p2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398" name="Google Shape;1398;p27"/>
            <p:cNvSpPr/>
            <p:nvPr/>
          </p:nvSpPr>
          <p:spPr>
            <a:xfrm>
              <a:off x="16073895" y="2688303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99" name="Google Shape;1399;p2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6331192" y="2816702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0" name="Google Shape;1400;p2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2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02" name="Google Shape;1402;p2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5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3" name="Google Shape;1403;p2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89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2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09" name="Google Shape;140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2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11" name="Google Shape;1411;p2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412" name="Google Shape;1412;p2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13" name="Google Shape;141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4" name="Google Shape;1414;p2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15" name="Google Shape;1415;p2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416" name="Google Shape;1416;p2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17" name="Google Shape;1417;p2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18" name="Google Shape;141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2" name="Google Shape;1432;p2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433" name="Google Shape;1433;p28"/>
            <p:cNvSpPr/>
            <p:nvPr/>
          </p:nvSpPr>
          <p:spPr>
            <a:xfrm>
              <a:off x="16927266" y="2688304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34" name="Google Shape;1434;p2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184563" y="2816703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5" name="Google Shape;1435;p2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2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37" name="Google Shape;1437;p2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8" name="Google Shape;1438;p2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902080" y="2688290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2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44" name="Google Shape;144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2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46" name="Google Shape;1446;p2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447" name="Google Shape;1447;p2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48" name="Google Shape;1448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9" name="Google Shape;1449;p2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50" name="Google Shape;1450;p2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451" name="Google Shape;1451;p2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52" name="Google Shape;1452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53" name="Google Shape;145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8" name="Google Shape;1458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7" name="Google Shape;1467;p2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468" name="Google Shape;1468;p29"/>
            <p:cNvSpPr/>
            <p:nvPr/>
          </p:nvSpPr>
          <p:spPr>
            <a:xfrm>
              <a:off x="16927266" y="2688304"/>
              <a:ext cx="685800" cy="752475"/>
            </a:xfrm>
            <a:custGeom>
              <a:rect b="b" l="l" r="r" t="t"/>
              <a:pathLst>
                <a:path extrusionOk="0" h="752475" w="685800">
                  <a:moveTo>
                    <a:pt x="377394" y="752206"/>
                  </a:moveTo>
                  <a:lnTo>
                    <a:pt x="334716" y="749912"/>
                  </a:lnTo>
                  <a:lnTo>
                    <a:pt x="290049" y="742421"/>
                  </a:lnTo>
                  <a:lnTo>
                    <a:pt x="251439" y="731201"/>
                  </a:lnTo>
                  <a:lnTo>
                    <a:pt x="215048" y="716304"/>
                  </a:lnTo>
                  <a:lnTo>
                    <a:pt x="170457" y="691393"/>
                  </a:lnTo>
                  <a:lnTo>
                    <a:pt x="137409" y="667054"/>
                  </a:lnTo>
                  <a:lnTo>
                    <a:pt x="102780" y="634779"/>
                  </a:lnTo>
                  <a:lnTo>
                    <a:pt x="67995" y="592023"/>
                  </a:lnTo>
                  <a:lnTo>
                    <a:pt x="42199" y="549307"/>
                  </a:lnTo>
                  <a:lnTo>
                    <a:pt x="22899" y="505361"/>
                  </a:lnTo>
                  <a:lnTo>
                    <a:pt x="11215" y="467134"/>
                  </a:lnTo>
                  <a:lnTo>
                    <a:pt x="3185" y="424488"/>
                  </a:lnTo>
                  <a:lnTo>
                    <a:pt x="130" y="384128"/>
                  </a:lnTo>
                  <a:lnTo>
                    <a:pt x="0" y="375733"/>
                  </a:lnTo>
                  <a:lnTo>
                    <a:pt x="154" y="367337"/>
                  </a:lnTo>
                  <a:lnTo>
                    <a:pt x="3885" y="323251"/>
                  </a:lnTo>
                  <a:lnTo>
                    <a:pt x="11232" y="285219"/>
                  </a:lnTo>
                  <a:lnTo>
                    <a:pt x="22972" y="246790"/>
                  </a:lnTo>
                  <a:lnTo>
                    <a:pt x="42127" y="203150"/>
                  </a:lnTo>
                  <a:lnTo>
                    <a:pt x="61843" y="169412"/>
                  </a:lnTo>
                  <a:lnTo>
                    <a:pt x="86168" y="136402"/>
                  </a:lnTo>
                  <a:lnTo>
                    <a:pt x="113232" y="106912"/>
                  </a:lnTo>
                  <a:lnTo>
                    <a:pt x="146249" y="78273"/>
                  </a:lnTo>
                  <a:lnTo>
                    <a:pt x="180913" y="54510"/>
                  </a:lnTo>
                  <a:lnTo>
                    <a:pt x="215901" y="35782"/>
                  </a:lnTo>
                  <a:lnTo>
                    <a:pt x="259006" y="18680"/>
                  </a:lnTo>
                  <a:lnTo>
                    <a:pt x="304539" y="6984"/>
                  </a:lnTo>
                  <a:lnTo>
                    <a:pt x="342960" y="1729"/>
                  </a:lnTo>
                  <a:lnTo>
                    <a:pt x="358030" y="764"/>
                  </a:lnTo>
                  <a:lnTo>
                    <a:pt x="366159" y="241"/>
                  </a:lnTo>
                  <a:lnTo>
                    <a:pt x="375264" y="259"/>
                  </a:lnTo>
                  <a:lnTo>
                    <a:pt x="381540" y="0"/>
                  </a:lnTo>
                  <a:lnTo>
                    <a:pt x="388756" y="566"/>
                  </a:lnTo>
                  <a:lnTo>
                    <a:pt x="436313" y="5531"/>
                  </a:lnTo>
                  <a:lnTo>
                    <a:pt x="477950" y="15017"/>
                  </a:lnTo>
                  <a:lnTo>
                    <a:pt x="520317" y="30091"/>
                  </a:lnTo>
                  <a:lnTo>
                    <a:pt x="562637" y="51333"/>
                  </a:lnTo>
                  <a:lnTo>
                    <a:pt x="604713" y="79896"/>
                  </a:lnTo>
                  <a:lnTo>
                    <a:pt x="638553" y="109883"/>
                  </a:lnTo>
                  <a:lnTo>
                    <a:pt x="664921" y="139043"/>
                  </a:lnTo>
                  <a:lnTo>
                    <a:pt x="685589" y="167200"/>
                  </a:lnTo>
                  <a:lnTo>
                    <a:pt x="684859" y="167137"/>
                  </a:lnTo>
                  <a:lnTo>
                    <a:pt x="677087" y="173316"/>
                  </a:lnTo>
                  <a:lnTo>
                    <a:pt x="670810" y="178398"/>
                  </a:lnTo>
                  <a:lnTo>
                    <a:pt x="425639" y="374642"/>
                  </a:lnTo>
                  <a:lnTo>
                    <a:pt x="425741" y="376719"/>
                  </a:lnTo>
                  <a:lnTo>
                    <a:pt x="476192" y="418862"/>
                  </a:lnTo>
                  <a:lnTo>
                    <a:pt x="669374" y="580760"/>
                  </a:lnTo>
                  <a:lnTo>
                    <a:pt x="674888" y="585438"/>
                  </a:lnTo>
                  <a:lnTo>
                    <a:pt x="681463" y="590861"/>
                  </a:lnTo>
                  <a:lnTo>
                    <a:pt x="650200" y="630418"/>
                  </a:lnTo>
                  <a:lnTo>
                    <a:pt x="617309" y="662260"/>
                  </a:lnTo>
                  <a:lnTo>
                    <a:pt x="582547" y="688657"/>
                  </a:lnTo>
                  <a:lnTo>
                    <a:pt x="540077" y="713284"/>
                  </a:lnTo>
                  <a:lnTo>
                    <a:pt x="496496" y="731519"/>
                  </a:lnTo>
                  <a:lnTo>
                    <a:pt x="455705" y="743087"/>
                  </a:lnTo>
                  <a:lnTo>
                    <a:pt x="416908" y="749641"/>
                  </a:lnTo>
                  <a:lnTo>
                    <a:pt x="402169" y="751026"/>
                  </a:lnTo>
                  <a:lnTo>
                    <a:pt x="391294" y="751669"/>
                  </a:lnTo>
                  <a:lnTo>
                    <a:pt x="384344" y="752018"/>
                  </a:lnTo>
                  <a:lnTo>
                    <a:pt x="377394" y="75220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69" name="Google Shape;1469;p2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184563" y="2816704"/>
              <a:ext cx="75485" cy="776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0" name="Google Shape;1470;p2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72" name="Google Shape;1472;p2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7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3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478" name="Google Shape;147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3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80" name="Google Shape;1480;p3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481" name="Google Shape;1481;p3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82" name="Google Shape;1482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3" name="Google Shape;1483;p3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484" name="Google Shape;1484;p3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1485" name="Google Shape;1485;p3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86" name="Google Shape;1486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87" name="Google Shape;1487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0" name="Google Shape;1500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1" name="Google Shape;1501;p3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502" name="Google Shape;1502;p30"/>
            <p:cNvSpPr/>
            <p:nvPr/>
          </p:nvSpPr>
          <p:spPr>
            <a:xfrm>
              <a:off x="16982965" y="5913300"/>
              <a:ext cx="752475" cy="685800"/>
            </a:xfrm>
            <a:custGeom>
              <a:rect b="b" l="l" r="r" t="t"/>
              <a:pathLst>
                <a:path extrusionOk="0" h="685800" w="752475">
                  <a:moveTo>
                    <a:pt x="0" y="377394"/>
                  </a:moveTo>
                  <a:lnTo>
                    <a:pt x="2294" y="334716"/>
                  </a:lnTo>
                  <a:lnTo>
                    <a:pt x="9785" y="290049"/>
                  </a:lnTo>
                  <a:lnTo>
                    <a:pt x="21004" y="251439"/>
                  </a:lnTo>
                  <a:lnTo>
                    <a:pt x="35902" y="215048"/>
                  </a:lnTo>
                  <a:lnTo>
                    <a:pt x="60813" y="170457"/>
                  </a:lnTo>
                  <a:lnTo>
                    <a:pt x="85152" y="137409"/>
                  </a:lnTo>
                  <a:lnTo>
                    <a:pt x="117427" y="102780"/>
                  </a:lnTo>
                  <a:lnTo>
                    <a:pt x="160182" y="67995"/>
                  </a:lnTo>
                  <a:lnTo>
                    <a:pt x="202899" y="42199"/>
                  </a:lnTo>
                  <a:lnTo>
                    <a:pt x="246845" y="22899"/>
                  </a:lnTo>
                  <a:lnTo>
                    <a:pt x="285072" y="11215"/>
                  </a:lnTo>
                  <a:lnTo>
                    <a:pt x="327718" y="3185"/>
                  </a:lnTo>
                  <a:lnTo>
                    <a:pt x="368078" y="130"/>
                  </a:lnTo>
                  <a:lnTo>
                    <a:pt x="376472" y="0"/>
                  </a:lnTo>
                  <a:lnTo>
                    <a:pt x="384869" y="154"/>
                  </a:lnTo>
                  <a:lnTo>
                    <a:pt x="428955" y="3885"/>
                  </a:lnTo>
                  <a:lnTo>
                    <a:pt x="466987" y="11232"/>
                  </a:lnTo>
                  <a:lnTo>
                    <a:pt x="505416" y="22972"/>
                  </a:lnTo>
                  <a:lnTo>
                    <a:pt x="549056" y="42127"/>
                  </a:lnTo>
                  <a:lnTo>
                    <a:pt x="582794" y="61843"/>
                  </a:lnTo>
                  <a:lnTo>
                    <a:pt x="615804" y="86168"/>
                  </a:lnTo>
                  <a:lnTo>
                    <a:pt x="645294" y="113232"/>
                  </a:lnTo>
                  <a:lnTo>
                    <a:pt x="673933" y="146249"/>
                  </a:lnTo>
                  <a:lnTo>
                    <a:pt x="697696" y="180913"/>
                  </a:lnTo>
                  <a:lnTo>
                    <a:pt x="716424" y="215901"/>
                  </a:lnTo>
                  <a:lnTo>
                    <a:pt x="733526" y="259006"/>
                  </a:lnTo>
                  <a:lnTo>
                    <a:pt x="745222" y="304539"/>
                  </a:lnTo>
                  <a:lnTo>
                    <a:pt x="750477" y="342960"/>
                  </a:lnTo>
                  <a:lnTo>
                    <a:pt x="751442" y="358030"/>
                  </a:lnTo>
                  <a:lnTo>
                    <a:pt x="751964" y="366159"/>
                  </a:lnTo>
                  <a:lnTo>
                    <a:pt x="751947" y="375264"/>
                  </a:lnTo>
                  <a:lnTo>
                    <a:pt x="752206" y="381540"/>
                  </a:lnTo>
                  <a:lnTo>
                    <a:pt x="751640" y="388756"/>
                  </a:lnTo>
                  <a:lnTo>
                    <a:pt x="746675" y="436313"/>
                  </a:lnTo>
                  <a:lnTo>
                    <a:pt x="737189" y="477950"/>
                  </a:lnTo>
                  <a:lnTo>
                    <a:pt x="722115" y="520317"/>
                  </a:lnTo>
                  <a:lnTo>
                    <a:pt x="700873" y="562637"/>
                  </a:lnTo>
                  <a:lnTo>
                    <a:pt x="672309" y="604713"/>
                  </a:lnTo>
                  <a:lnTo>
                    <a:pt x="642323" y="638553"/>
                  </a:lnTo>
                  <a:lnTo>
                    <a:pt x="613163" y="664921"/>
                  </a:lnTo>
                  <a:lnTo>
                    <a:pt x="585006" y="685589"/>
                  </a:lnTo>
                  <a:lnTo>
                    <a:pt x="585068" y="684859"/>
                  </a:lnTo>
                  <a:lnTo>
                    <a:pt x="578889" y="677087"/>
                  </a:lnTo>
                  <a:lnTo>
                    <a:pt x="573808" y="670810"/>
                  </a:lnTo>
                  <a:lnTo>
                    <a:pt x="377564" y="425639"/>
                  </a:lnTo>
                  <a:lnTo>
                    <a:pt x="375487" y="425741"/>
                  </a:lnTo>
                  <a:lnTo>
                    <a:pt x="333344" y="476192"/>
                  </a:lnTo>
                  <a:lnTo>
                    <a:pt x="171446" y="669374"/>
                  </a:lnTo>
                  <a:lnTo>
                    <a:pt x="166768" y="674888"/>
                  </a:lnTo>
                  <a:lnTo>
                    <a:pt x="161345" y="681463"/>
                  </a:lnTo>
                  <a:lnTo>
                    <a:pt x="121788" y="650200"/>
                  </a:lnTo>
                  <a:lnTo>
                    <a:pt x="89945" y="617309"/>
                  </a:lnTo>
                  <a:lnTo>
                    <a:pt x="63549" y="582547"/>
                  </a:lnTo>
                  <a:lnTo>
                    <a:pt x="38921" y="540077"/>
                  </a:lnTo>
                  <a:lnTo>
                    <a:pt x="20687" y="496496"/>
                  </a:lnTo>
                  <a:lnTo>
                    <a:pt x="9119" y="455705"/>
                  </a:lnTo>
                  <a:lnTo>
                    <a:pt x="2564" y="416908"/>
                  </a:lnTo>
                  <a:lnTo>
                    <a:pt x="1180" y="402169"/>
                  </a:lnTo>
                  <a:lnTo>
                    <a:pt x="537" y="391294"/>
                  </a:lnTo>
                  <a:lnTo>
                    <a:pt x="187" y="384344"/>
                  </a:lnTo>
                  <a:lnTo>
                    <a:pt x="0" y="377394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03" name="Google Shape;1503;p3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529139" y="6170597"/>
              <a:ext cx="77633" cy="75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4" name="Google Shape;1504;p3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3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06" name="Google Shape;1506;p3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6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3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12" name="Google Shape;151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3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514" name="Google Shape;1514;p3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1515" name="Google Shape;1515;p3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16" name="Google Shape;1516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17" name="Google Shape;1517;p3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518" name="Google Shape;1518;p3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1519" name="Google Shape;1519;p3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20" name="Google Shape;1520;p3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21" name="Google Shape;1521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2" name="Google Shape;1522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4" name="Google Shape;1524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8" name="Google Shape;1528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5" name="Google Shape;1535;p3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1536" name="Google Shape;1536;p31"/>
            <p:cNvSpPr/>
            <p:nvPr/>
          </p:nvSpPr>
          <p:spPr>
            <a:xfrm>
              <a:off x="17022150" y="6947810"/>
              <a:ext cx="752475" cy="685800"/>
            </a:xfrm>
            <a:custGeom>
              <a:rect b="b" l="l" r="r" t="t"/>
              <a:pathLst>
                <a:path extrusionOk="0" h="685800" w="752475">
                  <a:moveTo>
                    <a:pt x="0" y="377394"/>
                  </a:moveTo>
                  <a:lnTo>
                    <a:pt x="2294" y="334716"/>
                  </a:lnTo>
                  <a:lnTo>
                    <a:pt x="9785" y="290049"/>
                  </a:lnTo>
                  <a:lnTo>
                    <a:pt x="21004" y="251439"/>
                  </a:lnTo>
                  <a:lnTo>
                    <a:pt x="35902" y="215048"/>
                  </a:lnTo>
                  <a:lnTo>
                    <a:pt x="60813" y="170457"/>
                  </a:lnTo>
                  <a:lnTo>
                    <a:pt x="85152" y="137409"/>
                  </a:lnTo>
                  <a:lnTo>
                    <a:pt x="117427" y="102780"/>
                  </a:lnTo>
                  <a:lnTo>
                    <a:pt x="160182" y="67995"/>
                  </a:lnTo>
                  <a:lnTo>
                    <a:pt x="202899" y="42199"/>
                  </a:lnTo>
                  <a:lnTo>
                    <a:pt x="246845" y="22899"/>
                  </a:lnTo>
                  <a:lnTo>
                    <a:pt x="285072" y="11215"/>
                  </a:lnTo>
                  <a:lnTo>
                    <a:pt x="327718" y="3185"/>
                  </a:lnTo>
                  <a:lnTo>
                    <a:pt x="368078" y="130"/>
                  </a:lnTo>
                  <a:lnTo>
                    <a:pt x="376472" y="0"/>
                  </a:lnTo>
                  <a:lnTo>
                    <a:pt x="384869" y="154"/>
                  </a:lnTo>
                  <a:lnTo>
                    <a:pt x="428955" y="3885"/>
                  </a:lnTo>
                  <a:lnTo>
                    <a:pt x="466987" y="11232"/>
                  </a:lnTo>
                  <a:lnTo>
                    <a:pt x="505416" y="22972"/>
                  </a:lnTo>
                  <a:lnTo>
                    <a:pt x="549056" y="42127"/>
                  </a:lnTo>
                  <a:lnTo>
                    <a:pt x="582794" y="61843"/>
                  </a:lnTo>
                  <a:lnTo>
                    <a:pt x="615804" y="86168"/>
                  </a:lnTo>
                  <a:lnTo>
                    <a:pt x="645294" y="113232"/>
                  </a:lnTo>
                  <a:lnTo>
                    <a:pt x="673933" y="146249"/>
                  </a:lnTo>
                  <a:lnTo>
                    <a:pt x="697696" y="180913"/>
                  </a:lnTo>
                  <a:lnTo>
                    <a:pt x="716424" y="215901"/>
                  </a:lnTo>
                  <a:lnTo>
                    <a:pt x="733526" y="259006"/>
                  </a:lnTo>
                  <a:lnTo>
                    <a:pt x="745222" y="304539"/>
                  </a:lnTo>
                  <a:lnTo>
                    <a:pt x="750477" y="342960"/>
                  </a:lnTo>
                  <a:lnTo>
                    <a:pt x="751442" y="358030"/>
                  </a:lnTo>
                  <a:lnTo>
                    <a:pt x="751964" y="366159"/>
                  </a:lnTo>
                  <a:lnTo>
                    <a:pt x="751947" y="375264"/>
                  </a:lnTo>
                  <a:lnTo>
                    <a:pt x="752206" y="381540"/>
                  </a:lnTo>
                  <a:lnTo>
                    <a:pt x="751640" y="388756"/>
                  </a:lnTo>
                  <a:lnTo>
                    <a:pt x="746675" y="436313"/>
                  </a:lnTo>
                  <a:lnTo>
                    <a:pt x="737189" y="477950"/>
                  </a:lnTo>
                  <a:lnTo>
                    <a:pt x="722115" y="520317"/>
                  </a:lnTo>
                  <a:lnTo>
                    <a:pt x="700873" y="562637"/>
                  </a:lnTo>
                  <a:lnTo>
                    <a:pt x="672309" y="604713"/>
                  </a:lnTo>
                  <a:lnTo>
                    <a:pt x="642323" y="638553"/>
                  </a:lnTo>
                  <a:lnTo>
                    <a:pt x="613163" y="664921"/>
                  </a:lnTo>
                  <a:lnTo>
                    <a:pt x="585006" y="685589"/>
                  </a:lnTo>
                  <a:lnTo>
                    <a:pt x="585068" y="684859"/>
                  </a:lnTo>
                  <a:lnTo>
                    <a:pt x="578889" y="677087"/>
                  </a:lnTo>
                  <a:lnTo>
                    <a:pt x="573808" y="670810"/>
                  </a:lnTo>
                  <a:lnTo>
                    <a:pt x="377564" y="425639"/>
                  </a:lnTo>
                  <a:lnTo>
                    <a:pt x="375487" y="425741"/>
                  </a:lnTo>
                  <a:lnTo>
                    <a:pt x="333344" y="476192"/>
                  </a:lnTo>
                  <a:lnTo>
                    <a:pt x="171446" y="669374"/>
                  </a:lnTo>
                  <a:lnTo>
                    <a:pt x="166768" y="674888"/>
                  </a:lnTo>
                  <a:lnTo>
                    <a:pt x="161345" y="681463"/>
                  </a:lnTo>
                  <a:lnTo>
                    <a:pt x="121788" y="650200"/>
                  </a:lnTo>
                  <a:lnTo>
                    <a:pt x="89945" y="617309"/>
                  </a:lnTo>
                  <a:lnTo>
                    <a:pt x="63549" y="582547"/>
                  </a:lnTo>
                  <a:lnTo>
                    <a:pt x="38921" y="540077"/>
                  </a:lnTo>
                  <a:lnTo>
                    <a:pt x="20687" y="496496"/>
                  </a:lnTo>
                  <a:lnTo>
                    <a:pt x="9119" y="455705"/>
                  </a:lnTo>
                  <a:lnTo>
                    <a:pt x="2564" y="416908"/>
                  </a:lnTo>
                  <a:lnTo>
                    <a:pt x="1180" y="402169"/>
                  </a:lnTo>
                  <a:lnTo>
                    <a:pt x="537" y="391294"/>
                  </a:lnTo>
                  <a:lnTo>
                    <a:pt x="187" y="384344"/>
                  </a:lnTo>
                  <a:lnTo>
                    <a:pt x="0" y="377394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37" name="Google Shape;1537;p3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568324" y="7205108"/>
              <a:ext cx="77633" cy="75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8" name="Google Shape;1538;p3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3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40" name="Google Shape;1540;p3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020820" y="6947528"/>
              <a:ext cx="714374" cy="73342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3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46" name="Google Shape;154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3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48" name="Google Shape;1548;p3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549" name="Google Shape;1549;p3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50" name="Google Shape;1550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51" name="Google Shape;1551;p3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52" name="Google Shape;1552;p3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553" name="Google Shape;1553;p3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54" name="Google Shape;1554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55" name="Google Shape;155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9" name="Google Shape;1559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1" name="Google Shape;1561;p32"/>
          <p:cNvGrpSpPr/>
          <p:nvPr/>
        </p:nvGrpSpPr>
        <p:grpSpPr>
          <a:xfrm>
            <a:off x="17022150" y="6947806"/>
            <a:ext cx="752475" cy="685800"/>
            <a:chOff x="17022150" y="6947806"/>
            <a:chExt cx="752475" cy="685800"/>
          </a:xfrm>
        </p:grpSpPr>
        <p:sp>
          <p:nvSpPr>
            <p:cNvPr id="1562" name="Google Shape;1562;p32"/>
            <p:cNvSpPr/>
            <p:nvPr/>
          </p:nvSpPr>
          <p:spPr>
            <a:xfrm>
              <a:off x="17022150" y="6947806"/>
              <a:ext cx="752475" cy="685800"/>
            </a:xfrm>
            <a:custGeom>
              <a:rect b="b" l="l" r="r" t="t"/>
              <a:pathLst>
                <a:path extrusionOk="0" h="685800" w="752475">
                  <a:moveTo>
                    <a:pt x="0" y="377394"/>
                  </a:moveTo>
                  <a:lnTo>
                    <a:pt x="2294" y="334716"/>
                  </a:lnTo>
                  <a:lnTo>
                    <a:pt x="9785" y="290049"/>
                  </a:lnTo>
                  <a:lnTo>
                    <a:pt x="21004" y="251439"/>
                  </a:lnTo>
                  <a:lnTo>
                    <a:pt x="35902" y="215048"/>
                  </a:lnTo>
                  <a:lnTo>
                    <a:pt x="60813" y="170457"/>
                  </a:lnTo>
                  <a:lnTo>
                    <a:pt x="85152" y="137409"/>
                  </a:lnTo>
                  <a:lnTo>
                    <a:pt x="117427" y="102780"/>
                  </a:lnTo>
                  <a:lnTo>
                    <a:pt x="160182" y="67995"/>
                  </a:lnTo>
                  <a:lnTo>
                    <a:pt x="202899" y="42199"/>
                  </a:lnTo>
                  <a:lnTo>
                    <a:pt x="246845" y="22899"/>
                  </a:lnTo>
                  <a:lnTo>
                    <a:pt x="285072" y="11215"/>
                  </a:lnTo>
                  <a:lnTo>
                    <a:pt x="327718" y="3185"/>
                  </a:lnTo>
                  <a:lnTo>
                    <a:pt x="368078" y="130"/>
                  </a:lnTo>
                  <a:lnTo>
                    <a:pt x="376472" y="0"/>
                  </a:lnTo>
                  <a:lnTo>
                    <a:pt x="384869" y="154"/>
                  </a:lnTo>
                  <a:lnTo>
                    <a:pt x="428955" y="3885"/>
                  </a:lnTo>
                  <a:lnTo>
                    <a:pt x="466987" y="11232"/>
                  </a:lnTo>
                  <a:lnTo>
                    <a:pt x="505416" y="22972"/>
                  </a:lnTo>
                  <a:lnTo>
                    <a:pt x="549056" y="42127"/>
                  </a:lnTo>
                  <a:lnTo>
                    <a:pt x="582794" y="61843"/>
                  </a:lnTo>
                  <a:lnTo>
                    <a:pt x="615804" y="86168"/>
                  </a:lnTo>
                  <a:lnTo>
                    <a:pt x="645294" y="113232"/>
                  </a:lnTo>
                  <a:lnTo>
                    <a:pt x="673933" y="146249"/>
                  </a:lnTo>
                  <a:lnTo>
                    <a:pt x="697696" y="180913"/>
                  </a:lnTo>
                  <a:lnTo>
                    <a:pt x="716424" y="215901"/>
                  </a:lnTo>
                  <a:lnTo>
                    <a:pt x="733526" y="259006"/>
                  </a:lnTo>
                  <a:lnTo>
                    <a:pt x="745222" y="304539"/>
                  </a:lnTo>
                  <a:lnTo>
                    <a:pt x="750477" y="342960"/>
                  </a:lnTo>
                  <a:lnTo>
                    <a:pt x="751442" y="358030"/>
                  </a:lnTo>
                  <a:lnTo>
                    <a:pt x="751964" y="366159"/>
                  </a:lnTo>
                  <a:lnTo>
                    <a:pt x="751947" y="375264"/>
                  </a:lnTo>
                  <a:lnTo>
                    <a:pt x="752206" y="381540"/>
                  </a:lnTo>
                  <a:lnTo>
                    <a:pt x="751640" y="388756"/>
                  </a:lnTo>
                  <a:lnTo>
                    <a:pt x="746675" y="436313"/>
                  </a:lnTo>
                  <a:lnTo>
                    <a:pt x="737189" y="477950"/>
                  </a:lnTo>
                  <a:lnTo>
                    <a:pt x="722115" y="520317"/>
                  </a:lnTo>
                  <a:lnTo>
                    <a:pt x="700873" y="562637"/>
                  </a:lnTo>
                  <a:lnTo>
                    <a:pt x="672309" y="604713"/>
                  </a:lnTo>
                  <a:lnTo>
                    <a:pt x="642323" y="638553"/>
                  </a:lnTo>
                  <a:lnTo>
                    <a:pt x="613163" y="664921"/>
                  </a:lnTo>
                  <a:lnTo>
                    <a:pt x="585006" y="685589"/>
                  </a:lnTo>
                  <a:lnTo>
                    <a:pt x="585068" y="684859"/>
                  </a:lnTo>
                  <a:lnTo>
                    <a:pt x="578889" y="677087"/>
                  </a:lnTo>
                  <a:lnTo>
                    <a:pt x="573808" y="670810"/>
                  </a:lnTo>
                  <a:lnTo>
                    <a:pt x="377564" y="425639"/>
                  </a:lnTo>
                  <a:lnTo>
                    <a:pt x="375487" y="425741"/>
                  </a:lnTo>
                  <a:lnTo>
                    <a:pt x="333344" y="476192"/>
                  </a:lnTo>
                  <a:lnTo>
                    <a:pt x="171446" y="669374"/>
                  </a:lnTo>
                  <a:lnTo>
                    <a:pt x="166768" y="674888"/>
                  </a:lnTo>
                  <a:lnTo>
                    <a:pt x="161345" y="681463"/>
                  </a:lnTo>
                  <a:lnTo>
                    <a:pt x="121788" y="650200"/>
                  </a:lnTo>
                  <a:lnTo>
                    <a:pt x="89945" y="617309"/>
                  </a:lnTo>
                  <a:lnTo>
                    <a:pt x="63549" y="582547"/>
                  </a:lnTo>
                  <a:lnTo>
                    <a:pt x="38921" y="540077"/>
                  </a:lnTo>
                  <a:lnTo>
                    <a:pt x="20687" y="496496"/>
                  </a:lnTo>
                  <a:lnTo>
                    <a:pt x="9119" y="455705"/>
                  </a:lnTo>
                  <a:lnTo>
                    <a:pt x="2564" y="416908"/>
                  </a:lnTo>
                  <a:lnTo>
                    <a:pt x="1180" y="402169"/>
                  </a:lnTo>
                  <a:lnTo>
                    <a:pt x="537" y="391294"/>
                  </a:lnTo>
                  <a:lnTo>
                    <a:pt x="187" y="384344"/>
                  </a:lnTo>
                  <a:lnTo>
                    <a:pt x="0" y="377394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63" name="Google Shape;1563;p3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568324" y="7205103"/>
              <a:ext cx="77633" cy="754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4" name="Google Shape;1564;p3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565" name="Google Shape;1565;p3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3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67" name="Google Shape;156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9" name="Google Shape;1569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4" name="Google Shape;1574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3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80" name="Google Shape;15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3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82" name="Google Shape;1582;p3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583" name="Google Shape;1583;p3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84" name="Google Shape;1584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85" name="Google Shape;1585;p3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86" name="Google Shape;1586;p3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587" name="Google Shape;1587;p3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88" name="Google Shape;158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89" name="Google Shape;1589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0" name="Google Shape;1590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1" name="Google Shape;159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2" name="Google Shape;1592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" name="Google Shape;1593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4" name="Google Shape;1594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5" name="Google Shape;1595;p33"/>
          <p:cNvGrpSpPr/>
          <p:nvPr/>
        </p:nvGrpSpPr>
        <p:grpSpPr>
          <a:xfrm>
            <a:off x="1437681" y="3163660"/>
            <a:ext cx="3623945" cy="3959860"/>
            <a:chOff x="1437681" y="3163660"/>
            <a:chExt cx="3623945" cy="3959860"/>
          </a:xfrm>
        </p:grpSpPr>
        <p:sp>
          <p:nvSpPr>
            <p:cNvPr id="1596" name="Google Shape;1596;p33"/>
            <p:cNvSpPr/>
            <p:nvPr/>
          </p:nvSpPr>
          <p:spPr>
            <a:xfrm>
              <a:off x="1437681" y="3163660"/>
              <a:ext cx="3623945" cy="3959860"/>
            </a:xfrm>
            <a:custGeom>
              <a:rect b="b" l="l" r="r" t="t"/>
              <a:pathLst>
                <a:path extrusionOk="0" h="3959859" w="3623945">
                  <a:moveTo>
                    <a:pt x="1997043" y="3959602"/>
                  </a:moveTo>
                  <a:lnTo>
                    <a:pt x="1923892" y="3957957"/>
                  </a:lnTo>
                  <a:lnTo>
                    <a:pt x="1851176" y="3954496"/>
                  </a:lnTo>
                  <a:lnTo>
                    <a:pt x="1771208" y="3947519"/>
                  </a:lnTo>
                  <a:lnTo>
                    <a:pt x="1727706" y="3942430"/>
                  </a:lnTo>
                  <a:lnTo>
                    <a:pt x="1684336" y="3936453"/>
                  </a:lnTo>
                  <a:lnTo>
                    <a:pt x="1641102" y="3929540"/>
                  </a:lnTo>
                  <a:lnTo>
                    <a:pt x="1587803" y="3919585"/>
                  </a:lnTo>
                  <a:lnTo>
                    <a:pt x="1534842" y="3908079"/>
                  </a:lnTo>
                  <a:lnTo>
                    <a:pt x="1482216" y="3895083"/>
                  </a:lnTo>
                  <a:lnTo>
                    <a:pt x="1429920" y="3880652"/>
                  </a:lnTo>
                  <a:lnTo>
                    <a:pt x="1379972" y="3865456"/>
                  </a:lnTo>
                  <a:lnTo>
                    <a:pt x="1330535" y="3849002"/>
                  </a:lnTo>
                  <a:lnTo>
                    <a:pt x="1281613" y="3831289"/>
                  </a:lnTo>
                  <a:lnTo>
                    <a:pt x="1233209" y="3812312"/>
                  </a:lnTo>
                  <a:lnTo>
                    <a:pt x="1185324" y="3792070"/>
                  </a:lnTo>
                  <a:lnTo>
                    <a:pt x="1137962" y="3770561"/>
                  </a:lnTo>
                  <a:lnTo>
                    <a:pt x="1091126" y="3747782"/>
                  </a:lnTo>
                  <a:lnTo>
                    <a:pt x="1044817" y="3723730"/>
                  </a:lnTo>
                  <a:lnTo>
                    <a:pt x="1003254" y="3700818"/>
                  </a:lnTo>
                  <a:lnTo>
                    <a:pt x="962294" y="3676967"/>
                  </a:lnTo>
                  <a:lnTo>
                    <a:pt x="921946" y="3652160"/>
                  </a:lnTo>
                  <a:lnTo>
                    <a:pt x="882223" y="3626385"/>
                  </a:lnTo>
                  <a:lnTo>
                    <a:pt x="843135" y="3599626"/>
                  </a:lnTo>
                  <a:lnTo>
                    <a:pt x="804694" y="3571872"/>
                  </a:lnTo>
                  <a:lnTo>
                    <a:pt x="766911" y="3543106"/>
                  </a:lnTo>
                  <a:lnTo>
                    <a:pt x="727125" y="3511239"/>
                  </a:lnTo>
                  <a:lnTo>
                    <a:pt x="688146" y="3478458"/>
                  </a:lnTo>
                  <a:lnTo>
                    <a:pt x="649969" y="3444740"/>
                  </a:lnTo>
                  <a:lnTo>
                    <a:pt x="612591" y="3410062"/>
                  </a:lnTo>
                  <a:lnTo>
                    <a:pt x="577761" y="3376082"/>
                  </a:lnTo>
                  <a:lnTo>
                    <a:pt x="543882" y="3341299"/>
                  </a:lnTo>
                  <a:lnTo>
                    <a:pt x="510939" y="3305720"/>
                  </a:lnTo>
                  <a:lnTo>
                    <a:pt x="478919" y="3269354"/>
                  </a:lnTo>
                  <a:lnTo>
                    <a:pt x="447810" y="3232208"/>
                  </a:lnTo>
                  <a:lnTo>
                    <a:pt x="417597" y="3194291"/>
                  </a:lnTo>
                  <a:lnTo>
                    <a:pt x="388269" y="3155610"/>
                  </a:lnTo>
                  <a:lnTo>
                    <a:pt x="359811" y="3116173"/>
                  </a:lnTo>
                  <a:lnTo>
                    <a:pt x="330078" y="3072657"/>
                  </a:lnTo>
                  <a:lnTo>
                    <a:pt x="301594" y="3028395"/>
                  </a:lnTo>
                  <a:lnTo>
                    <a:pt x="274327" y="2983399"/>
                  </a:lnTo>
                  <a:lnTo>
                    <a:pt x="248241" y="2937681"/>
                  </a:lnTo>
                  <a:lnTo>
                    <a:pt x="223304" y="2891253"/>
                  </a:lnTo>
                  <a:lnTo>
                    <a:pt x="201517" y="2848138"/>
                  </a:lnTo>
                  <a:lnTo>
                    <a:pt x="180840" y="2804567"/>
                  </a:lnTo>
                  <a:lnTo>
                    <a:pt x="161262" y="2760544"/>
                  </a:lnTo>
                  <a:lnTo>
                    <a:pt x="142774" y="2716073"/>
                  </a:lnTo>
                  <a:lnTo>
                    <a:pt x="125364" y="2671157"/>
                  </a:lnTo>
                  <a:lnTo>
                    <a:pt x="109022" y="2625802"/>
                  </a:lnTo>
                  <a:lnTo>
                    <a:pt x="93738" y="2580010"/>
                  </a:lnTo>
                  <a:lnTo>
                    <a:pt x="78986" y="2531692"/>
                  </a:lnTo>
                  <a:lnTo>
                    <a:pt x="65572" y="2483032"/>
                  </a:lnTo>
                  <a:lnTo>
                    <a:pt x="53439" y="2434048"/>
                  </a:lnTo>
                  <a:lnTo>
                    <a:pt x="42525" y="2384757"/>
                  </a:lnTo>
                  <a:lnTo>
                    <a:pt x="32771" y="2335177"/>
                  </a:lnTo>
                  <a:lnTo>
                    <a:pt x="21555" y="2267828"/>
                  </a:lnTo>
                  <a:lnTo>
                    <a:pt x="12772" y="2200161"/>
                  </a:lnTo>
                  <a:lnTo>
                    <a:pt x="8462" y="2155102"/>
                  </a:lnTo>
                  <a:lnTo>
                    <a:pt x="5163" y="2109900"/>
                  </a:lnTo>
                  <a:lnTo>
                    <a:pt x="2527" y="2065712"/>
                  </a:lnTo>
                  <a:lnTo>
                    <a:pt x="688" y="2021519"/>
                  </a:lnTo>
                  <a:lnTo>
                    <a:pt x="0" y="1977318"/>
                  </a:lnTo>
                  <a:lnTo>
                    <a:pt x="818" y="1933106"/>
                  </a:lnTo>
                  <a:lnTo>
                    <a:pt x="3750" y="1871586"/>
                  </a:lnTo>
                  <a:lnTo>
                    <a:pt x="8127" y="1810094"/>
                  </a:lnTo>
                  <a:lnTo>
                    <a:pt x="13581" y="1755415"/>
                  </a:lnTo>
                  <a:lnTo>
                    <a:pt x="20559" y="1700978"/>
                  </a:lnTo>
                  <a:lnTo>
                    <a:pt x="29002" y="1646762"/>
                  </a:lnTo>
                  <a:lnTo>
                    <a:pt x="38855" y="1592744"/>
                  </a:lnTo>
                  <a:lnTo>
                    <a:pt x="48543" y="1546585"/>
                  </a:lnTo>
                  <a:lnTo>
                    <a:pt x="59438" y="1500720"/>
                  </a:lnTo>
                  <a:lnTo>
                    <a:pt x="71440" y="1455129"/>
                  </a:lnTo>
                  <a:lnTo>
                    <a:pt x="84449" y="1409790"/>
                  </a:lnTo>
                  <a:lnTo>
                    <a:pt x="98460" y="1364921"/>
                  </a:lnTo>
                  <a:lnTo>
                    <a:pt x="113591" y="1320458"/>
                  </a:lnTo>
                  <a:lnTo>
                    <a:pt x="129799" y="1276391"/>
                  </a:lnTo>
                  <a:lnTo>
                    <a:pt x="147044" y="1232708"/>
                  </a:lnTo>
                  <a:lnTo>
                    <a:pt x="165284" y="1189398"/>
                  </a:lnTo>
                  <a:lnTo>
                    <a:pt x="187329" y="1140558"/>
                  </a:lnTo>
                  <a:lnTo>
                    <a:pt x="210729" y="1092412"/>
                  </a:lnTo>
                  <a:lnTo>
                    <a:pt x="235443" y="1044941"/>
                  </a:lnTo>
                  <a:lnTo>
                    <a:pt x="261431" y="998129"/>
                  </a:lnTo>
                  <a:lnTo>
                    <a:pt x="288651" y="951957"/>
                  </a:lnTo>
                  <a:lnTo>
                    <a:pt x="314141" y="911111"/>
                  </a:lnTo>
                  <a:lnTo>
                    <a:pt x="340610" y="870960"/>
                  </a:lnTo>
                  <a:lnTo>
                    <a:pt x="368043" y="831495"/>
                  </a:lnTo>
                  <a:lnTo>
                    <a:pt x="396425" y="792709"/>
                  </a:lnTo>
                  <a:lnTo>
                    <a:pt x="425741" y="754593"/>
                  </a:lnTo>
                  <a:lnTo>
                    <a:pt x="455976" y="717141"/>
                  </a:lnTo>
                  <a:lnTo>
                    <a:pt x="495607" y="670794"/>
                  </a:lnTo>
                  <a:lnTo>
                    <a:pt x="536826" y="625791"/>
                  </a:lnTo>
                  <a:lnTo>
                    <a:pt x="567645" y="593464"/>
                  </a:lnTo>
                  <a:lnTo>
                    <a:pt x="599186" y="561863"/>
                  </a:lnTo>
                  <a:lnTo>
                    <a:pt x="636617" y="526679"/>
                  </a:lnTo>
                  <a:lnTo>
                    <a:pt x="674824" y="492427"/>
                  </a:lnTo>
                  <a:lnTo>
                    <a:pt x="713833" y="459136"/>
                  </a:lnTo>
                  <a:lnTo>
                    <a:pt x="753669" y="426837"/>
                  </a:lnTo>
                  <a:lnTo>
                    <a:pt x="794358" y="395559"/>
                  </a:lnTo>
                  <a:lnTo>
                    <a:pt x="835927" y="365333"/>
                  </a:lnTo>
                  <a:lnTo>
                    <a:pt x="875797" y="337867"/>
                  </a:lnTo>
                  <a:lnTo>
                    <a:pt x="916264" y="311403"/>
                  </a:lnTo>
                  <a:lnTo>
                    <a:pt x="957336" y="285945"/>
                  </a:lnTo>
                  <a:lnTo>
                    <a:pt x="999020" y="261500"/>
                  </a:lnTo>
                  <a:lnTo>
                    <a:pt x="1041325" y="238073"/>
                  </a:lnTo>
                  <a:lnTo>
                    <a:pt x="1084259" y="215672"/>
                  </a:lnTo>
                  <a:lnTo>
                    <a:pt x="1130770" y="192853"/>
                  </a:lnTo>
                  <a:lnTo>
                    <a:pt x="1177784" y="171233"/>
                  </a:lnTo>
                  <a:lnTo>
                    <a:pt x="1225316" y="150830"/>
                  </a:lnTo>
                  <a:lnTo>
                    <a:pt x="1273379" y="131662"/>
                  </a:lnTo>
                  <a:lnTo>
                    <a:pt x="1321987" y="113745"/>
                  </a:lnTo>
                  <a:lnTo>
                    <a:pt x="1370578" y="97284"/>
                  </a:lnTo>
                  <a:lnTo>
                    <a:pt x="1419549" y="82124"/>
                  </a:lnTo>
                  <a:lnTo>
                    <a:pt x="1468901" y="68259"/>
                  </a:lnTo>
                  <a:lnTo>
                    <a:pt x="1518634" y="55682"/>
                  </a:lnTo>
                  <a:lnTo>
                    <a:pt x="1564975" y="45144"/>
                  </a:lnTo>
                  <a:lnTo>
                    <a:pt x="1611521" y="35699"/>
                  </a:lnTo>
                  <a:lnTo>
                    <a:pt x="1658294" y="27432"/>
                  </a:lnTo>
                  <a:lnTo>
                    <a:pt x="1705315" y="20428"/>
                  </a:lnTo>
                  <a:lnTo>
                    <a:pt x="1778260" y="11526"/>
                  </a:lnTo>
                  <a:lnTo>
                    <a:pt x="1851514" y="5419"/>
                  </a:lnTo>
                  <a:lnTo>
                    <a:pt x="1916724" y="1895"/>
                  </a:lnTo>
                  <a:lnTo>
                    <a:pt x="1985772" y="291"/>
                  </a:lnTo>
                  <a:lnTo>
                    <a:pt x="2011534" y="0"/>
                  </a:lnTo>
                  <a:lnTo>
                    <a:pt x="2038685" y="842"/>
                  </a:lnTo>
                  <a:lnTo>
                    <a:pt x="2095248" y="3944"/>
                  </a:lnTo>
                  <a:lnTo>
                    <a:pt x="2164767" y="9312"/>
                  </a:lnTo>
                  <a:lnTo>
                    <a:pt x="2234148" y="17151"/>
                  </a:lnTo>
                  <a:lnTo>
                    <a:pt x="2284004" y="24082"/>
                  </a:lnTo>
                  <a:lnTo>
                    <a:pt x="2333573" y="32352"/>
                  </a:lnTo>
                  <a:lnTo>
                    <a:pt x="2382863" y="41921"/>
                  </a:lnTo>
                  <a:lnTo>
                    <a:pt x="2431884" y="52746"/>
                  </a:lnTo>
                  <a:lnTo>
                    <a:pt x="2480645" y="64785"/>
                  </a:lnTo>
                  <a:lnTo>
                    <a:pt x="2529155" y="77997"/>
                  </a:lnTo>
                  <a:lnTo>
                    <a:pt x="2574766" y="91622"/>
                  </a:lnTo>
                  <a:lnTo>
                    <a:pt x="2619989" y="106390"/>
                  </a:lnTo>
                  <a:lnTo>
                    <a:pt x="2664826" y="122282"/>
                  </a:lnTo>
                  <a:lnTo>
                    <a:pt x="2709277" y="139281"/>
                  </a:lnTo>
                  <a:lnTo>
                    <a:pt x="2753345" y="157369"/>
                  </a:lnTo>
                  <a:lnTo>
                    <a:pt x="2790204" y="173426"/>
                  </a:lnTo>
                  <a:lnTo>
                    <a:pt x="2826725" y="190178"/>
                  </a:lnTo>
                  <a:lnTo>
                    <a:pt x="2862899" y="207652"/>
                  </a:lnTo>
                  <a:lnTo>
                    <a:pt x="2898717" y="225874"/>
                  </a:lnTo>
                  <a:lnTo>
                    <a:pt x="2943889" y="250218"/>
                  </a:lnTo>
                  <a:lnTo>
                    <a:pt x="2988332" y="275690"/>
                  </a:lnTo>
                  <a:lnTo>
                    <a:pt x="3032055" y="302281"/>
                  </a:lnTo>
                  <a:lnTo>
                    <a:pt x="3075068" y="329979"/>
                  </a:lnTo>
                  <a:lnTo>
                    <a:pt x="3117380" y="358775"/>
                  </a:lnTo>
                  <a:lnTo>
                    <a:pt x="3159001" y="388657"/>
                  </a:lnTo>
                  <a:lnTo>
                    <a:pt x="3199939" y="419615"/>
                  </a:lnTo>
                  <a:lnTo>
                    <a:pt x="3241485" y="452819"/>
                  </a:lnTo>
                  <a:lnTo>
                    <a:pt x="3282000" y="487133"/>
                  </a:lnTo>
                  <a:lnTo>
                    <a:pt x="3321520" y="522516"/>
                  </a:lnTo>
                  <a:lnTo>
                    <a:pt x="3360080" y="558927"/>
                  </a:lnTo>
                  <a:lnTo>
                    <a:pt x="3397717" y="596328"/>
                  </a:lnTo>
                  <a:lnTo>
                    <a:pt x="3434466" y="634677"/>
                  </a:lnTo>
                  <a:lnTo>
                    <a:pt x="3468916" y="672536"/>
                  </a:lnTo>
                  <a:lnTo>
                    <a:pt x="3502273" y="711314"/>
                  </a:lnTo>
                  <a:lnTo>
                    <a:pt x="3534532" y="751001"/>
                  </a:lnTo>
                  <a:lnTo>
                    <a:pt x="3565688" y="791587"/>
                  </a:lnTo>
                  <a:lnTo>
                    <a:pt x="3595736" y="833064"/>
                  </a:lnTo>
                  <a:lnTo>
                    <a:pt x="3618792" y="865954"/>
                  </a:lnTo>
                  <a:lnTo>
                    <a:pt x="3623879" y="878230"/>
                  </a:lnTo>
                  <a:lnTo>
                    <a:pt x="3621271" y="881380"/>
                  </a:lnTo>
                  <a:lnTo>
                    <a:pt x="3616371" y="885048"/>
                  </a:lnTo>
                  <a:lnTo>
                    <a:pt x="2266461" y="1960333"/>
                  </a:lnTo>
                  <a:lnTo>
                    <a:pt x="2258604" y="1968722"/>
                  </a:lnTo>
                  <a:lnTo>
                    <a:pt x="2256146" y="1977096"/>
                  </a:lnTo>
                  <a:lnTo>
                    <a:pt x="2258989" y="1985556"/>
                  </a:lnTo>
                  <a:lnTo>
                    <a:pt x="2267037" y="1994201"/>
                  </a:lnTo>
                  <a:lnTo>
                    <a:pt x="2549253" y="2228967"/>
                  </a:lnTo>
                  <a:lnTo>
                    <a:pt x="3578720" y="3087488"/>
                  </a:lnTo>
                  <a:lnTo>
                    <a:pt x="3606078" y="3110051"/>
                  </a:lnTo>
                  <a:lnTo>
                    <a:pt x="3605370" y="3113037"/>
                  </a:lnTo>
                  <a:lnTo>
                    <a:pt x="3586037" y="3140407"/>
                  </a:lnTo>
                  <a:lnTo>
                    <a:pt x="3553136" y="3184519"/>
                  </a:lnTo>
                  <a:lnTo>
                    <a:pt x="3505356" y="3244501"/>
                  </a:lnTo>
                  <a:lnTo>
                    <a:pt x="3473469" y="3281849"/>
                  </a:lnTo>
                  <a:lnTo>
                    <a:pt x="3440643" y="3318336"/>
                  </a:lnTo>
                  <a:lnTo>
                    <a:pt x="3406924" y="3354002"/>
                  </a:lnTo>
                  <a:lnTo>
                    <a:pt x="3372362" y="3388888"/>
                  </a:lnTo>
                  <a:lnTo>
                    <a:pt x="3337001" y="3423031"/>
                  </a:lnTo>
                  <a:lnTo>
                    <a:pt x="3302213" y="3454993"/>
                  </a:lnTo>
                  <a:lnTo>
                    <a:pt x="3266593" y="3486000"/>
                  </a:lnTo>
                  <a:lnTo>
                    <a:pt x="3230219" y="3516135"/>
                  </a:lnTo>
                  <a:lnTo>
                    <a:pt x="3193168" y="3545479"/>
                  </a:lnTo>
                  <a:lnTo>
                    <a:pt x="3149609" y="3578254"/>
                  </a:lnTo>
                  <a:lnTo>
                    <a:pt x="3105180" y="3609728"/>
                  </a:lnTo>
                  <a:lnTo>
                    <a:pt x="3059908" y="3639936"/>
                  </a:lnTo>
                  <a:lnTo>
                    <a:pt x="3013817" y="3668910"/>
                  </a:lnTo>
                  <a:lnTo>
                    <a:pt x="2966936" y="3696685"/>
                  </a:lnTo>
                  <a:lnTo>
                    <a:pt x="2923763" y="3720748"/>
                  </a:lnTo>
                  <a:lnTo>
                    <a:pt x="2880005" y="3743642"/>
                  </a:lnTo>
                  <a:lnTo>
                    <a:pt x="2835680" y="3765404"/>
                  </a:lnTo>
                  <a:lnTo>
                    <a:pt x="2790807" y="3786073"/>
                  </a:lnTo>
                  <a:lnTo>
                    <a:pt x="2745406" y="3805686"/>
                  </a:lnTo>
                  <a:lnTo>
                    <a:pt x="2698473" y="3824606"/>
                  </a:lnTo>
                  <a:lnTo>
                    <a:pt x="2651122" y="3842291"/>
                  </a:lnTo>
                  <a:lnTo>
                    <a:pt x="2603356" y="3858751"/>
                  </a:lnTo>
                  <a:lnTo>
                    <a:pt x="2555175" y="3873997"/>
                  </a:lnTo>
                  <a:lnTo>
                    <a:pt x="2506582" y="3888039"/>
                  </a:lnTo>
                  <a:lnTo>
                    <a:pt x="2459152" y="3900426"/>
                  </a:lnTo>
                  <a:lnTo>
                    <a:pt x="2411444" y="3911584"/>
                  </a:lnTo>
                  <a:lnTo>
                    <a:pt x="2363471" y="3921595"/>
                  </a:lnTo>
                  <a:lnTo>
                    <a:pt x="2315251" y="3930537"/>
                  </a:lnTo>
                  <a:lnTo>
                    <a:pt x="2242591" y="3941570"/>
                  </a:lnTo>
                  <a:lnTo>
                    <a:pt x="2169641" y="3950158"/>
                  </a:lnTo>
                  <a:lnTo>
                    <a:pt x="2070599" y="3956773"/>
                  </a:lnTo>
                  <a:lnTo>
                    <a:pt x="2033824" y="3958613"/>
                  </a:lnTo>
                  <a:lnTo>
                    <a:pt x="1997043" y="3959602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33"/>
            <p:cNvSpPr/>
            <p:nvPr/>
          </p:nvSpPr>
          <p:spPr>
            <a:xfrm>
              <a:off x="2795547" y="3840415"/>
              <a:ext cx="404495" cy="401955"/>
            </a:xfrm>
            <a:custGeom>
              <a:rect b="b" l="l" r="r" t="t"/>
              <a:pathLst>
                <a:path extrusionOk="0" h="401954" w="404494">
                  <a:moveTo>
                    <a:pt x="196226" y="401668"/>
                  </a:moveTo>
                  <a:lnTo>
                    <a:pt x="156137" y="398394"/>
                  </a:lnTo>
                  <a:lnTo>
                    <a:pt x="110188" y="381279"/>
                  </a:lnTo>
                  <a:lnTo>
                    <a:pt x="71825" y="356822"/>
                  </a:lnTo>
                  <a:lnTo>
                    <a:pt x="41225" y="325010"/>
                  </a:lnTo>
                  <a:lnTo>
                    <a:pt x="18566" y="285831"/>
                  </a:lnTo>
                  <a:lnTo>
                    <a:pt x="4022" y="239272"/>
                  </a:lnTo>
                  <a:lnTo>
                    <a:pt x="0" y="194334"/>
                  </a:lnTo>
                  <a:lnTo>
                    <a:pt x="6078" y="150962"/>
                  </a:lnTo>
                  <a:lnTo>
                    <a:pt x="21299" y="110515"/>
                  </a:lnTo>
                  <a:lnTo>
                    <a:pt x="44706" y="74351"/>
                  </a:lnTo>
                  <a:lnTo>
                    <a:pt x="75340" y="43830"/>
                  </a:lnTo>
                  <a:lnTo>
                    <a:pt x="112245" y="20310"/>
                  </a:lnTo>
                  <a:lnTo>
                    <a:pt x="154462" y="5151"/>
                  </a:lnTo>
                  <a:lnTo>
                    <a:pt x="198174" y="0"/>
                  </a:lnTo>
                  <a:lnTo>
                    <a:pt x="220184" y="1067"/>
                  </a:lnTo>
                  <a:lnTo>
                    <a:pt x="296334" y="22649"/>
                  </a:lnTo>
                  <a:lnTo>
                    <a:pt x="339126" y="52466"/>
                  </a:lnTo>
                  <a:lnTo>
                    <a:pt x="371070" y="90066"/>
                  </a:lnTo>
                  <a:lnTo>
                    <a:pt x="392339" y="131735"/>
                  </a:lnTo>
                  <a:lnTo>
                    <a:pt x="403110" y="173757"/>
                  </a:lnTo>
                  <a:lnTo>
                    <a:pt x="403873" y="222259"/>
                  </a:lnTo>
                  <a:lnTo>
                    <a:pt x="393477" y="268315"/>
                  </a:lnTo>
                  <a:lnTo>
                    <a:pt x="372987" y="310266"/>
                  </a:lnTo>
                  <a:lnTo>
                    <a:pt x="343463" y="346452"/>
                  </a:lnTo>
                  <a:lnTo>
                    <a:pt x="305971" y="375213"/>
                  </a:lnTo>
                  <a:lnTo>
                    <a:pt x="261572" y="394888"/>
                  </a:lnTo>
                  <a:lnTo>
                    <a:pt x="196226" y="401668"/>
                  </a:lnTo>
                  <a:close/>
                </a:path>
              </a:pathLst>
            </a:custGeom>
            <a:solidFill>
              <a:srgbClr val="2424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98" name="Google Shape;1598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5" name="Google Shape;1605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3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68280" y="3869474"/>
            <a:ext cx="4162424" cy="40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33"/>
          <p:cNvSpPr txBox="1"/>
          <p:nvPr/>
        </p:nvSpPr>
        <p:spPr>
          <a:xfrm>
            <a:off x="6460345" y="2699921"/>
            <a:ext cx="6842125" cy="1108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PAfiABÉfiS!!!</a:t>
            </a:r>
            <a:endParaRPr b="0" i="0" sz="7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08" name="Google Shape;1608;p33"/>
          <p:cNvSpPr txBox="1"/>
          <p:nvPr/>
        </p:nvSpPr>
        <p:spPr>
          <a:xfrm>
            <a:off x="6308188" y="8073673"/>
            <a:ext cx="8244840" cy="1047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</a:pPr>
            <a:r>
              <a:rPr b="0" i="0" lang="en-US" sz="67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PfiÓXIMA FASE!</a:t>
            </a:r>
            <a:endParaRPr b="0" i="0" sz="6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3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14" name="Google Shape;161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3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16" name="Google Shape;1616;p3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617" name="Google Shape;1617;p3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18" name="Google Shape;1618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19" name="Google Shape;1619;p3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20" name="Google Shape;1620;p3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621" name="Google Shape;1621;p3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22" name="Google Shape;1622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23" name="Google Shape;162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9" name="Google Shape;1629;p34"/>
          <p:cNvGrpSpPr/>
          <p:nvPr/>
        </p:nvGrpSpPr>
        <p:grpSpPr>
          <a:xfrm>
            <a:off x="430764" y="4083931"/>
            <a:ext cx="1943100" cy="2122805"/>
            <a:chOff x="430764" y="4083931"/>
            <a:chExt cx="1943100" cy="2122805"/>
          </a:xfrm>
        </p:grpSpPr>
        <p:sp>
          <p:nvSpPr>
            <p:cNvPr id="1630" name="Google Shape;1630;p34"/>
            <p:cNvSpPr/>
            <p:nvPr/>
          </p:nvSpPr>
          <p:spPr>
            <a:xfrm>
              <a:off x="430764" y="4083931"/>
              <a:ext cx="1943100" cy="2122805"/>
            </a:xfrm>
            <a:custGeom>
              <a:rect b="b" l="l" r="r" t="t"/>
              <a:pathLst>
                <a:path extrusionOk="0" h="2122804" w="1943100">
                  <a:moveTo>
                    <a:pt x="1069283" y="2122443"/>
                  </a:moveTo>
                  <a:lnTo>
                    <a:pt x="1030115" y="2121562"/>
                  </a:lnTo>
                  <a:lnTo>
                    <a:pt x="991181" y="2119706"/>
                  </a:lnTo>
                  <a:lnTo>
                    <a:pt x="948363" y="2115967"/>
                  </a:lnTo>
                  <a:lnTo>
                    <a:pt x="901849" y="2110034"/>
                  </a:lnTo>
                  <a:lnTo>
                    <a:pt x="850162" y="2100993"/>
                  </a:lnTo>
                  <a:lnTo>
                    <a:pt x="793627" y="2087859"/>
                  </a:lnTo>
                  <a:lnTo>
                    <a:pt x="712412" y="2063159"/>
                  </a:lnTo>
                  <a:lnTo>
                    <a:pt x="660301" y="2043492"/>
                  </a:lnTo>
                  <a:lnTo>
                    <a:pt x="609303" y="2021113"/>
                  </a:lnTo>
                  <a:lnTo>
                    <a:pt x="559429" y="1996010"/>
                  </a:lnTo>
                  <a:lnTo>
                    <a:pt x="520696" y="1974188"/>
                  </a:lnTo>
                  <a:lnTo>
                    <a:pt x="482964" y="1950804"/>
                  </a:lnTo>
                  <a:lnTo>
                    <a:pt x="446264" y="1925819"/>
                  </a:lnTo>
                  <a:lnTo>
                    <a:pt x="410629" y="1899191"/>
                  </a:lnTo>
                  <a:lnTo>
                    <a:pt x="368456" y="1864538"/>
                  </a:lnTo>
                  <a:lnTo>
                    <a:pt x="328001" y="1827876"/>
                  </a:lnTo>
                  <a:lnTo>
                    <a:pt x="291212" y="1791018"/>
                  </a:lnTo>
                  <a:lnTo>
                    <a:pt x="256429" y="1752453"/>
                  </a:lnTo>
                  <a:lnTo>
                    <a:pt x="223595" y="1712218"/>
                  </a:lnTo>
                  <a:lnTo>
                    <a:pt x="192655" y="1670345"/>
                  </a:lnTo>
                  <a:lnTo>
                    <a:pt x="154103" y="1611283"/>
                  </a:lnTo>
                  <a:lnTo>
                    <a:pt x="119564" y="1549782"/>
                  </a:lnTo>
                  <a:lnTo>
                    <a:pt x="99540" y="1509178"/>
                  </a:lnTo>
                  <a:lnTo>
                    <a:pt x="81323" y="1467830"/>
                  </a:lnTo>
                  <a:lnTo>
                    <a:pt x="64883" y="1425749"/>
                  </a:lnTo>
                  <a:lnTo>
                    <a:pt x="50190" y="1382948"/>
                  </a:lnTo>
                  <a:lnTo>
                    <a:pt x="31777" y="1317859"/>
                  </a:lnTo>
                  <a:lnTo>
                    <a:pt x="17546" y="1251712"/>
                  </a:lnTo>
                  <a:lnTo>
                    <a:pt x="9025" y="1197494"/>
                  </a:lnTo>
                  <a:lnTo>
                    <a:pt x="4531" y="1155187"/>
                  </a:lnTo>
                  <a:lnTo>
                    <a:pt x="1353" y="1107272"/>
                  </a:lnTo>
                  <a:lnTo>
                    <a:pt x="0" y="1059891"/>
                  </a:lnTo>
                  <a:lnTo>
                    <a:pt x="438" y="1036192"/>
                  </a:lnTo>
                  <a:lnTo>
                    <a:pt x="3068" y="986732"/>
                  </a:lnTo>
                  <a:lnTo>
                    <a:pt x="7272" y="940945"/>
                  </a:lnTo>
                  <a:lnTo>
                    <a:pt x="15528" y="882704"/>
                  </a:lnTo>
                  <a:lnTo>
                    <a:pt x="25992" y="829007"/>
                  </a:lnTo>
                  <a:lnTo>
                    <a:pt x="38251" y="779984"/>
                  </a:lnTo>
                  <a:lnTo>
                    <a:pt x="54689" y="725652"/>
                  </a:lnTo>
                  <a:lnTo>
                    <a:pt x="76373" y="666596"/>
                  </a:lnTo>
                  <a:lnTo>
                    <a:pt x="103367" y="604881"/>
                  </a:lnTo>
                  <a:lnTo>
                    <a:pt x="136437" y="541262"/>
                  </a:lnTo>
                  <a:lnTo>
                    <a:pt x="175222" y="477570"/>
                  </a:lnTo>
                  <a:lnTo>
                    <a:pt x="197062" y="445701"/>
                  </a:lnTo>
                  <a:lnTo>
                    <a:pt x="220045" y="414651"/>
                  </a:lnTo>
                  <a:lnTo>
                    <a:pt x="244144" y="384405"/>
                  </a:lnTo>
                  <a:lnTo>
                    <a:pt x="276292" y="347408"/>
                  </a:lnTo>
                  <a:lnTo>
                    <a:pt x="303936" y="318111"/>
                  </a:lnTo>
                  <a:lnTo>
                    <a:pt x="351041" y="273069"/>
                  </a:lnTo>
                  <a:lnTo>
                    <a:pt x="382209" y="246108"/>
                  </a:lnTo>
                  <a:lnTo>
                    <a:pt x="414374" y="220342"/>
                  </a:lnTo>
                  <a:lnTo>
                    <a:pt x="447583" y="195827"/>
                  </a:lnTo>
                  <a:lnTo>
                    <a:pt x="479724" y="173945"/>
                  </a:lnTo>
                  <a:lnTo>
                    <a:pt x="512589" y="153273"/>
                  </a:lnTo>
                  <a:lnTo>
                    <a:pt x="546192" y="133823"/>
                  </a:lnTo>
                  <a:lnTo>
                    <a:pt x="580548" y="115605"/>
                  </a:lnTo>
                  <a:lnTo>
                    <a:pt x="643314" y="86235"/>
                  </a:lnTo>
                  <a:lnTo>
                    <a:pt x="707835" y="60970"/>
                  </a:lnTo>
                  <a:lnTo>
                    <a:pt x="760073" y="44020"/>
                  </a:lnTo>
                  <a:lnTo>
                    <a:pt x="813127" y="29847"/>
                  </a:lnTo>
                  <a:lnTo>
                    <a:pt x="862862" y="19135"/>
                  </a:lnTo>
                  <a:lnTo>
                    <a:pt x="913082" y="10950"/>
                  </a:lnTo>
                  <a:lnTo>
                    <a:pt x="952139" y="6178"/>
                  </a:lnTo>
                  <a:lnTo>
                    <a:pt x="991362" y="2904"/>
                  </a:lnTo>
                  <a:lnTo>
                    <a:pt x="1044375" y="378"/>
                  </a:lnTo>
                  <a:lnTo>
                    <a:pt x="1077042" y="0"/>
                  </a:lnTo>
                  <a:lnTo>
                    <a:pt x="1091579" y="451"/>
                  </a:lnTo>
                  <a:lnTo>
                    <a:pt x="1140486" y="3345"/>
                  </a:lnTo>
                  <a:lnTo>
                    <a:pt x="1196237" y="9193"/>
                  </a:lnTo>
                  <a:lnTo>
                    <a:pt x="1236221" y="15036"/>
                  </a:lnTo>
                  <a:lnTo>
                    <a:pt x="1275864" y="22471"/>
                  </a:lnTo>
                  <a:lnTo>
                    <a:pt x="1315182" y="31420"/>
                  </a:lnTo>
                  <a:lnTo>
                    <a:pt x="1354193" y="41808"/>
                  </a:lnTo>
                  <a:lnTo>
                    <a:pt x="1414858" y="61212"/>
                  </a:lnTo>
                  <a:lnTo>
                    <a:pt x="1474232" y="84353"/>
                  </a:lnTo>
                  <a:lnTo>
                    <a:pt x="1513522" y="101940"/>
                  </a:lnTo>
                  <a:lnTo>
                    <a:pt x="1552069" y="121074"/>
                  </a:lnTo>
                  <a:lnTo>
                    <a:pt x="1594139" y="144307"/>
                  </a:lnTo>
                  <a:lnTo>
                    <a:pt x="1635025" y="169379"/>
                  </a:lnTo>
                  <a:lnTo>
                    <a:pt x="1674754" y="196262"/>
                  </a:lnTo>
                  <a:lnTo>
                    <a:pt x="1713353" y="224924"/>
                  </a:lnTo>
                  <a:lnTo>
                    <a:pt x="1746513" y="251845"/>
                  </a:lnTo>
                  <a:lnTo>
                    <a:pt x="1778452" y="280081"/>
                  </a:lnTo>
                  <a:lnTo>
                    <a:pt x="1809235" y="309558"/>
                  </a:lnTo>
                  <a:lnTo>
                    <a:pt x="1838927" y="340202"/>
                  </a:lnTo>
                  <a:lnTo>
                    <a:pt x="1883943" y="391857"/>
                  </a:lnTo>
                  <a:lnTo>
                    <a:pt x="1925276" y="446542"/>
                  </a:lnTo>
                  <a:lnTo>
                    <a:pt x="1942502" y="471329"/>
                  </a:lnTo>
                  <a:lnTo>
                    <a:pt x="1940436" y="471151"/>
                  </a:lnTo>
                  <a:lnTo>
                    <a:pt x="1205979" y="1056811"/>
                  </a:lnTo>
                  <a:lnTo>
                    <a:pt x="1206266" y="1062671"/>
                  </a:lnTo>
                  <a:lnTo>
                    <a:pt x="1349212" y="1181615"/>
                  </a:lnTo>
                  <a:lnTo>
                    <a:pt x="1916165" y="1654969"/>
                  </a:lnTo>
                  <a:lnTo>
                    <a:pt x="1930813" y="1667063"/>
                  </a:lnTo>
                  <a:lnTo>
                    <a:pt x="1930434" y="1668664"/>
                  </a:lnTo>
                  <a:lnTo>
                    <a:pt x="1920083" y="1683334"/>
                  </a:lnTo>
                  <a:lnTo>
                    <a:pt x="1893429" y="1718630"/>
                  </a:lnTo>
                  <a:lnTo>
                    <a:pt x="1868412" y="1749200"/>
                  </a:lnTo>
                  <a:lnTo>
                    <a:pt x="1842234" y="1778709"/>
                  </a:lnTo>
                  <a:lnTo>
                    <a:pt x="1814982" y="1807228"/>
                  </a:lnTo>
                  <a:lnTo>
                    <a:pt x="1786741" y="1834828"/>
                  </a:lnTo>
                  <a:lnTo>
                    <a:pt x="1749042" y="1868581"/>
                  </a:lnTo>
                  <a:lnTo>
                    <a:pt x="1709728" y="1900463"/>
                  </a:lnTo>
                  <a:lnTo>
                    <a:pt x="1650552" y="1943082"/>
                  </a:lnTo>
                  <a:lnTo>
                    <a:pt x="1588596" y="1981513"/>
                  </a:lnTo>
                  <a:lnTo>
                    <a:pt x="1530221" y="2012590"/>
                  </a:lnTo>
                  <a:lnTo>
                    <a:pt x="1469981" y="2039940"/>
                  </a:lnTo>
                  <a:lnTo>
                    <a:pt x="1406739" y="2064055"/>
                  </a:lnTo>
                  <a:lnTo>
                    <a:pt x="1342107" y="2084084"/>
                  </a:lnTo>
                  <a:lnTo>
                    <a:pt x="1291167" y="2096704"/>
                  </a:lnTo>
                  <a:lnTo>
                    <a:pt x="1239662" y="2106864"/>
                  </a:lnTo>
                  <a:lnTo>
                    <a:pt x="1200757" y="2112778"/>
                  </a:lnTo>
                  <a:lnTo>
                    <a:pt x="1161697" y="2117381"/>
                  </a:lnTo>
                  <a:lnTo>
                    <a:pt x="1108667" y="2120927"/>
                  </a:lnTo>
                  <a:lnTo>
                    <a:pt x="1088977" y="2121913"/>
                  </a:lnTo>
                  <a:lnTo>
                    <a:pt x="1069283" y="212244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31" name="Google Shape;1631;p3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159772" y="4446688"/>
              <a:ext cx="213876" cy="2153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32" name="Google Shape;1632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1" name="Google Shape;1641;p3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642" name="Google Shape;1642;p3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44" name="Google Shape;1644;p3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261940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5" name="Google Shape;1645;p3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8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6" name="Google Shape;1646;p3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2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7" name="Google Shape;1647;p3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6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8" name="Google Shape;1648;p3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1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9" name="Google Shape;1649;p3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p3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55" name="Google Shape;165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656" name="Google Shape;1656;p3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57" name="Google Shape;1657;p3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658" name="Google Shape;1658;p3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59" name="Google Shape;1659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60" name="Google Shape;1660;p3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61" name="Google Shape;1661;p3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1662" name="Google Shape;1662;p3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63" name="Google Shape;1663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64" name="Google Shape;1664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5" name="Google Shape;1665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6" name="Google Shape;1666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1" name="Google Shape;1671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2" name="Google Shape;1672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3" name="Google Shape;1673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4" name="Google Shape;1674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9" name="Google Shape;1679;p3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680" name="Google Shape;1680;p35"/>
            <p:cNvSpPr/>
            <p:nvPr/>
          </p:nvSpPr>
          <p:spPr>
            <a:xfrm>
              <a:off x="3881133" y="2619511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1" y="697986"/>
                  </a:lnTo>
                  <a:lnTo>
                    <a:pt x="504602" y="673712"/>
                  </a:lnTo>
                  <a:lnTo>
                    <a:pt x="537192" y="649995"/>
                  </a:lnTo>
                  <a:lnTo>
                    <a:pt x="571339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4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2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6" y="94475"/>
                  </a:lnTo>
                  <a:lnTo>
                    <a:pt x="516916" y="67808"/>
                  </a:lnTo>
                  <a:lnTo>
                    <a:pt x="482596" y="46401"/>
                  </a:lnTo>
                  <a:lnTo>
                    <a:pt x="437645" y="25429"/>
                  </a:lnTo>
                  <a:lnTo>
                    <a:pt x="398960" y="12831"/>
                  </a:lnTo>
                  <a:lnTo>
                    <a:pt x="354904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39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8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9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5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7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2" y="712811"/>
                  </a:lnTo>
                  <a:lnTo>
                    <a:pt x="223316" y="724084"/>
                  </a:lnTo>
                  <a:lnTo>
                    <a:pt x="261574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81" name="Google Shape;1681;p3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225666" y="2744627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2" name="Google Shape;1682;p3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3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84" name="Google Shape;1684;p3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261940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5" name="Google Shape;1685;p3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6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6" name="Google Shape;1686;p3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7" name="Google Shape;1687;p3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5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8" name="Google Shape;1688;p3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0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9" name="Google Shape;1689;p3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2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3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95" name="Google Shape;169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696" name="Google Shape;1696;p3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697" name="Google Shape;1697;p3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1698" name="Google Shape;1698;p3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99" name="Google Shape;1699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0" name="Google Shape;1700;p3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701" name="Google Shape;1701;p3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1702" name="Google Shape;1702;p3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03" name="Google Shape;1703;p3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04" name="Google Shape;1704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7" name="Google Shape;1707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9" name="Google Shape;1719;p3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1720" name="Google Shape;1720;p36"/>
            <p:cNvSpPr/>
            <p:nvPr/>
          </p:nvSpPr>
          <p:spPr>
            <a:xfrm>
              <a:off x="3207999" y="2711883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1" y="697986"/>
                  </a:lnTo>
                  <a:lnTo>
                    <a:pt x="504602" y="673712"/>
                  </a:lnTo>
                  <a:lnTo>
                    <a:pt x="537192" y="649995"/>
                  </a:lnTo>
                  <a:lnTo>
                    <a:pt x="571339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4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1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6" y="94475"/>
                  </a:lnTo>
                  <a:lnTo>
                    <a:pt x="516916" y="67808"/>
                  </a:lnTo>
                  <a:lnTo>
                    <a:pt x="482596" y="46401"/>
                  </a:lnTo>
                  <a:lnTo>
                    <a:pt x="437645" y="25429"/>
                  </a:lnTo>
                  <a:lnTo>
                    <a:pt x="398960" y="12831"/>
                  </a:lnTo>
                  <a:lnTo>
                    <a:pt x="354904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39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8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9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5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7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2" y="712811"/>
                  </a:lnTo>
                  <a:lnTo>
                    <a:pt x="223316" y="724084"/>
                  </a:lnTo>
                  <a:lnTo>
                    <a:pt x="261574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21" name="Google Shape;1721;p3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552531" y="2836999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2" name="Google Shape;1722;p3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3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24" name="Google Shape;1724;p3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2619404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5" name="Google Shape;1725;p3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9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6" name="Google Shape;1726;p3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3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7" name="Google Shape;1727;p3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8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8" name="Google Shape;1728;p3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3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9" name="Google Shape;1729;p3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8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3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35" name="Google Shape;1735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736" name="Google Shape;1736;p3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737" name="Google Shape;1737;p3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738" name="Google Shape;1738;p3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39" name="Google Shape;1739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40" name="Google Shape;1740;p3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741" name="Google Shape;1741;p3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742" name="Google Shape;1742;p3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43" name="Google Shape;1743;p3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44" name="Google Shape;1744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9" name="Google Shape;1759;p3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760" name="Google Shape;1760;p37"/>
            <p:cNvSpPr/>
            <p:nvPr/>
          </p:nvSpPr>
          <p:spPr>
            <a:xfrm>
              <a:off x="3207999" y="2711878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1" y="697986"/>
                  </a:lnTo>
                  <a:lnTo>
                    <a:pt x="504602" y="673712"/>
                  </a:lnTo>
                  <a:lnTo>
                    <a:pt x="537192" y="649995"/>
                  </a:lnTo>
                  <a:lnTo>
                    <a:pt x="571339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4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1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6" y="94475"/>
                  </a:lnTo>
                  <a:lnTo>
                    <a:pt x="516916" y="67808"/>
                  </a:lnTo>
                  <a:lnTo>
                    <a:pt x="482596" y="46401"/>
                  </a:lnTo>
                  <a:lnTo>
                    <a:pt x="437645" y="25429"/>
                  </a:lnTo>
                  <a:lnTo>
                    <a:pt x="398960" y="12831"/>
                  </a:lnTo>
                  <a:lnTo>
                    <a:pt x="354904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39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8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9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5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7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2" y="712811"/>
                  </a:lnTo>
                  <a:lnTo>
                    <a:pt x="223316" y="724084"/>
                  </a:lnTo>
                  <a:lnTo>
                    <a:pt x="261574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61" name="Google Shape;1761;p3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552531" y="2836994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2" name="Google Shape;1762;p3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3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64" name="Google Shape;1764;p3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5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5" name="Google Shape;1765;p3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6" name="Google Shape;1766;p3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3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7" name="Google Shape;1767;p3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1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8" name="Google Shape;1768;p3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3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74" name="Google Shape;177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3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776" name="Google Shape;1776;p3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777" name="Google Shape;1777;p3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78" name="Google Shape;1778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79" name="Google Shape;1779;p3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780" name="Google Shape;1780;p3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781" name="Google Shape;1781;p3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82" name="Google Shape;1782;p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83" name="Google Shape;1783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9" name="Google Shape;1789;p38"/>
          <p:cNvGrpSpPr/>
          <p:nvPr/>
        </p:nvGrpSpPr>
        <p:grpSpPr>
          <a:xfrm>
            <a:off x="5937031" y="6901533"/>
            <a:ext cx="673100" cy="733425"/>
            <a:chOff x="5937031" y="6901533"/>
            <a:chExt cx="673100" cy="733425"/>
          </a:xfrm>
        </p:grpSpPr>
        <p:sp>
          <p:nvSpPr>
            <p:cNvPr id="1790" name="Google Shape;1790;p38"/>
            <p:cNvSpPr/>
            <p:nvPr/>
          </p:nvSpPr>
          <p:spPr>
            <a:xfrm>
              <a:off x="5937031" y="6901533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2" y="252"/>
                  </a:moveTo>
                  <a:lnTo>
                    <a:pt x="302640" y="252"/>
                  </a:lnTo>
                  <a:lnTo>
                    <a:pt x="296451" y="0"/>
                  </a:lnTo>
                  <a:lnTo>
                    <a:pt x="293192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1" y="697986"/>
                  </a:lnTo>
                  <a:lnTo>
                    <a:pt x="504602" y="673712"/>
                  </a:lnTo>
                  <a:lnTo>
                    <a:pt x="537191" y="649995"/>
                  </a:lnTo>
                  <a:lnTo>
                    <a:pt x="571339" y="618546"/>
                  </a:lnTo>
                  <a:lnTo>
                    <a:pt x="605641" y="576883"/>
                  </a:lnTo>
                  <a:lnTo>
                    <a:pt x="631079" y="535259"/>
                  </a:lnTo>
                  <a:lnTo>
                    <a:pt x="650110" y="492437"/>
                  </a:lnTo>
                  <a:lnTo>
                    <a:pt x="661632" y="455188"/>
                  </a:lnTo>
                  <a:lnTo>
                    <a:pt x="669374" y="415729"/>
                  </a:lnTo>
                  <a:lnTo>
                    <a:pt x="672564" y="374305"/>
                  </a:lnTo>
                  <a:lnTo>
                    <a:pt x="672672" y="365061"/>
                  </a:lnTo>
                  <a:lnTo>
                    <a:pt x="672540" y="357943"/>
                  </a:lnTo>
                  <a:lnTo>
                    <a:pt x="668861" y="314985"/>
                  </a:lnTo>
                  <a:lnTo>
                    <a:pt x="659379" y="269487"/>
                  </a:lnTo>
                  <a:lnTo>
                    <a:pt x="646111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6" y="94475"/>
                  </a:lnTo>
                  <a:lnTo>
                    <a:pt x="516916" y="67808"/>
                  </a:lnTo>
                  <a:lnTo>
                    <a:pt x="482596" y="46401"/>
                  </a:lnTo>
                  <a:lnTo>
                    <a:pt x="437644" y="25429"/>
                  </a:lnTo>
                  <a:lnTo>
                    <a:pt x="398960" y="12831"/>
                  </a:lnTo>
                  <a:lnTo>
                    <a:pt x="354904" y="3979"/>
                  </a:lnTo>
                  <a:lnTo>
                    <a:pt x="311619" y="235"/>
                  </a:lnTo>
                  <a:lnTo>
                    <a:pt x="293192" y="252"/>
                  </a:lnTo>
                  <a:lnTo>
                    <a:pt x="289336" y="552"/>
                  </a:lnTo>
                  <a:lnTo>
                    <a:pt x="282239" y="928"/>
                  </a:lnTo>
                  <a:lnTo>
                    <a:pt x="242439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69" y="50020"/>
                  </a:lnTo>
                  <a:lnTo>
                    <a:pt x="76378" y="77853"/>
                  </a:lnTo>
                  <a:lnTo>
                    <a:pt x="43008" y="107073"/>
                  </a:lnTo>
                  <a:lnTo>
                    <a:pt x="17006" y="135487"/>
                  </a:lnTo>
                  <a:lnTo>
                    <a:pt x="0" y="158035"/>
                  </a:lnTo>
                  <a:lnTo>
                    <a:pt x="0" y="164949"/>
                  </a:lnTo>
                  <a:lnTo>
                    <a:pt x="5008" y="168884"/>
                  </a:lnTo>
                  <a:lnTo>
                    <a:pt x="252964" y="365061"/>
                  </a:lnTo>
                  <a:lnTo>
                    <a:pt x="252864" y="367085"/>
                  </a:lnTo>
                  <a:lnTo>
                    <a:pt x="12615" y="565908"/>
                  </a:lnTo>
                  <a:lnTo>
                    <a:pt x="7177" y="570467"/>
                  </a:lnTo>
                  <a:lnTo>
                    <a:pt x="693" y="575750"/>
                  </a:lnTo>
                  <a:lnTo>
                    <a:pt x="825" y="576303"/>
                  </a:lnTo>
                  <a:lnTo>
                    <a:pt x="5366" y="582791"/>
                  </a:lnTo>
                  <a:lnTo>
                    <a:pt x="31523" y="614296"/>
                  </a:lnTo>
                  <a:lnTo>
                    <a:pt x="63957" y="645324"/>
                  </a:lnTo>
                  <a:lnTo>
                    <a:pt x="98235" y="671046"/>
                  </a:lnTo>
                  <a:lnTo>
                    <a:pt x="140115" y="695043"/>
                  </a:lnTo>
                  <a:lnTo>
                    <a:pt x="183092" y="712811"/>
                  </a:lnTo>
                  <a:lnTo>
                    <a:pt x="223316" y="724084"/>
                  </a:lnTo>
                  <a:lnTo>
                    <a:pt x="261574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91" name="Google Shape;1791;p3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281562" y="7026649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92" name="Google Shape;1792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3" name="Google Shape;1793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4" name="Google Shape;1794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6" name="Google Shape;1796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7" name="Google Shape;1797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3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1" name="Google Shape;1801;p3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802" name="Google Shape;1802;p3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3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04" name="Google Shape;1804;p3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6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5" name="Google Shape;1805;p3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6" name="Google Shape;1806;p3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7" name="Google Shape;1807;p3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2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8" name="Google Shape;1808;p3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5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3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14" name="Google Shape;18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815" name="Google Shape;1815;p3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16" name="Google Shape;1816;p3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817" name="Google Shape;1817;p3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18" name="Google Shape;1818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9" name="Google Shape;1819;p3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20" name="Google Shape;1820;p3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821" name="Google Shape;1821;p3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22" name="Google Shape;1822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3" name="Google Shape;1823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38" name="Google Shape;1838;p3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839" name="Google Shape;1839;p39"/>
            <p:cNvSpPr/>
            <p:nvPr/>
          </p:nvSpPr>
          <p:spPr>
            <a:xfrm>
              <a:off x="5118270" y="6901532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1" y="697986"/>
                  </a:lnTo>
                  <a:lnTo>
                    <a:pt x="504602" y="673712"/>
                  </a:lnTo>
                  <a:lnTo>
                    <a:pt x="537192" y="649995"/>
                  </a:lnTo>
                  <a:lnTo>
                    <a:pt x="571339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4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2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6" y="94475"/>
                  </a:lnTo>
                  <a:lnTo>
                    <a:pt x="516916" y="67808"/>
                  </a:lnTo>
                  <a:lnTo>
                    <a:pt x="482596" y="46401"/>
                  </a:lnTo>
                  <a:lnTo>
                    <a:pt x="437645" y="25429"/>
                  </a:lnTo>
                  <a:lnTo>
                    <a:pt x="398960" y="12831"/>
                  </a:lnTo>
                  <a:lnTo>
                    <a:pt x="354904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39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8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9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5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7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2" y="712811"/>
                  </a:lnTo>
                  <a:lnTo>
                    <a:pt x="223316" y="724084"/>
                  </a:lnTo>
                  <a:lnTo>
                    <a:pt x="261574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40" name="Google Shape;1840;p3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462802" y="7026648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1" name="Google Shape;1841;p3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3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43" name="Google Shape;1843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8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4" name="Google Shape;1844;p3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2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5" name="Google Shape;1845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4982068" y="6482796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6" name="Google Shape;1846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1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47" name="Google Shape;1847;p3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Google Shape;1852;p4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53" name="Google Shape;185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854" name="Google Shape;1854;p4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55" name="Google Shape;1855;p4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1856" name="Google Shape;1856;p4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57" name="Google Shape;1857;p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58" name="Google Shape;1858;p4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59" name="Google Shape;1859;p4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1860" name="Google Shape;1860;p4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61" name="Google Shape;1861;p4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62" name="Google Shape;1862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8" name="Google Shape;1868;p40"/>
          <p:cNvGrpSpPr/>
          <p:nvPr/>
        </p:nvGrpSpPr>
        <p:grpSpPr>
          <a:xfrm>
            <a:off x="9250237" y="2667378"/>
            <a:ext cx="732790" cy="679450"/>
            <a:chOff x="9250237" y="2667378"/>
            <a:chExt cx="732790" cy="679450"/>
          </a:xfrm>
        </p:grpSpPr>
        <p:sp>
          <p:nvSpPr>
            <p:cNvPr id="1869" name="Google Shape;1869;p40"/>
            <p:cNvSpPr/>
            <p:nvPr/>
          </p:nvSpPr>
          <p:spPr>
            <a:xfrm>
              <a:off x="9250237" y="2667378"/>
              <a:ext cx="732790" cy="679450"/>
            </a:xfrm>
            <a:custGeom>
              <a:rect b="b" l="l" r="r" t="t"/>
              <a:pathLst>
                <a:path extrusionOk="0" h="679450" w="732790">
                  <a:moveTo>
                    <a:pt x="596" y="390950"/>
                  </a:moveTo>
                  <a:lnTo>
                    <a:pt x="299" y="381507"/>
                  </a:lnTo>
                  <a:lnTo>
                    <a:pt x="241" y="387701"/>
                  </a:lnTo>
                  <a:lnTo>
                    <a:pt x="596" y="390950"/>
                  </a:lnTo>
                  <a:close/>
                </a:path>
                <a:path extrusionOk="0" h="679450" w="732790">
                  <a:moveTo>
                    <a:pt x="732720" y="360557"/>
                  </a:moveTo>
                  <a:lnTo>
                    <a:pt x="729161" y="318563"/>
                  </a:lnTo>
                  <a:lnTo>
                    <a:pt x="720480" y="274768"/>
                  </a:lnTo>
                  <a:lnTo>
                    <a:pt x="708355" y="237057"/>
                  </a:lnTo>
                  <a:lnTo>
                    <a:pt x="692717" y="201646"/>
                  </a:lnTo>
                  <a:lnTo>
                    <a:pt x="667072" y="158460"/>
                  </a:lnTo>
                  <a:lnTo>
                    <a:pt x="642342" y="126633"/>
                  </a:lnTo>
                  <a:lnTo>
                    <a:pt x="609834" y="93491"/>
                  </a:lnTo>
                  <a:lnTo>
                    <a:pt x="567113" y="60517"/>
                  </a:lnTo>
                  <a:lnTo>
                    <a:pt x="524709" y="36401"/>
                  </a:lnTo>
                  <a:lnTo>
                    <a:pt x="481310" y="18726"/>
                  </a:lnTo>
                  <a:lnTo>
                    <a:pt x="443716" y="8381"/>
                  </a:lnTo>
                  <a:lnTo>
                    <a:pt x="404034" y="1885"/>
                  </a:lnTo>
                  <a:lnTo>
                    <a:pt x="362529" y="0"/>
                  </a:lnTo>
                  <a:lnTo>
                    <a:pt x="353287" y="182"/>
                  </a:lnTo>
                  <a:lnTo>
                    <a:pt x="313384" y="3950"/>
                  </a:lnTo>
                  <a:lnTo>
                    <a:pt x="274961" y="11678"/>
                  </a:lnTo>
                  <a:lnTo>
                    <a:pt x="229478" y="26723"/>
                  </a:lnTo>
                  <a:lnTo>
                    <a:pt x="187569" y="46941"/>
                  </a:lnTo>
                  <a:lnTo>
                    <a:pt x="155193" y="67502"/>
                  </a:lnTo>
                  <a:lnTo>
                    <a:pt x="123927" y="92395"/>
                  </a:lnTo>
                  <a:lnTo>
                    <a:pt x="96045" y="119973"/>
                  </a:lnTo>
                  <a:lnTo>
                    <a:pt x="69176" y="153394"/>
                  </a:lnTo>
                  <a:lnTo>
                    <a:pt x="47108" y="188288"/>
                  </a:lnTo>
                  <a:lnTo>
                    <a:pt x="29953" y="223346"/>
                  </a:lnTo>
                  <a:lnTo>
                    <a:pt x="14633" y="266357"/>
                  </a:lnTo>
                  <a:lnTo>
                    <a:pt x="4654" y="311593"/>
                  </a:lnTo>
                  <a:lnTo>
                    <a:pt x="728" y="349623"/>
                  </a:lnTo>
                  <a:lnTo>
                    <a:pt x="0" y="372533"/>
                  </a:lnTo>
                  <a:lnTo>
                    <a:pt x="596" y="390950"/>
                  </a:lnTo>
                  <a:lnTo>
                    <a:pt x="1017" y="394795"/>
                  </a:lnTo>
                  <a:lnTo>
                    <a:pt x="1616" y="401877"/>
                  </a:lnTo>
                  <a:lnTo>
                    <a:pt x="7328" y="441517"/>
                  </a:lnTo>
                  <a:lnTo>
                    <a:pt x="17858" y="482265"/>
                  </a:lnTo>
                  <a:lnTo>
                    <a:pt x="33853" y="523560"/>
                  </a:lnTo>
                  <a:lnTo>
                    <a:pt x="55855" y="564621"/>
                  </a:lnTo>
                  <a:lnTo>
                    <a:pt x="84979" y="605216"/>
                  </a:lnTo>
                  <a:lnTo>
                    <a:pt x="115234" y="637651"/>
                  </a:lnTo>
                  <a:lnTo>
                    <a:pt x="144452" y="662745"/>
                  </a:lnTo>
                  <a:lnTo>
                    <a:pt x="167526" y="679036"/>
                  </a:lnTo>
                  <a:lnTo>
                    <a:pt x="174433" y="678819"/>
                  </a:lnTo>
                  <a:lnTo>
                    <a:pt x="178210" y="673687"/>
                  </a:lnTo>
                  <a:lnTo>
                    <a:pt x="366490" y="419682"/>
                  </a:lnTo>
                  <a:lnTo>
                    <a:pt x="368516" y="419719"/>
                  </a:lnTo>
                  <a:lnTo>
                    <a:pt x="574798" y="653595"/>
                  </a:lnTo>
                  <a:lnTo>
                    <a:pt x="579525" y="658886"/>
                  </a:lnTo>
                  <a:lnTo>
                    <a:pt x="585011" y="665201"/>
                  </a:lnTo>
                  <a:lnTo>
                    <a:pt x="585559" y="665051"/>
                  </a:lnTo>
                  <a:lnTo>
                    <a:pt x="591901" y="660309"/>
                  </a:lnTo>
                  <a:lnTo>
                    <a:pt x="622567" y="633174"/>
                  </a:lnTo>
                  <a:lnTo>
                    <a:pt x="652560" y="599780"/>
                  </a:lnTo>
                  <a:lnTo>
                    <a:pt x="677190" y="564709"/>
                  </a:lnTo>
                  <a:lnTo>
                    <a:pt x="699859" y="522095"/>
                  </a:lnTo>
                  <a:lnTo>
                    <a:pt x="716266" y="478581"/>
                  </a:lnTo>
                  <a:lnTo>
                    <a:pt x="726267" y="438023"/>
                  </a:lnTo>
                  <a:lnTo>
                    <a:pt x="731448" y="399582"/>
                  </a:lnTo>
                  <a:lnTo>
                    <a:pt x="732753" y="367414"/>
                  </a:lnTo>
                  <a:lnTo>
                    <a:pt x="732720" y="36055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70" name="Google Shape;1870;p4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9372734" y="2927350"/>
              <a:ext cx="75785" cy="747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71" name="Google Shape;1871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4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80" name="Google Shape;1880;p4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881" name="Google Shape;1881;p4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2" name="Google Shape;1882;p4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83" name="Google Shape;1883;p4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6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4" name="Google Shape;1884;p4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5" name="Google Shape;1885;p40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0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6" name="Google Shape;1886;p40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2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4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92" name="Google Shape;189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p4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94" name="Google Shape;1894;p4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1895" name="Google Shape;1895;p4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96" name="Google Shape;1896;p4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7" name="Google Shape;1897;p4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898" name="Google Shape;1898;p4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1899" name="Google Shape;1899;p4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00" name="Google Shape;1900;p4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01" name="Google Shape;1901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4" name="Google Shape;1904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6" name="Google Shape;1916;p4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1917" name="Google Shape;1917;p41"/>
            <p:cNvSpPr/>
            <p:nvPr/>
          </p:nvSpPr>
          <p:spPr>
            <a:xfrm>
              <a:off x="9353409" y="3607626"/>
              <a:ext cx="732790" cy="679450"/>
            </a:xfrm>
            <a:custGeom>
              <a:rect b="b" l="l" r="r" t="t"/>
              <a:pathLst>
                <a:path extrusionOk="0" h="679450" w="732790">
                  <a:moveTo>
                    <a:pt x="596" y="390950"/>
                  </a:moveTo>
                  <a:lnTo>
                    <a:pt x="299" y="381507"/>
                  </a:lnTo>
                  <a:lnTo>
                    <a:pt x="241" y="387701"/>
                  </a:lnTo>
                  <a:lnTo>
                    <a:pt x="596" y="390950"/>
                  </a:lnTo>
                  <a:close/>
                </a:path>
                <a:path extrusionOk="0" h="679450" w="732790">
                  <a:moveTo>
                    <a:pt x="732720" y="360557"/>
                  </a:moveTo>
                  <a:lnTo>
                    <a:pt x="729161" y="318563"/>
                  </a:lnTo>
                  <a:lnTo>
                    <a:pt x="720480" y="274768"/>
                  </a:lnTo>
                  <a:lnTo>
                    <a:pt x="708355" y="237057"/>
                  </a:lnTo>
                  <a:lnTo>
                    <a:pt x="692717" y="201646"/>
                  </a:lnTo>
                  <a:lnTo>
                    <a:pt x="667072" y="158460"/>
                  </a:lnTo>
                  <a:lnTo>
                    <a:pt x="642342" y="126633"/>
                  </a:lnTo>
                  <a:lnTo>
                    <a:pt x="609834" y="93491"/>
                  </a:lnTo>
                  <a:lnTo>
                    <a:pt x="567113" y="60517"/>
                  </a:lnTo>
                  <a:lnTo>
                    <a:pt x="524709" y="36401"/>
                  </a:lnTo>
                  <a:lnTo>
                    <a:pt x="481310" y="18726"/>
                  </a:lnTo>
                  <a:lnTo>
                    <a:pt x="443716" y="8381"/>
                  </a:lnTo>
                  <a:lnTo>
                    <a:pt x="404034" y="1885"/>
                  </a:lnTo>
                  <a:lnTo>
                    <a:pt x="362529" y="0"/>
                  </a:lnTo>
                  <a:lnTo>
                    <a:pt x="353287" y="182"/>
                  </a:lnTo>
                  <a:lnTo>
                    <a:pt x="313384" y="3950"/>
                  </a:lnTo>
                  <a:lnTo>
                    <a:pt x="274961" y="11678"/>
                  </a:lnTo>
                  <a:lnTo>
                    <a:pt x="229478" y="26723"/>
                  </a:lnTo>
                  <a:lnTo>
                    <a:pt x="187569" y="46941"/>
                  </a:lnTo>
                  <a:lnTo>
                    <a:pt x="155194" y="67502"/>
                  </a:lnTo>
                  <a:lnTo>
                    <a:pt x="123927" y="92395"/>
                  </a:lnTo>
                  <a:lnTo>
                    <a:pt x="96045" y="119973"/>
                  </a:lnTo>
                  <a:lnTo>
                    <a:pt x="69176" y="153394"/>
                  </a:lnTo>
                  <a:lnTo>
                    <a:pt x="47108" y="188288"/>
                  </a:lnTo>
                  <a:lnTo>
                    <a:pt x="29953" y="223346"/>
                  </a:lnTo>
                  <a:lnTo>
                    <a:pt x="14633" y="266357"/>
                  </a:lnTo>
                  <a:lnTo>
                    <a:pt x="4654" y="311593"/>
                  </a:lnTo>
                  <a:lnTo>
                    <a:pt x="728" y="349623"/>
                  </a:lnTo>
                  <a:lnTo>
                    <a:pt x="0" y="372533"/>
                  </a:lnTo>
                  <a:lnTo>
                    <a:pt x="596" y="390950"/>
                  </a:lnTo>
                  <a:lnTo>
                    <a:pt x="1017" y="394795"/>
                  </a:lnTo>
                  <a:lnTo>
                    <a:pt x="1616" y="401877"/>
                  </a:lnTo>
                  <a:lnTo>
                    <a:pt x="7328" y="441517"/>
                  </a:lnTo>
                  <a:lnTo>
                    <a:pt x="17858" y="482265"/>
                  </a:lnTo>
                  <a:lnTo>
                    <a:pt x="33853" y="523560"/>
                  </a:lnTo>
                  <a:lnTo>
                    <a:pt x="55855" y="564621"/>
                  </a:lnTo>
                  <a:lnTo>
                    <a:pt x="84979" y="605216"/>
                  </a:lnTo>
                  <a:lnTo>
                    <a:pt x="115234" y="637651"/>
                  </a:lnTo>
                  <a:lnTo>
                    <a:pt x="144452" y="662745"/>
                  </a:lnTo>
                  <a:lnTo>
                    <a:pt x="167525" y="679035"/>
                  </a:lnTo>
                  <a:lnTo>
                    <a:pt x="174434" y="678818"/>
                  </a:lnTo>
                  <a:lnTo>
                    <a:pt x="178210" y="673687"/>
                  </a:lnTo>
                  <a:lnTo>
                    <a:pt x="366490" y="419682"/>
                  </a:lnTo>
                  <a:lnTo>
                    <a:pt x="368516" y="419719"/>
                  </a:lnTo>
                  <a:lnTo>
                    <a:pt x="574798" y="653595"/>
                  </a:lnTo>
                  <a:lnTo>
                    <a:pt x="579525" y="658886"/>
                  </a:lnTo>
                  <a:lnTo>
                    <a:pt x="585011" y="665201"/>
                  </a:lnTo>
                  <a:lnTo>
                    <a:pt x="585559" y="665051"/>
                  </a:lnTo>
                  <a:lnTo>
                    <a:pt x="591901" y="660309"/>
                  </a:lnTo>
                  <a:lnTo>
                    <a:pt x="622567" y="633174"/>
                  </a:lnTo>
                  <a:lnTo>
                    <a:pt x="652560" y="599780"/>
                  </a:lnTo>
                  <a:lnTo>
                    <a:pt x="677190" y="564709"/>
                  </a:lnTo>
                  <a:lnTo>
                    <a:pt x="699859" y="522095"/>
                  </a:lnTo>
                  <a:lnTo>
                    <a:pt x="716266" y="478581"/>
                  </a:lnTo>
                  <a:lnTo>
                    <a:pt x="726267" y="438023"/>
                  </a:lnTo>
                  <a:lnTo>
                    <a:pt x="731448" y="399582"/>
                  </a:lnTo>
                  <a:lnTo>
                    <a:pt x="732753" y="367414"/>
                  </a:lnTo>
                  <a:lnTo>
                    <a:pt x="732720" y="36055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18" name="Google Shape;1918;p4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9475905" y="3867599"/>
              <a:ext cx="75785" cy="74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9" name="Google Shape;1919;p4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0" name="Google Shape;1920;p4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21" name="Google Shape;1921;p4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9238584" y="3447439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2" name="Google Shape;1922;p4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3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3" name="Google Shape;1923;p4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3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4" name="Google Shape;1924;p41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8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4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30" name="Google Shape;193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931" name="Google Shape;1931;p4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32" name="Google Shape;1932;p4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1933" name="Google Shape;1933;p4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34" name="Google Shape;1934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35" name="Google Shape;1935;p4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36" name="Google Shape;1936;p4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1937" name="Google Shape;1937;p4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38" name="Google Shape;1938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39" name="Google Shape;1939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0" name="Google Shape;1940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3" name="Google Shape;1943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" name="Google Shape;1944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8" name="Google Shape;1948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9" name="Google Shape;1949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3" name="Google Shape;1953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54" name="Google Shape;1954;p4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955" name="Google Shape;1955;p42"/>
            <p:cNvSpPr/>
            <p:nvPr/>
          </p:nvSpPr>
          <p:spPr>
            <a:xfrm>
              <a:off x="11557887" y="3628809"/>
              <a:ext cx="732790" cy="679450"/>
            </a:xfrm>
            <a:custGeom>
              <a:rect b="b" l="l" r="r" t="t"/>
              <a:pathLst>
                <a:path extrusionOk="0" h="679450" w="732790">
                  <a:moveTo>
                    <a:pt x="596" y="390950"/>
                  </a:moveTo>
                  <a:lnTo>
                    <a:pt x="299" y="381507"/>
                  </a:lnTo>
                  <a:lnTo>
                    <a:pt x="241" y="387701"/>
                  </a:lnTo>
                  <a:lnTo>
                    <a:pt x="596" y="390950"/>
                  </a:lnTo>
                  <a:close/>
                </a:path>
                <a:path extrusionOk="0" h="679450" w="732790">
                  <a:moveTo>
                    <a:pt x="732720" y="360557"/>
                  </a:moveTo>
                  <a:lnTo>
                    <a:pt x="729161" y="318563"/>
                  </a:lnTo>
                  <a:lnTo>
                    <a:pt x="720480" y="274768"/>
                  </a:lnTo>
                  <a:lnTo>
                    <a:pt x="708355" y="237057"/>
                  </a:lnTo>
                  <a:lnTo>
                    <a:pt x="692717" y="201646"/>
                  </a:lnTo>
                  <a:lnTo>
                    <a:pt x="667072" y="158460"/>
                  </a:lnTo>
                  <a:lnTo>
                    <a:pt x="642342" y="126633"/>
                  </a:lnTo>
                  <a:lnTo>
                    <a:pt x="609834" y="93491"/>
                  </a:lnTo>
                  <a:lnTo>
                    <a:pt x="567113" y="60517"/>
                  </a:lnTo>
                  <a:lnTo>
                    <a:pt x="524709" y="36401"/>
                  </a:lnTo>
                  <a:lnTo>
                    <a:pt x="481310" y="18726"/>
                  </a:lnTo>
                  <a:lnTo>
                    <a:pt x="443716" y="8381"/>
                  </a:lnTo>
                  <a:lnTo>
                    <a:pt x="404034" y="1885"/>
                  </a:lnTo>
                  <a:lnTo>
                    <a:pt x="362529" y="0"/>
                  </a:lnTo>
                  <a:lnTo>
                    <a:pt x="353287" y="182"/>
                  </a:lnTo>
                  <a:lnTo>
                    <a:pt x="313384" y="3950"/>
                  </a:lnTo>
                  <a:lnTo>
                    <a:pt x="274961" y="11678"/>
                  </a:lnTo>
                  <a:lnTo>
                    <a:pt x="229478" y="26723"/>
                  </a:lnTo>
                  <a:lnTo>
                    <a:pt x="187569" y="46941"/>
                  </a:lnTo>
                  <a:lnTo>
                    <a:pt x="155193" y="67502"/>
                  </a:lnTo>
                  <a:lnTo>
                    <a:pt x="123927" y="92395"/>
                  </a:lnTo>
                  <a:lnTo>
                    <a:pt x="96045" y="119973"/>
                  </a:lnTo>
                  <a:lnTo>
                    <a:pt x="69176" y="153394"/>
                  </a:lnTo>
                  <a:lnTo>
                    <a:pt x="47108" y="188288"/>
                  </a:lnTo>
                  <a:lnTo>
                    <a:pt x="29953" y="223346"/>
                  </a:lnTo>
                  <a:lnTo>
                    <a:pt x="14633" y="266357"/>
                  </a:lnTo>
                  <a:lnTo>
                    <a:pt x="4654" y="311593"/>
                  </a:lnTo>
                  <a:lnTo>
                    <a:pt x="728" y="349623"/>
                  </a:lnTo>
                  <a:lnTo>
                    <a:pt x="0" y="372533"/>
                  </a:lnTo>
                  <a:lnTo>
                    <a:pt x="596" y="390950"/>
                  </a:lnTo>
                  <a:lnTo>
                    <a:pt x="1017" y="394795"/>
                  </a:lnTo>
                  <a:lnTo>
                    <a:pt x="1616" y="401877"/>
                  </a:lnTo>
                  <a:lnTo>
                    <a:pt x="7328" y="441517"/>
                  </a:lnTo>
                  <a:lnTo>
                    <a:pt x="17858" y="482265"/>
                  </a:lnTo>
                  <a:lnTo>
                    <a:pt x="33853" y="523560"/>
                  </a:lnTo>
                  <a:lnTo>
                    <a:pt x="55855" y="564621"/>
                  </a:lnTo>
                  <a:lnTo>
                    <a:pt x="84979" y="605216"/>
                  </a:lnTo>
                  <a:lnTo>
                    <a:pt x="115234" y="637651"/>
                  </a:lnTo>
                  <a:lnTo>
                    <a:pt x="144452" y="662745"/>
                  </a:lnTo>
                  <a:lnTo>
                    <a:pt x="167526" y="679036"/>
                  </a:lnTo>
                  <a:lnTo>
                    <a:pt x="174433" y="678818"/>
                  </a:lnTo>
                  <a:lnTo>
                    <a:pt x="178210" y="673687"/>
                  </a:lnTo>
                  <a:lnTo>
                    <a:pt x="366490" y="419682"/>
                  </a:lnTo>
                  <a:lnTo>
                    <a:pt x="368516" y="419719"/>
                  </a:lnTo>
                  <a:lnTo>
                    <a:pt x="574798" y="653595"/>
                  </a:lnTo>
                  <a:lnTo>
                    <a:pt x="579525" y="658886"/>
                  </a:lnTo>
                  <a:lnTo>
                    <a:pt x="585011" y="665201"/>
                  </a:lnTo>
                  <a:lnTo>
                    <a:pt x="585559" y="665051"/>
                  </a:lnTo>
                  <a:lnTo>
                    <a:pt x="591901" y="660309"/>
                  </a:lnTo>
                  <a:lnTo>
                    <a:pt x="622567" y="633174"/>
                  </a:lnTo>
                  <a:lnTo>
                    <a:pt x="652560" y="599780"/>
                  </a:lnTo>
                  <a:lnTo>
                    <a:pt x="677190" y="564709"/>
                  </a:lnTo>
                  <a:lnTo>
                    <a:pt x="699859" y="522095"/>
                  </a:lnTo>
                  <a:lnTo>
                    <a:pt x="716266" y="478581"/>
                  </a:lnTo>
                  <a:lnTo>
                    <a:pt x="726267" y="438023"/>
                  </a:lnTo>
                  <a:lnTo>
                    <a:pt x="731448" y="399582"/>
                  </a:lnTo>
                  <a:lnTo>
                    <a:pt x="732753" y="367414"/>
                  </a:lnTo>
                  <a:lnTo>
                    <a:pt x="732720" y="36055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56" name="Google Shape;1956;p4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680384" y="3888781"/>
              <a:ext cx="75785" cy="74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7" name="Google Shape;1957;p4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8" name="Google Shape;1958;p4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59" name="Google Shape;1959;p4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0" name="Google Shape;1960;p4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1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1" name="Google Shape;1961;p4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p4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67" name="Google Shape;196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1968" name="Google Shape;1968;p4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69" name="Google Shape;1969;p4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1970" name="Google Shape;1970;p4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71" name="Google Shape;1971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2" name="Google Shape;1972;p4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73" name="Google Shape;1973;p4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1974" name="Google Shape;1974;p4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75" name="Google Shape;1975;p4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76" name="Google Shape;1976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5" name="Google Shape;1985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4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91" name="Google Shape;1991;p4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1992" name="Google Shape;1992;p43"/>
            <p:cNvSpPr/>
            <p:nvPr/>
          </p:nvSpPr>
          <p:spPr>
            <a:xfrm>
              <a:off x="11557887" y="4634778"/>
              <a:ext cx="732790" cy="679450"/>
            </a:xfrm>
            <a:custGeom>
              <a:rect b="b" l="l" r="r" t="t"/>
              <a:pathLst>
                <a:path extrusionOk="0" h="679450" w="732790">
                  <a:moveTo>
                    <a:pt x="596" y="390950"/>
                  </a:moveTo>
                  <a:lnTo>
                    <a:pt x="299" y="381507"/>
                  </a:lnTo>
                  <a:lnTo>
                    <a:pt x="241" y="387701"/>
                  </a:lnTo>
                  <a:lnTo>
                    <a:pt x="596" y="390950"/>
                  </a:lnTo>
                  <a:close/>
                </a:path>
                <a:path extrusionOk="0" h="679450" w="732790">
                  <a:moveTo>
                    <a:pt x="732720" y="360557"/>
                  </a:moveTo>
                  <a:lnTo>
                    <a:pt x="729161" y="318563"/>
                  </a:lnTo>
                  <a:lnTo>
                    <a:pt x="720480" y="274768"/>
                  </a:lnTo>
                  <a:lnTo>
                    <a:pt x="708355" y="237057"/>
                  </a:lnTo>
                  <a:lnTo>
                    <a:pt x="692717" y="201646"/>
                  </a:lnTo>
                  <a:lnTo>
                    <a:pt x="667072" y="158460"/>
                  </a:lnTo>
                  <a:lnTo>
                    <a:pt x="642342" y="126633"/>
                  </a:lnTo>
                  <a:lnTo>
                    <a:pt x="609834" y="93491"/>
                  </a:lnTo>
                  <a:lnTo>
                    <a:pt x="567113" y="60517"/>
                  </a:lnTo>
                  <a:lnTo>
                    <a:pt x="524709" y="36401"/>
                  </a:lnTo>
                  <a:lnTo>
                    <a:pt x="481310" y="18726"/>
                  </a:lnTo>
                  <a:lnTo>
                    <a:pt x="443716" y="8381"/>
                  </a:lnTo>
                  <a:lnTo>
                    <a:pt x="404034" y="1885"/>
                  </a:lnTo>
                  <a:lnTo>
                    <a:pt x="362529" y="0"/>
                  </a:lnTo>
                  <a:lnTo>
                    <a:pt x="353287" y="182"/>
                  </a:lnTo>
                  <a:lnTo>
                    <a:pt x="313384" y="3950"/>
                  </a:lnTo>
                  <a:lnTo>
                    <a:pt x="274961" y="11678"/>
                  </a:lnTo>
                  <a:lnTo>
                    <a:pt x="229478" y="26723"/>
                  </a:lnTo>
                  <a:lnTo>
                    <a:pt x="187569" y="46941"/>
                  </a:lnTo>
                  <a:lnTo>
                    <a:pt x="155194" y="67502"/>
                  </a:lnTo>
                  <a:lnTo>
                    <a:pt x="123927" y="92395"/>
                  </a:lnTo>
                  <a:lnTo>
                    <a:pt x="96045" y="119973"/>
                  </a:lnTo>
                  <a:lnTo>
                    <a:pt x="69176" y="153394"/>
                  </a:lnTo>
                  <a:lnTo>
                    <a:pt x="47108" y="188288"/>
                  </a:lnTo>
                  <a:lnTo>
                    <a:pt x="29953" y="223346"/>
                  </a:lnTo>
                  <a:lnTo>
                    <a:pt x="14633" y="266357"/>
                  </a:lnTo>
                  <a:lnTo>
                    <a:pt x="4654" y="311593"/>
                  </a:lnTo>
                  <a:lnTo>
                    <a:pt x="728" y="349623"/>
                  </a:lnTo>
                  <a:lnTo>
                    <a:pt x="0" y="372533"/>
                  </a:lnTo>
                  <a:lnTo>
                    <a:pt x="596" y="390950"/>
                  </a:lnTo>
                  <a:lnTo>
                    <a:pt x="1017" y="394795"/>
                  </a:lnTo>
                  <a:lnTo>
                    <a:pt x="1616" y="401877"/>
                  </a:lnTo>
                  <a:lnTo>
                    <a:pt x="7328" y="441517"/>
                  </a:lnTo>
                  <a:lnTo>
                    <a:pt x="17858" y="482265"/>
                  </a:lnTo>
                  <a:lnTo>
                    <a:pt x="33853" y="523560"/>
                  </a:lnTo>
                  <a:lnTo>
                    <a:pt x="55855" y="564621"/>
                  </a:lnTo>
                  <a:lnTo>
                    <a:pt x="84979" y="605216"/>
                  </a:lnTo>
                  <a:lnTo>
                    <a:pt x="115234" y="637651"/>
                  </a:lnTo>
                  <a:lnTo>
                    <a:pt x="144452" y="662745"/>
                  </a:lnTo>
                  <a:lnTo>
                    <a:pt x="167526" y="679035"/>
                  </a:lnTo>
                  <a:lnTo>
                    <a:pt x="174434" y="678818"/>
                  </a:lnTo>
                  <a:lnTo>
                    <a:pt x="178210" y="673687"/>
                  </a:lnTo>
                  <a:lnTo>
                    <a:pt x="366490" y="419682"/>
                  </a:lnTo>
                  <a:lnTo>
                    <a:pt x="368516" y="419719"/>
                  </a:lnTo>
                  <a:lnTo>
                    <a:pt x="574798" y="653595"/>
                  </a:lnTo>
                  <a:lnTo>
                    <a:pt x="579525" y="658886"/>
                  </a:lnTo>
                  <a:lnTo>
                    <a:pt x="585011" y="665201"/>
                  </a:lnTo>
                  <a:lnTo>
                    <a:pt x="585559" y="665051"/>
                  </a:lnTo>
                  <a:lnTo>
                    <a:pt x="591901" y="660309"/>
                  </a:lnTo>
                  <a:lnTo>
                    <a:pt x="622567" y="633174"/>
                  </a:lnTo>
                  <a:lnTo>
                    <a:pt x="652560" y="599780"/>
                  </a:lnTo>
                  <a:lnTo>
                    <a:pt x="677190" y="564709"/>
                  </a:lnTo>
                  <a:lnTo>
                    <a:pt x="699859" y="522095"/>
                  </a:lnTo>
                  <a:lnTo>
                    <a:pt x="716266" y="478581"/>
                  </a:lnTo>
                  <a:lnTo>
                    <a:pt x="726267" y="438023"/>
                  </a:lnTo>
                  <a:lnTo>
                    <a:pt x="731448" y="399582"/>
                  </a:lnTo>
                  <a:lnTo>
                    <a:pt x="732753" y="367414"/>
                  </a:lnTo>
                  <a:lnTo>
                    <a:pt x="732720" y="36055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93" name="Google Shape;1993;p4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680384" y="4894750"/>
              <a:ext cx="75785" cy="74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4" name="Google Shape;1994;p4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4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96" name="Google Shape;1996;p4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7" name="Google Shape;1997;p4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1493376" y="4312892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8" name="Google Shape;1998;p4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5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2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4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04" name="Google Shape;200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05" name="Google Shape;2005;p4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06" name="Google Shape;2006;p4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007" name="Google Shape;2007;p4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08" name="Google Shape;2008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09" name="Google Shape;2009;p4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10" name="Google Shape;2010;p4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011" name="Google Shape;2011;p4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12" name="Google Shape;2012;p4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13" name="Google Shape;2013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9" name="Google Shape;2019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2" name="Google Shape;2022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" name="Google Shape;2024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5" name="Google Shape;2025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4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4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8" name="Google Shape;2028;p4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029" name="Google Shape;2029;p44"/>
            <p:cNvSpPr/>
            <p:nvPr/>
          </p:nvSpPr>
          <p:spPr>
            <a:xfrm>
              <a:off x="11557887" y="4634777"/>
              <a:ext cx="732790" cy="679450"/>
            </a:xfrm>
            <a:custGeom>
              <a:rect b="b" l="l" r="r" t="t"/>
              <a:pathLst>
                <a:path extrusionOk="0" h="679450" w="732790">
                  <a:moveTo>
                    <a:pt x="596" y="390950"/>
                  </a:moveTo>
                  <a:lnTo>
                    <a:pt x="299" y="381507"/>
                  </a:lnTo>
                  <a:lnTo>
                    <a:pt x="241" y="387701"/>
                  </a:lnTo>
                  <a:lnTo>
                    <a:pt x="596" y="390950"/>
                  </a:lnTo>
                  <a:close/>
                </a:path>
                <a:path extrusionOk="0" h="679450" w="732790">
                  <a:moveTo>
                    <a:pt x="732720" y="360557"/>
                  </a:moveTo>
                  <a:lnTo>
                    <a:pt x="729161" y="318563"/>
                  </a:lnTo>
                  <a:lnTo>
                    <a:pt x="720480" y="274768"/>
                  </a:lnTo>
                  <a:lnTo>
                    <a:pt x="708355" y="237057"/>
                  </a:lnTo>
                  <a:lnTo>
                    <a:pt x="692717" y="201646"/>
                  </a:lnTo>
                  <a:lnTo>
                    <a:pt x="667072" y="158460"/>
                  </a:lnTo>
                  <a:lnTo>
                    <a:pt x="642342" y="126633"/>
                  </a:lnTo>
                  <a:lnTo>
                    <a:pt x="609834" y="93491"/>
                  </a:lnTo>
                  <a:lnTo>
                    <a:pt x="567113" y="60517"/>
                  </a:lnTo>
                  <a:lnTo>
                    <a:pt x="524709" y="36401"/>
                  </a:lnTo>
                  <a:lnTo>
                    <a:pt x="481310" y="18726"/>
                  </a:lnTo>
                  <a:lnTo>
                    <a:pt x="443716" y="8381"/>
                  </a:lnTo>
                  <a:lnTo>
                    <a:pt x="404034" y="1885"/>
                  </a:lnTo>
                  <a:lnTo>
                    <a:pt x="362529" y="0"/>
                  </a:lnTo>
                  <a:lnTo>
                    <a:pt x="353287" y="182"/>
                  </a:lnTo>
                  <a:lnTo>
                    <a:pt x="313384" y="3950"/>
                  </a:lnTo>
                  <a:lnTo>
                    <a:pt x="274961" y="11678"/>
                  </a:lnTo>
                  <a:lnTo>
                    <a:pt x="229478" y="26723"/>
                  </a:lnTo>
                  <a:lnTo>
                    <a:pt x="187569" y="46941"/>
                  </a:lnTo>
                  <a:lnTo>
                    <a:pt x="155194" y="67502"/>
                  </a:lnTo>
                  <a:lnTo>
                    <a:pt x="123927" y="92395"/>
                  </a:lnTo>
                  <a:lnTo>
                    <a:pt x="96045" y="119973"/>
                  </a:lnTo>
                  <a:lnTo>
                    <a:pt x="69176" y="153394"/>
                  </a:lnTo>
                  <a:lnTo>
                    <a:pt x="47108" y="188288"/>
                  </a:lnTo>
                  <a:lnTo>
                    <a:pt x="29953" y="223346"/>
                  </a:lnTo>
                  <a:lnTo>
                    <a:pt x="14633" y="266357"/>
                  </a:lnTo>
                  <a:lnTo>
                    <a:pt x="4654" y="311593"/>
                  </a:lnTo>
                  <a:lnTo>
                    <a:pt x="728" y="349623"/>
                  </a:lnTo>
                  <a:lnTo>
                    <a:pt x="0" y="372533"/>
                  </a:lnTo>
                  <a:lnTo>
                    <a:pt x="596" y="390950"/>
                  </a:lnTo>
                  <a:lnTo>
                    <a:pt x="1017" y="394795"/>
                  </a:lnTo>
                  <a:lnTo>
                    <a:pt x="1616" y="401877"/>
                  </a:lnTo>
                  <a:lnTo>
                    <a:pt x="7328" y="441517"/>
                  </a:lnTo>
                  <a:lnTo>
                    <a:pt x="17858" y="482265"/>
                  </a:lnTo>
                  <a:lnTo>
                    <a:pt x="33853" y="523560"/>
                  </a:lnTo>
                  <a:lnTo>
                    <a:pt x="55855" y="564621"/>
                  </a:lnTo>
                  <a:lnTo>
                    <a:pt x="84979" y="605216"/>
                  </a:lnTo>
                  <a:lnTo>
                    <a:pt x="115234" y="637651"/>
                  </a:lnTo>
                  <a:lnTo>
                    <a:pt x="144452" y="662745"/>
                  </a:lnTo>
                  <a:lnTo>
                    <a:pt x="167526" y="679035"/>
                  </a:lnTo>
                  <a:lnTo>
                    <a:pt x="174433" y="678818"/>
                  </a:lnTo>
                  <a:lnTo>
                    <a:pt x="178210" y="673687"/>
                  </a:lnTo>
                  <a:lnTo>
                    <a:pt x="366490" y="419682"/>
                  </a:lnTo>
                  <a:lnTo>
                    <a:pt x="368516" y="419719"/>
                  </a:lnTo>
                  <a:lnTo>
                    <a:pt x="574798" y="653595"/>
                  </a:lnTo>
                  <a:lnTo>
                    <a:pt x="579525" y="658886"/>
                  </a:lnTo>
                  <a:lnTo>
                    <a:pt x="585011" y="665201"/>
                  </a:lnTo>
                  <a:lnTo>
                    <a:pt x="585559" y="665051"/>
                  </a:lnTo>
                  <a:lnTo>
                    <a:pt x="591901" y="660309"/>
                  </a:lnTo>
                  <a:lnTo>
                    <a:pt x="622567" y="633174"/>
                  </a:lnTo>
                  <a:lnTo>
                    <a:pt x="652560" y="599780"/>
                  </a:lnTo>
                  <a:lnTo>
                    <a:pt x="677190" y="564709"/>
                  </a:lnTo>
                  <a:lnTo>
                    <a:pt x="699859" y="522095"/>
                  </a:lnTo>
                  <a:lnTo>
                    <a:pt x="716266" y="478581"/>
                  </a:lnTo>
                  <a:lnTo>
                    <a:pt x="726267" y="438023"/>
                  </a:lnTo>
                  <a:lnTo>
                    <a:pt x="731448" y="399582"/>
                  </a:lnTo>
                  <a:lnTo>
                    <a:pt x="732753" y="367414"/>
                  </a:lnTo>
                  <a:lnTo>
                    <a:pt x="732720" y="360557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30" name="Google Shape;2030;p4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1680384" y="4894749"/>
              <a:ext cx="75785" cy="74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1" name="Google Shape;2031;p4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4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33" name="Google Shape;2033;p4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2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4" name="Google Shape;2034;p4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4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p4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40" name="Google Shape;204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41" name="Google Shape;2041;p4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42" name="Google Shape;2042;p4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043" name="Google Shape;2043;p4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44" name="Google Shape;2044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45" name="Google Shape;2045;p4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46" name="Google Shape;2046;p4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047" name="Google Shape;2047;p4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48" name="Google Shape;2048;p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49" name="Google Shape;2049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Google Shape;2050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Google Shape;2052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Google Shape;2053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4" name="Google Shape;2054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5" name="Google Shape;2055;p45"/>
          <p:cNvGrpSpPr/>
          <p:nvPr/>
        </p:nvGrpSpPr>
        <p:grpSpPr>
          <a:xfrm>
            <a:off x="17102357" y="2747977"/>
            <a:ext cx="673100" cy="733425"/>
            <a:chOff x="17102357" y="2747977"/>
            <a:chExt cx="673100" cy="733425"/>
          </a:xfrm>
        </p:grpSpPr>
        <p:sp>
          <p:nvSpPr>
            <p:cNvPr id="2056" name="Google Shape;2056;p45"/>
            <p:cNvSpPr/>
            <p:nvPr/>
          </p:nvSpPr>
          <p:spPr>
            <a:xfrm>
              <a:off x="17102357" y="2747977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0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2" y="697986"/>
                  </a:lnTo>
                  <a:lnTo>
                    <a:pt x="504603" y="673712"/>
                  </a:lnTo>
                  <a:lnTo>
                    <a:pt x="537192" y="649995"/>
                  </a:lnTo>
                  <a:lnTo>
                    <a:pt x="571340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5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2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5" y="121475"/>
                  </a:lnTo>
                  <a:lnTo>
                    <a:pt x="550517" y="94475"/>
                  </a:lnTo>
                  <a:lnTo>
                    <a:pt x="516916" y="67808"/>
                  </a:lnTo>
                  <a:lnTo>
                    <a:pt x="482597" y="46401"/>
                  </a:lnTo>
                  <a:lnTo>
                    <a:pt x="437645" y="25429"/>
                  </a:lnTo>
                  <a:lnTo>
                    <a:pt x="398961" y="12831"/>
                  </a:lnTo>
                  <a:lnTo>
                    <a:pt x="354905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40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9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9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6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8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3" y="712811"/>
                  </a:lnTo>
                  <a:lnTo>
                    <a:pt x="223316" y="724084"/>
                  </a:lnTo>
                  <a:lnTo>
                    <a:pt x="261575" y="730471"/>
                  </a:lnTo>
                  <a:lnTo>
                    <a:pt x="293686" y="732787"/>
                  </a:lnTo>
                  <a:lnTo>
                    <a:pt x="300540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57" name="Google Shape;2057;p4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446890" y="2873093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58" name="Google Shape;2058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0" name="Google Shape;206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2" name="Google Shape;2062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5" name="Google Shape;2065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6" name="Google Shape;2066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7" name="Google Shape;2067;p4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068" name="Google Shape;2068;p4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4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70" name="Google Shape;2070;p4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1" name="Google Shape;2071;p4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2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5" name="Shape 2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Google Shape;2076;p4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77" name="Google Shape;207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078" name="Google Shape;2078;p4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79" name="Google Shape;2079;p4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2080" name="Google Shape;2080;p4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81" name="Google Shape;2081;p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82" name="Google Shape;2082;p4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083" name="Google Shape;2083;p4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2084" name="Google Shape;2084;p4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85" name="Google Shape;2085;p4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86" name="Google Shape;2086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7" name="Google Shape;2087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1" name="Google Shape;2101;p4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2102" name="Google Shape;2102;p46"/>
            <p:cNvSpPr/>
            <p:nvPr/>
          </p:nvSpPr>
          <p:spPr>
            <a:xfrm>
              <a:off x="16175183" y="2747983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1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2" y="697986"/>
                  </a:lnTo>
                  <a:lnTo>
                    <a:pt x="504603" y="673712"/>
                  </a:lnTo>
                  <a:lnTo>
                    <a:pt x="537192" y="649995"/>
                  </a:lnTo>
                  <a:lnTo>
                    <a:pt x="571340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5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2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6" y="121475"/>
                  </a:lnTo>
                  <a:lnTo>
                    <a:pt x="550517" y="94475"/>
                  </a:lnTo>
                  <a:lnTo>
                    <a:pt x="516916" y="67808"/>
                  </a:lnTo>
                  <a:lnTo>
                    <a:pt x="482597" y="46401"/>
                  </a:lnTo>
                  <a:lnTo>
                    <a:pt x="437645" y="25429"/>
                  </a:lnTo>
                  <a:lnTo>
                    <a:pt x="398961" y="12831"/>
                  </a:lnTo>
                  <a:lnTo>
                    <a:pt x="354905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40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9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8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6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8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3" y="712811"/>
                  </a:lnTo>
                  <a:lnTo>
                    <a:pt x="223316" y="724084"/>
                  </a:lnTo>
                  <a:lnTo>
                    <a:pt x="261575" y="730471"/>
                  </a:lnTo>
                  <a:lnTo>
                    <a:pt x="293686" y="732787"/>
                  </a:lnTo>
                  <a:lnTo>
                    <a:pt x="300541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03" name="Google Shape;2103;p4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519715" y="2873098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4" name="Google Shape;2104;p4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4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06" name="Google Shape;2106;p4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527873" y="6644493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7" name="Google Shape;2107;p4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5952679" y="2457708"/>
              <a:ext cx="809624" cy="13144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4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13" name="Google Shape;211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114" name="Google Shape;2114;p4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15" name="Google Shape;2115;p4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2116" name="Google Shape;2116;p4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17" name="Google Shape;2117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8" name="Google Shape;2118;p4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19" name="Google Shape;2119;p4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120" name="Google Shape;2120;p4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21" name="Google Shape;2121;p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22" name="Google Shape;2122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3" name="Google Shape;2123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4" name="Google Shape;2124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5" name="Google Shape;2125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6" name="Google Shape;2126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7" name="Google Shape;2127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8" name="Google Shape;2128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9" name="Google Shape;2129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0" name="Google Shape;2130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1" name="Google Shape;2131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2" name="Google Shape;2132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4" name="Google Shape;2134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5" name="Google Shape;2135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6" name="Google Shape;2136;p4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137" name="Google Shape;2137;p47"/>
            <p:cNvSpPr/>
            <p:nvPr/>
          </p:nvSpPr>
          <p:spPr>
            <a:xfrm>
              <a:off x="16175183" y="2747977"/>
              <a:ext cx="673100" cy="733425"/>
            </a:xfrm>
            <a:custGeom>
              <a:rect b="b" l="l" r="r" t="t"/>
              <a:pathLst>
                <a:path extrusionOk="0" h="733425" w="673100">
                  <a:moveTo>
                    <a:pt x="293193" y="252"/>
                  </a:moveTo>
                  <a:lnTo>
                    <a:pt x="302641" y="252"/>
                  </a:lnTo>
                  <a:lnTo>
                    <a:pt x="296451" y="0"/>
                  </a:lnTo>
                  <a:lnTo>
                    <a:pt x="293193" y="252"/>
                  </a:lnTo>
                  <a:close/>
                </a:path>
                <a:path extrusionOk="0" h="733425" w="673100">
                  <a:moveTo>
                    <a:pt x="300541" y="732970"/>
                  </a:moveTo>
                  <a:lnTo>
                    <a:pt x="342625" y="730734"/>
                  </a:lnTo>
                  <a:lnTo>
                    <a:pt x="386672" y="723435"/>
                  </a:lnTo>
                  <a:lnTo>
                    <a:pt x="424745" y="712502"/>
                  </a:lnTo>
                  <a:lnTo>
                    <a:pt x="460632" y="697986"/>
                  </a:lnTo>
                  <a:lnTo>
                    <a:pt x="504603" y="673712"/>
                  </a:lnTo>
                  <a:lnTo>
                    <a:pt x="537192" y="649995"/>
                  </a:lnTo>
                  <a:lnTo>
                    <a:pt x="571340" y="618546"/>
                  </a:lnTo>
                  <a:lnTo>
                    <a:pt x="605641" y="576883"/>
                  </a:lnTo>
                  <a:lnTo>
                    <a:pt x="631080" y="535259"/>
                  </a:lnTo>
                  <a:lnTo>
                    <a:pt x="650111" y="492437"/>
                  </a:lnTo>
                  <a:lnTo>
                    <a:pt x="661633" y="455188"/>
                  </a:lnTo>
                  <a:lnTo>
                    <a:pt x="669374" y="415729"/>
                  </a:lnTo>
                  <a:lnTo>
                    <a:pt x="672565" y="374305"/>
                  </a:lnTo>
                  <a:lnTo>
                    <a:pt x="672673" y="365061"/>
                  </a:lnTo>
                  <a:lnTo>
                    <a:pt x="672540" y="357943"/>
                  </a:lnTo>
                  <a:lnTo>
                    <a:pt x="668862" y="314985"/>
                  </a:lnTo>
                  <a:lnTo>
                    <a:pt x="659380" y="269487"/>
                  </a:lnTo>
                  <a:lnTo>
                    <a:pt x="646112" y="230340"/>
                  </a:lnTo>
                  <a:lnTo>
                    <a:pt x="625207" y="187069"/>
                  </a:lnTo>
                  <a:lnTo>
                    <a:pt x="604107" y="154076"/>
                  </a:lnTo>
                  <a:lnTo>
                    <a:pt x="577876" y="121475"/>
                  </a:lnTo>
                  <a:lnTo>
                    <a:pt x="550517" y="94475"/>
                  </a:lnTo>
                  <a:lnTo>
                    <a:pt x="516916" y="67808"/>
                  </a:lnTo>
                  <a:lnTo>
                    <a:pt x="482597" y="46401"/>
                  </a:lnTo>
                  <a:lnTo>
                    <a:pt x="437645" y="25429"/>
                  </a:lnTo>
                  <a:lnTo>
                    <a:pt x="398961" y="12831"/>
                  </a:lnTo>
                  <a:lnTo>
                    <a:pt x="354905" y="3979"/>
                  </a:lnTo>
                  <a:lnTo>
                    <a:pt x="311619" y="235"/>
                  </a:lnTo>
                  <a:lnTo>
                    <a:pt x="293193" y="252"/>
                  </a:lnTo>
                  <a:lnTo>
                    <a:pt x="289336" y="552"/>
                  </a:lnTo>
                  <a:lnTo>
                    <a:pt x="282240" y="928"/>
                  </a:lnTo>
                  <a:lnTo>
                    <a:pt x="242440" y="5390"/>
                  </a:lnTo>
                  <a:lnTo>
                    <a:pt x="201380" y="14633"/>
                  </a:lnTo>
                  <a:lnTo>
                    <a:pt x="159602" y="29321"/>
                  </a:lnTo>
                  <a:lnTo>
                    <a:pt x="117870" y="50020"/>
                  </a:lnTo>
                  <a:lnTo>
                    <a:pt x="76379" y="77853"/>
                  </a:lnTo>
                  <a:lnTo>
                    <a:pt x="43008" y="107073"/>
                  </a:lnTo>
                  <a:lnTo>
                    <a:pt x="17007" y="135487"/>
                  </a:lnTo>
                  <a:lnTo>
                    <a:pt x="0" y="158036"/>
                  </a:lnTo>
                  <a:lnTo>
                    <a:pt x="0" y="164948"/>
                  </a:lnTo>
                  <a:lnTo>
                    <a:pt x="5009" y="168884"/>
                  </a:lnTo>
                  <a:lnTo>
                    <a:pt x="252965" y="365061"/>
                  </a:lnTo>
                  <a:lnTo>
                    <a:pt x="252865" y="367085"/>
                  </a:lnTo>
                  <a:lnTo>
                    <a:pt x="12616" y="565908"/>
                  </a:lnTo>
                  <a:lnTo>
                    <a:pt x="7178" y="570467"/>
                  </a:lnTo>
                  <a:lnTo>
                    <a:pt x="694" y="575750"/>
                  </a:lnTo>
                  <a:lnTo>
                    <a:pt x="826" y="576303"/>
                  </a:lnTo>
                  <a:lnTo>
                    <a:pt x="5367" y="582791"/>
                  </a:lnTo>
                  <a:lnTo>
                    <a:pt x="31523" y="614296"/>
                  </a:lnTo>
                  <a:lnTo>
                    <a:pt x="63958" y="645324"/>
                  </a:lnTo>
                  <a:lnTo>
                    <a:pt x="98236" y="671046"/>
                  </a:lnTo>
                  <a:lnTo>
                    <a:pt x="140116" y="695043"/>
                  </a:lnTo>
                  <a:lnTo>
                    <a:pt x="183093" y="712811"/>
                  </a:lnTo>
                  <a:lnTo>
                    <a:pt x="223316" y="724084"/>
                  </a:lnTo>
                  <a:lnTo>
                    <a:pt x="261575" y="730471"/>
                  </a:lnTo>
                  <a:lnTo>
                    <a:pt x="293686" y="732787"/>
                  </a:lnTo>
                  <a:lnTo>
                    <a:pt x="300541" y="7329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38" name="Google Shape;2138;p4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6519715" y="2873092"/>
              <a:ext cx="74437" cy="756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9" name="Google Shape;2139;p4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4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41" name="Google Shape;2141;p4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42" name="Google Shape;2142;p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p4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48" name="Google Shape;214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149" name="Google Shape;2149;p4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50" name="Google Shape;2150;p4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2151" name="Google Shape;2151;p4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52" name="Google Shape;2152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53" name="Google Shape;2153;p4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54" name="Google Shape;2154;p4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2155" name="Google Shape;2155;p4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56" name="Google Shape;2156;p4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57" name="Google Shape;2157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8" name="Google Shape;2158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9" name="Google Shape;2159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0" name="Google Shape;2160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1" name="Google Shape;2161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2" name="Google Shape;2162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3" name="Google Shape;2163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4" name="Google Shape;2164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5" name="Google Shape;2165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7" name="Google Shape;2167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8" name="Google Shape;2168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9" name="Google Shape;2169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0" name="Google Shape;2170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1" name="Google Shape;2171;p4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172" name="Google Shape;2172;p48"/>
            <p:cNvSpPr/>
            <p:nvPr/>
          </p:nvSpPr>
          <p:spPr>
            <a:xfrm>
              <a:off x="13755009" y="5298252"/>
              <a:ext cx="723900" cy="659130"/>
            </a:xfrm>
            <a:custGeom>
              <a:rect b="b" l="l" r="r" t="t"/>
              <a:pathLst>
                <a:path extrusionOk="0" h="659129" w="723900">
                  <a:moveTo>
                    <a:pt x="366" y="373847"/>
                  </a:moveTo>
                  <a:lnTo>
                    <a:pt x="187" y="364667"/>
                  </a:lnTo>
                  <a:lnTo>
                    <a:pt x="55" y="370686"/>
                  </a:lnTo>
                  <a:lnTo>
                    <a:pt x="366" y="373847"/>
                  </a:lnTo>
                  <a:close/>
                </a:path>
                <a:path extrusionOk="0" h="659129" w="723900">
                  <a:moveTo>
                    <a:pt x="723303" y="352590"/>
                  </a:moveTo>
                  <a:lnTo>
                    <a:pt x="720298" y="311742"/>
                  </a:lnTo>
                  <a:lnTo>
                    <a:pt x="712260" y="269084"/>
                  </a:lnTo>
                  <a:lnTo>
                    <a:pt x="700749" y="232301"/>
                  </a:lnTo>
                  <a:lnTo>
                    <a:pt x="676860" y="181014"/>
                  </a:lnTo>
                  <a:lnTo>
                    <a:pt x="652199" y="143211"/>
                  </a:lnTo>
                  <a:lnTo>
                    <a:pt x="624513" y="110514"/>
                  </a:lnTo>
                  <a:lnTo>
                    <a:pt x="591878" y="80168"/>
                  </a:lnTo>
                  <a:lnTo>
                    <a:pt x="553396" y="52648"/>
                  </a:lnTo>
                  <a:lnTo>
                    <a:pt x="507957" y="28731"/>
                  </a:lnTo>
                  <a:lnTo>
                    <a:pt x="464624" y="12882"/>
                  </a:lnTo>
                  <a:lnTo>
                    <a:pt x="419695" y="2716"/>
                  </a:lnTo>
                  <a:lnTo>
                    <a:pt x="399636" y="0"/>
                  </a:lnTo>
                  <a:lnTo>
                    <a:pt x="310859" y="1733"/>
                  </a:lnTo>
                  <a:lnTo>
                    <a:pt x="267395" y="10520"/>
                  </a:lnTo>
                  <a:lnTo>
                    <a:pt x="230661" y="22490"/>
                  </a:lnTo>
                  <a:lnTo>
                    <a:pt x="189055" y="41663"/>
                  </a:lnTo>
                  <a:lnTo>
                    <a:pt x="146268" y="68784"/>
                  </a:lnTo>
                  <a:lnTo>
                    <a:pt x="114593" y="94901"/>
                  </a:lnTo>
                  <a:lnTo>
                    <a:pt x="79488" y="132723"/>
                  </a:lnTo>
                  <a:lnTo>
                    <a:pt x="55545" y="166180"/>
                  </a:lnTo>
                  <a:lnTo>
                    <a:pt x="36334" y="200664"/>
                  </a:lnTo>
                  <a:lnTo>
                    <a:pt x="18560" y="244072"/>
                  </a:lnTo>
                  <a:lnTo>
                    <a:pt x="6890" y="288314"/>
                  </a:lnTo>
                  <a:lnTo>
                    <a:pt x="1505" y="327053"/>
                  </a:lnTo>
                  <a:lnTo>
                    <a:pt x="0" y="355943"/>
                  </a:lnTo>
                  <a:lnTo>
                    <a:pt x="366" y="373847"/>
                  </a:lnTo>
                  <a:lnTo>
                    <a:pt x="734" y="377588"/>
                  </a:lnTo>
                  <a:lnTo>
                    <a:pt x="1857" y="392868"/>
                  </a:lnTo>
                  <a:lnTo>
                    <a:pt x="9193" y="436419"/>
                  </a:lnTo>
                  <a:lnTo>
                    <a:pt x="23310" y="483165"/>
                  </a:lnTo>
                  <a:lnTo>
                    <a:pt x="41157" y="522747"/>
                  </a:lnTo>
                  <a:lnTo>
                    <a:pt x="61617" y="556900"/>
                  </a:lnTo>
                  <a:lnTo>
                    <a:pt x="90450" y="594053"/>
                  </a:lnTo>
                  <a:lnTo>
                    <a:pt x="121164" y="624717"/>
                  </a:lnTo>
                  <a:lnTo>
                    <a:pt x="157965" y="653210"/>
                  </a:lnTo>
                  <a:lnTo>
                    <a:pt x="166380" y="658778"/>
                  </a:lnTo>
                  <a:lnTo>
                    <a:pt x="166449" y="658173"/>
                  </a:lnTo>
                  <a:lnTo>
                    <a:pt x="172246" y="650610"/>
                  </a:lnTo>
                  <a:lnTo>
                    <a:pt x="361138" y="405905"/>
                  </a:lnTo>
                  <a:lnTo>
                    <a:pt x="363137" y="405964"/>
                  </a:lnTo>
                  <a:lnTo>
                    <a:pt x="563902" y="635570"/>
                  </a:lnTo>
                  <a:lnTo>
                    <a:pt x="568503" y="640766"/>
                  </a:lnTo>
                  <a:lnTo>
                    <a:pt x="573841" y="646964"/>
                  </a:lnTo>
                  <a:lnTo>
                    <a:pt x="574384" y="646825"/>
                  </a:lnTo>
                  <a:lnTo>
                    <a:pt x="580700" y="642288"/>
                  </a:lnTo>
                  <a:lnTo>
                    <a:pt x="611294" y="616266"/>
                  </a:lnTo>
                  <a:lnTo>
                    <a:pt x="641299" y="584154"/>
                  </a:lnTo>
                  <a:lnTo>
                    <a:pt x="666032" y="550351"/>
                  </a:lnTo>
                  <a:lnTo>
                    <a:pt x="688919" y="509197"/>
                  </a:lnTo>
                  <a:lnTo>
                    <a:pt x="705638" y="467096"/>
                  </a:lnTo>
                  <a:lnTo>
                    <a:pt x="715999" y="427796"/>
                  </a:lnTo>
                  <a:lnTo>
                    <a:pt x="722516" y="380135"/>
                  </a:lnTo>
                  <a:lnTo>
                    <a:pt x="723253" y="359254"/>
                  </a:lnTo>
                  <a:lnTo>
                    <a:pt x="723303" y="352590"/>
                  </a:lnTo>
                  <a:close/>
                </a:path>
                <a:path extrusionOk="0" h="659129" w="723900">
                  <a:moveTo>
                    <a:pt x="166513" y="658775"/>
                  </a:moveTo>
                  <a:lnTo>
                    <a:pt x="166449" y="658173"/>
                  </a:lnTo>
                  <a:lnTo>
                    <a:pt x="166461" y="65877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73" name="Google Shape;2173;p4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876846" y="5546689"/>
              <a:ext cx="74757" cy="72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4" name="Google Shape;2174;p4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4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76" name="Google Shape;2176;p4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527873" y="6644491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77" name="Google Shape;2177;p4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p4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83" name="Google Shape;218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184" name="Google Shape;2184;p4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85" name="Google Shape;2185;p4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186" name="Google Shape;2186;p4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87" name="Google Shape;2187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88" name="Google Shape;2188;p4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189" name="Google Shape;2189;p4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190" name="Google Shape;2190;p4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91" name="Google Shape;2191;p4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92" name="Google Shape;2192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3" name="Google Shape;2193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8" name="Google Shape;2198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9" name="Google Shape;2199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0" name="Google Shape;2200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1" name="Google Shape;2201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2" name="Google Shape;2202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3" name="Google Shape;2203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4" name="Google Shape;2204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5" name="Google Shape;2205;p4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06" name="Google Shape;2206;p4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207" name="Google Shape;2207;p49"/>
            <p:cNvSpPr/>
            <p:nvPr/>
          </p:nvSpPr>
          <p:spPr>
            <a:xfrm>
              <a:off x="13810479" y="6475656"/>
              <a:ext cx="723900" cy="659130"/>
            </a:xfrm>
            <a:custGeom>
              <a:rect b="b" l="l" r="r" t="t"/>
              <a:pathLst>
                <a:path extrusionOk="0" h="659129" w="723900">
                  <a:moveTo>
                    <a:pt x="366" y="373847"/>
                  </a:moveTo>
                  <a:lnTo>
                    <a:pt x="187" y="364667"/>
                  </a:lnTo>
                  <a:lnTo>
                    <a:pt x="55" y="370686"/>
                  </a:lnTo>
                  <a:lnTo>
                    <a:pt x="366" y="373847"/>
                  </a:lnTo>
                  <a:close/>
                </a:path>
                <a:path extrusionOk="0" h="659129" w="723900">
                  <a:moveTo>
                    <a:pt x="723303" y="352590"/>
                  </a:moveTo>
                  <a:lnTo>
                    <a:pt x="720298" y="311742"/>
                  </a:lnTo>
                  <a:lnTo>
                    <a:pt x="712260" y="269084"/>
                  </a:lnTo>
                  <a:lnTo>
                    <a:pt x="700749" y="232301"/>
                  </a:lnTo>
                  <a:lnTo>
                    <a:pt x="676860" y="181014"/>
                  </a:lnTo>
                  <a:lnTo>
                    <a:pt x="652199" y="143211"/>
                  </a:lnTo>
                  <a:lnTo>
                    <a:pt x="624513" y="110514"/>
                  </a:lnTo>
                  <a:lnTo>
                    <a:pt x="591878" y="80168"/>
                  </a:lnTo>
                  <a:lnTo>
                    <a:pt x="553396" y="52648"/>
                  </a:lnTo>
                  <a:lnTo>
                    <a:pt x="507957" y="28731"/>
                  </a:lnTo>
                  <a:lnTo>
                    <a:pt x="464624" y="12882"/>
                  </a:lnTo>
                  <a:lnTo>
                    <a:pt x="419695" y="2716"/>
                  </a:lnTo>
                  <a:lnTo>
                    <a:pt x="399633" y="0"/>
                  </a:lnTo>
                  <a:lnTo>
                    <a:pt x="310861" y="1733"/>
                  </a:lnTo>
                  <a:lnTo>
                    <a:pt x="267395" y="10520"/>
                  </a:lnTo>
                  <a:lnTo>
                    <a:pt x="230661" y="22490"/>
                  </a:lnTo>
                  <a:lnTo>
                    <a:pt x="189055" y="41663"/>
                  </a:lnTo>
                  <a:lnTo>
                    <a:pt x="146268" y="68784"/>
                  </a:lnTo>
                  <a:lnTo>
                    <a:pt x="114593" y="94901"/>
                  </a:lnTo>
                  <a:lnTo>
                    <a:pt x="79488" y="132724"/>
                  </a:lnTo>
                  <a:lnTo>
                    <a:pt x="55545" y="166180"/>
                  </a:lnTo>
                  <a:lnTo>
                    <a:pt x="36334" y="200664"/>
                  </a:lnTo>
                  <a:lnTo>
                    <a:pt x="18560" y="244072"/>
                  </a:lnTo>
                  <a:lnTo>
                    <a:pt x="6890" y="288314"/>
                  </a:lnTo>
                  <a:lnTo>
                    <a:pt x="1505" y="327053"/>
                  </a:lnTo>
                  <a:lnTo>
                    <a:pt x="0" y="355944"/>
                  </a:lnTo>
                  <a:lnTo>
                    <a:pt x="366" y="373847"/>
                  </a:lnTo>
                  <a:lnTo>
                    <a:pt x="734" y="377589"/>
                  </a:lnTo>
                  <a:lnTo>
                    <a:pt x="1857" y="392868"/>
                  </a:lnTo>
                  <a:lnTo>
                    <a:pt x="9193" y="436419"/>
                  </a:lnTo>
                  <a:lnTo>
                    <a:pt x="23310" y="483165"/>
                  </a:lnTo>
                  <a:lnTo>
                    <a:pt x="41157" y="522747"/>
                  </a:lnTo>
                  <a:lnTo>
                    <a:pt x="61617" y="556900"/>
                  </a:lnTo>
                  <a:lnTo>
                    <a:pt x="90450" y="594053"/>
                  </a:lnTo>
                  <a:lnTo>
                    <a:pt x="121164" y="624717"/>
                  </a:lnTo>
                  <a:lnTo>
                    <a:pt x="157965" y="653210"/>
                  </a:lnTo>
                  <a:lnTo>
                    <a:pt x="166380" y="658778"/>
                  </a:lnTo>
                  <a:lnTo>
                    <a:pt x="166449" y="658173"/>
                  </a:lnTo>
                  <a:lnTo>
                    <a:pt x="172246" y="650611"/>
                  </a:lnTo>
                  <a:lnTo>
                    <a:pt x="361138" y="405906"/>
                  </a:lnTo>
                  <a:lnTo>
                    <a:pt x="363137" y="405964"/>
                  </a:lnTo>
                  <a:lnTo>
                    <a:pt x="563902" y="635570"/>
                  </a:lnTo>
                  <a:lnTo>
                    <a:pt x="568503" y="640766"/>
                  </a:lnTo>
                  <a:lnTo>
                    <a:pt x="573841" y="646964"/>
                  </a:lnTo>
                  <a:lnTo>
                    <a:pt x="574384" y="646825"/>
                  </a:lnTo>
                  <a:lnTo>
                    <a:pt x="580700" y="642288"/>
                  </a:lnTo>
                  <a:lnTo>
                    <a:pt x="611294" y="616266"/>
                  </a:lnTo>
                  <a:lnTo>
                    <a:pt x="641299" y="584154"/>
                  </a:lnTo>
                  <a:lnTo>
                    <a:pt x="666032" y="550352"/>
                  </a:lnTo>
                  <a:lnTo>
                    <a:pt x="688919" y="509197"/>
                  </a:lnTo>
                  <a:lnTo>
                    <a:pt x="705638" y="467096"/>
                  </a:lnTo>
                  <a:lnTo>
                    <a:pt x="715999" y="427796"/>
                  </a:lnTo>
                  <a:lnTo>
                    <a:pt x="722516" y="380135"/>
                  </a:lnTo>
                  <a:lnTo>
                    <a:pt x="723253" y="359254"/>
                  </a:lnTo>
                  <a:lnTo>
                    <a:pt x="723303" y="352590"/>
                  </a:lnTo>
                  <a:close/>
                </a:path>
                <a:path extrusionOk="0" h="659129" w="723900">
                  <a:moveTo>
                    <a:pt x="166513" y="658775"/>
                  </a:moveTo>
                  <a:lnTo>
                    <a:pt x="166449" y="658173"/>
                  </a:lnTo>
                  <a:lnTo>
                    <a:pt x="166461" y="65877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08" name="Google Shape;2208;p4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932316" y="6724092"/>
              <a:ext cx="74757" cy="72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9" name="Google Shape;2209;p4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4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11" name="Google Shape;2211;p4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3527873" y="6644492"/>
              <a:ext cx="962024" cy="9905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12" name="Google Shape;2212;p4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6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p5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18" name="Google Shape;221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219" name="Google Shape;2219;p5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20" name="Google Shape;2220;p5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221" name="Google Shape;2221;p5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22" name="Google Shape;2222;p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23" name="Google Shape;2223;p5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24" name="Google Shape;2224;p5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225" name="Google Shape;2225;p5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26" name="Google Shape;2226;p5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7" name="Google Shape;2227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8" name="Google Shape;2228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9" name="Google Shape;2229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0" name="Google Shape;2230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1" name="Google Shape;2231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2" name="Google Shape;2232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3" name="Google Shape;2233;p50"/>
          <p:cNvGrpSpPr/>
          <p:nvPr/>
        </p:nvGrpSpPr>
        <p:grpSpPr>
          <a:xfrm>
            <a:off x="13810479" y="6475654"/>
            <a:ext cx="723900" cy="659130"/>
            <a:chOff x="13810479" y="6475654"/>
            <a:chExt cx="723900" cy="659130"/>
          </a:xfrm>
        </p:grpSpPr>
        <p:sp>
          <p:nvSpPr>
            <p:cNvPr id="2234" name="Google Shape;2234;p50"/>
            <p:cNvSpPr/>
            <p:nvPr/>
          </p:nvSpPr>
          <p:spPr>
            <a:xfrm>
              <a:off x="13810479" y="6475654"/>
              <a:ext cx="723900" cy="659130"/>
            </a:xfrm>
            <a:custGeom>
              <a:rect b="b" l="l" r="r" t="t"/>
              <a:pathLst>
                <a:path extrusionOk="0" h="659129" w="723900">
                  <a:moveTo>
                    <a:pt x="366" y="373847"/>
                  </a:moveTo>
                  <a:lnTo>
                    <a:pt x="187" y="364667"/>
                  </a:lnTo>
                  <a:lnTo>
                    <a:pt x="55" y="370686"/>
                  </a:lnTo>
                  <a:lnTo>
                    <a:pt x="366" y="373847"/>
                  </a:lnTo>
                  <a:close/>
                </a:path>
                <a:path extrusionOk="0" h="659129" w="723900">
                  <a:moveTo>
                    <a:pt x="723303" y="352591"/>
                  </a:moveTo>
                  <a:lnTo>
                    <a:pt x="720298" y="311742"/>
                  </a:lnTo>
                  <a:lnTo>
                    <a:pt x="712260" y="269085"/>
                  </a:lnTo>
                  <a:lnTo>
                    <a:pt x="700749" y="232302"/>
                  </a:lnTo>
                  <a:lnTo>
                    <a:pt x="676860" y="181014"/>
                  </a:lnTo>
                  <a:lnTo>
                    <a:pt x="652199" y="143212"/>
                  </a:lnTo>
                  <a:lnTo>
                    <a:pt x="624513" y="110515"/>
                  </a:lnTo>
                  <a:lnTo>
                    <a:pt x="591878" y="80168"/>
                  </a:lnTo>
                  <a:lnTo>
                    <a:pt x="553396" y="52648"/>
                  </a:lnTo>
                  <a:lnTo>
                    <a:pt x="507957" y="28731"/>
                  </a:lnTo>
                  <a:lnTo>
                    <a:pt x="464624" y="12882"/>
                  </a:lnTo>
                  <a:lnTo>
                    <a:pt x="419695" y="2716"/>
                  </a:lnTo>
                  <a:lnTo>
                    <a:pt x="399630" y="0"/>
                  </a:lnTo>
                  <a:lnTo>
                    <a:pt x="310864" y="1733"/>
                  </a:lnTo>
                  <a:lnTo>
                    <a:pt x="267395" y="10520"/>
                  </a:lnTo>
                  <a:lnTo>
                    <a:pt x="230661" y="22490"/>
                  </a:lnTo>
                  <a:lnTo>
                    <a:pt x="189055" y="41663"/>
                  </a:lnTo>
                  <a:lnTo>
                    <a:pt x="146268" y="68785"/>
                  </a:lnTo>
                  <a:lnTo>
                    <a:pt x="114593" y="94901"/>
                  </a:lnTo>
                  <a:lnTo>
                    <a:pt x="79488" y="132724"/>
                  </a:lnTo>
                  <a:lnTo>
                    <a:pt x="55545" y="166180"/>
                  </a:lnTo>
                  <a:lnTo>
                    <a:pt x="36334" y="200664"/>
                  </a:lnTo>
                  <a:lnTo>
                    <a:pt x="18560" y="244073"/>
                  </a:lnTo>
                  <a:lnTo>
                    <a:pt x="6890" y="288314"/>
                  </a:lnTo>
                  <a:lnTo>
                    <a:pt x="1505" y="327054"/>
                  </a:lnTo>
                  <a:lnTo>
                    <a:pt x="0" y="355944"/>
                  </a:lnTo>
                  <a:lnTo>
                    <a:pt x="366" y="373847"/>
                  </a:lnTo>
                  <a:lnTo>
                    <a:pt x="734" y="377589"/>
                  </a:lnTo>
                  <a:lnTo>
                    <a:pt x="1857" y="392868"/>
                  </a:lnTo>
                  <a:lnTo>
                    <a:pt x="9193" y="436419"/>
                  </a:lnTo>
                  <a:lnTo>
                    <a:pt x="23310" y="483165"/>
                  </a:lnTo>
                  <a:lnTo>
                    <a:pt x="41157" y="522747"/>
                  </a:lnTo>
                  <a:lnTo>
                    <a:pt x="61617" y="556900"/>
                  </a:lnTo>
                  <a:lnTo>
                    <a:pt x="90450" y="594053"/>
                  </a:lnTo>
                  <a:lnTo>
                    <a:pt x="121164" y="624717"/>
                  </a:lnTo>
                  <a:lnTo>
                    <a:pt x="157965" y="653211"/>
                  </a:lnTo>
                  <a:lnTo>
                    <a:pt x="166380" y="658778"/>
                  </a:lnTo>
                  <a:lnTo>
                    <a:pt x="166449" y="658174"/>
                  </a:lnTo>
                  <a:lnTo>
                    <a:pt x="172246" y="650611"/>
                  </a:lnTo>
                  <a:lnTo>
                    <a:pt x="361138" y="405906"/>
                  </a:lnTo>
                  <a:lnTo>
                    <a:pt x="363137" y="405964"/>
                  </a:lnTo>
                  <a:lnTo>
                    <a:pt x="563902" y="635570"/>
                  </a:lnTo>
                  <a:lnTo>
                    <a:pt x="568503" y="640766"/>
                  </a:lnTo>
                  <a:lnTo>
                    <a:pt x="573841" y="646964"/>
                  </a:lnTo>
                  <a:lnTo>
                    <a:pt x="574384" y="646825"/>
                  </a:lnTo>
                  <a:lnTo>
                    <a:pt x="580700" y="642288"/>
                  </a:lnTo>
                  <a:lnTo>
                    <a:pt x="611294" y="616267"/>
                  </a:lnTo>
                  <a:lnTo>
                    <a:pt x="641299" y="584154"/>
                  </a:lnTo>
                  <a:lnTo>
                    <a:pt x="666032" y="550352"/>
                  </a:lnTo>
                  <a:lnTo>
                    <a:pt x="688919" y="509197"/>
                  </a:lnTo>
                  <a:lnTo>
                    <a:pt x="705638" y="467097"/>
                  </a:lnTo>
                  <a:lnTo>
                    <a:pt x="715999" y="427796"/>
                  </a:lnTo>
                  <a:lnTo>
                    <a:pt x="722516" y="380135"/>
                  </a:lnTo>
                  <a:lnTo>
                    <a:pt x="723253" y="359254"/>
                  </a:lnTo>
                  <a:lnTo>
                    <a:pt x="723303" y="352591"/>
                  </a:lnTo>
                  <a:close/>
                </a:path>
                <a:path extrusionOk="0" h="659129" w="723900">
                  <a:moveTo>
                    <a:pt x="166513" y="658775"/>
                  </a:moveTo>
                  <a:lnTo>
                    <a:pt x="166449" y="658174"/>
                  </a:lnTo>
                  <a:lnTo>
                    <a:pt x="166461" y="658776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35" name="Google Shape;2235;p5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932316" y="6724091"/>
              <a:ext cx="74757" cy="724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6" name="Google Shape;2236;p5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237" name="Google Shape;2237;p5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5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39" name="Google Shape;2239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0" name="Google Shape;2240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" name="Google Shape;2241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2" name="Google Shape;2242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3" name="Google Shape;2243;p5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4" name="Google Shape;2244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5" name="Google Shape;2245;p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6" name="Google Shape;2246;p5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7" name="Google Shape;2247;p5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Google Shape;2252;p51"/>
          <p:cNvSpPr txBox="1"/>
          <p:nvPr/>
        </p:nvSpPr>
        <p:spPr>
          <a:xfrm>
            <a:off x="2961405" y="673889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53" name="Google Shape;225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254" name="Google Shape;2254;p51"/>
          <p:cNvSpPr txBox="1"/>
          <p:nvPr/>
        </p:nvSpPr>
        <p:spPr>
          <a:xfrm>
            <a:off x="5569595" y="671076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55" name="Google Shape;2255;p51"/>
          <p:cNvGrpSpPr/>
          <p:nvPr/>
        </p:nvGrpSpPr>
        <p:grpSpPr>
          <a:xfrm>
            <a:off x="5209263" y="729079"/>
            <a:ext cx="275967" cy="247945"/>
            <a:chOff x="5209263" y="729079"/>
            <a:chExt cx="275967" cy="247945"/>
          </a:xfrm>
        </p:grpSpPr>
        <p:sp>
          <p:nvSpPr>
            <p:cNvPr id="2256" name="Google Shape;2256;p51"/>
            <p:cNvSpPr/>
            <p:nvPr/>
          </p:nvSpPr>
          <p:spPr>
            <a:xfrm>
              <a:off x="5209641" y="729322"/>
              <a:ext cx="275589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57" name="Google Shape;2257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58" name="Google Shape;2258;p51"/>
          <p:cNvSpPr txBox="1"/>
          <p:nvPr/>
        </p:nvSpPr>
        <p:spPr>
          <a:xfrm>
            <a:off x="4249018" y="645310"/>
            <a:ext cx="4953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259" name="Google Shape;2259;p5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2260" name="Google Shape;2260;p5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61" name="Google Shape;2261;p5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62" name="Google Shape;2262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" name="Google Shape;2263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4" name="Google Shape;2264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5" name="Google Shape;2265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6" name="Google Shape;2266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8" name="Google Shape;2268;p51"/>
          <p:cNvGrpSpPr/>
          <p:nvPr/>
        </p:nvGrpSpPr>
        <p:grpSpPr>
          <a:xfrm>
            <a:off x="1437681" y="3163661"/>
            <a:ext cx="3623945" cy="3959859"/>
            <a:chOff x="1437681" y="3163661"/>
            <a:chExt cx="3623945" cy="3959859"/>
          </a:xfrm>
        </p:grpSpPr>
        <p:sp>
          <p:nvSpPr>
            <p:cNvPr id="2269" name="Google Shape;2269;p51"/>
            <p:cNvSpPr/>
            <p:nvPr/>
          </p:nvSpPr>
          <p:spPr>
            <a:xfrm>
              <a:off x="1437681" y="3163661"/>
              <a:ext cx="3623945" cy="3959859"/>
            </a:xfrm>
            <a:custGeom>
              <a:rect b="b" l="l" r="r" t="t"/>
              <a:pathLst>
                <a:path extrusionOk="0" h="3959859" w="3623945">
                  <a:moveTo>
                    <a:pt x="1997043" y="3959602"/>
                  </a:moveTo>
                  <a:lnTo>
                    <a:pt x="1923892" y="3957957"/>
                  </a:lnTo>
                  <a:lnTo>
                    <a:pt x="1851176" y="3954496"/>
                  </a:lnTo>
                  <a:lnTo>
                    <a:pt x="1771208" y="3947519"/>
                  </a:lnTo>
                  <a:lnTo>
                    <a:pt x="1727706" y="3942430"/>
                  </a:lnTo>
                  <a:lnTo>
                    <a:pt x="1684336" y="3936453"/>
                  </a:lnTo>
                  <a:lnTo>
                    <a:pt x="1641102" y="3929540"/>
                  </a:lnTo>
                  <a:lnTo>
                    <a:pt x="1587803" y="3919585"/>
                  </a:lnTo>
                  <a:lnTo>
                    <a:pt x="1534842" y="3908079"/>
                  </a:lnTo>
                  <a:lnTo>
                    <a:pt x="1482216" y="3895083"/>
                  </a:lnTo>
                  <a:lnTo>
                    <a:pt x="1429920" y="3880652"/>
                  </a:lnTo>
                  <a:lnTo>
                    <a:pt x="1379972" y="3865456"/>
                  </a:lnTo>
                  <a:lnTo>
                    <a:pt x="1330535" y="3849002"/>
                  </a:lnTo>
                  <a:lnTo>
                    <a:pt x="1281613" y="3831289"/>
                  </a:lnTo>
                  <a:lnTo>
                    <a:pt x="1233209" y="3812312"/>
                  </a:lnTo>
                  <a:lnTo>
                    <a:pt x="1185324" y="3792070"/>
                  </a:lnTo>
                  <a:lnTo>
                    <a:pt x="1137962" y="3770561"/>
                  </a:lnTo>
                  <a:lnTo>
                    <a:pt x="1091126" y="3747782"/>
                  </a:lnTo>
                  <a:lnTo>
                    <a:pt x="1044817" y="3723730"/>
                  </a:lnTo>
                  <a:lnTo>
                    <a:pt x="1003254" y="3700818"/>
                  </a:lnTo>
                  <a:lnTo>
                    <a:pt x="962294" y="3676967"/>
                  </a:lnTo>
                  <a:lnTo>
                    <a:pt x="921946" y="3652160"/>
                  </a:lnTo>
                  <a:lnTo>
                    <a:pt x="882223" y="3626385"/>
                  </a:lnTo>
                  <a:lnTo>
                    <a:pt x="843135" y="3599626"/>
                  </a:lnTo>
                  <a:lnTo>
                    <a:pt x="804694" y="3571872"/>
                  </a:lnTo>
                  <a:lnTo>
                    <a:pt x="766911" y="3543106"/>
                  </a:lnTo>
                  <a:lnTo>
                    <a:pt x="727125" y="3511239"/>
                  </a:lnTo>
                  <a:lnTo>
                    <a:pt x="688146" y="3478458"/>
                  </a:lnTo>
                  <a:lnTo>
                    <a:pt x="649969" y="3444740"/>
                  </a:lnTo>
                  <a:lnTo>
                    <a:pt x="612591" y="3410062"/>
                  </a:lnTo>
                  <a:lnTo>
                    <a:pt x="577761" y="3376082"/>
                  </a:lnTo>
                  <a:lnTo>
                    <a:pt x="543882" y="3341299"/>
                  </a:lnTo>
                  <a:lnTo>
                    <a:pt x="510939" y="3305720"/>
                  </a:lnTo>
                  <a:lnTo>
                    <a:pt x="478919" y="3269354"/>
                  </a:lnTo>
                  <a:lnTo>
                    <a:pt x="447810" y="3232208"/>
                  </a:lnTo>
                  <a:lnTo>
                    <a:pt x="417597" y="3194291"/>
                  </a:lnTo>
                  <a:lnTo>
                    <a:pt x="388269" y="3155610"/>
                  </a:lnTo>
                  <a:lnTo>
                    <a:pt x="359811" y="3116173"/>
                  </a:lnTo>
                  <a:lnTo>
                    <a:pt x="330078" y="3072657"/>
                  </a:lnTo>
                  <a:lnTo>
                    <a:pt x="301594" y="3028395"/>
                  </a:lnTo>
                  <a:lnTo>
                    <a:pt x="274327" y="2983399"/>
                  </a:lnTo>
                  <a:lnTo>
                    <a:pt x="248241" y="2937681"/>
                  </a:lnTo>
                  <a:lnTo>
                    <a:pt x="223304" y="2891253"/>
                  </a:lnTo>
                  <a:lnTo>
                    <a:pt x="201517" y="2848138"/>
                  </a:lnTo>
                  <a:lnTo>
                    <a:pt x="180840" y="2804567"/>
                  </a:lnTo>
                  <a:lnTo>
                    <a:pt x="161262" y="2760544"/>
                  </a:lnTo>
                  <a:lnTo>
                    <a:pt x="142774" y="2716073"/>
                  </a:lnTo>
                  <a:lnTo>
                    <a:pt x="125364" y="2671157"/>
                  </a:lnTo>
                  <a:lnTo>
                    <a:pt x="109022" y="2625802"/>
                  </a:lnTo>
                  <a:lnTo>
                    <a:pt x="93738" y="2580010"/>
                  </a:lnTo>
                  <a:lnTo>
                    <a:pt x="78986" y="2531692"/>
                  </a:lnTo>
                  <a:lnTo>
                    <a:pt x="65572" y="2483032"/>
                  </a:lnTo>
                  <a:lnTo>
                    <a:pt x="53439" y="2434048"/>
                  </a:lnTo>
                  <a:lnTo>
                    <a:pt x="42525" y="2384757"/>
                  </a:lnTo>
                  <a:lnTo>
                    <a:pt x="32771" y="2335177"/>
                  </a:lnTo>
                  <a:lnTo>
                    <a:pt x="21555" y="2267828"/>
                  </a:lnTo>
                  <a:lnTo>
                    <a:pt x="12772" y="2200161"/>
                  </a:lnTo>
                  <a:lnTo>
                    <a:pt x="8462" y="2155102"/>
                  </a:lnTo>
                  <a:lnTo>
                    <a:pt x="5163" y="2109900"/>
                  </a:lnTo>
                  <a:lnTo>
                    <a:pt x="2527" y="2065712"/>
                  </a:lnTo>
                  <a:lnTo>
                    <a:pt x="688" y="2021519"/>
                  </a:lnTo>
                  <a:lnTo>
                    <a:pt x="0" y="1977318"/>
                  </a:lnTo>
                  <a:lnTo>
                    <a:pt x="818" y="1933106"/>
                  </a:lnTo>
                  <a:lnTo>
                    <a:pt x="3750" y="1871586"/>
                  </a:lnTo>
                  <a:lnTo>
                    <a:pt x="8127" y="1810094"/>
                  </a:lnTo>
                  <a:lnTo>
                    <a:pt x="13581" y="1755415"/>
                  </a:lnTo>
                  <a:lnTo>
                    <a:pt x="20559" y="1700978"/>
                  </a:lnTo>
                  <a:lnTo>
                    <a:pt x="29002" y="1646762"/>
                  </a:lnTo>
                  <a:lnTo>
                    <a:pt x="38855" y="1592744"/>
                  </a:lnTo>
                  <a:lnTo>
                    <a:pt x="48543" y="1546585"/>
                  </a:lnTo>
                  <a:lnTo>
                    <a:pt x="59438" y="1500720"/>
                  </a:lnTo>
                  <a:lnTo>
                    <a:pt x="71440" y="1455129"/>
                  </a:lnTo>
                  <a:lnTo>
                    <a:pt x="84449" y="1409790"/>
                  </a:lnTo>
                  <a:lnTo>
                    <a:pt x="98460" y="1364921"/>
                  </a:lnTo>
                  <a:lnTo>
                    <a:pt x="113591" y="1320458"/>
                  </a:lnTo>
                  <a:lnTo>
                    <a:pt x="129799" y="1276391"/>
                  </a:lnTo>
                  <a:lnTo>
                    <a:pt x="147044" y="1232708"/>
                  </a:lnTo>
                  <a:lnTo>
                    <a:pt x="165284" y="1189398"/>
                  </a:lnTo>
                  <a:lnTo>
                    <a:pt x="187329" y="1140558"/>
                  </a:lnTo>
                  <a:lnTo>
                    <a:pt x="210729" y="1092412"/>
                  </a:lnTo>
                  <a:lnTo>
                    <a:pt x="235443" y="1044941"/>
                  </a:lnTo>
                  <a:lnTo>
                    <a:pt x="261431" y="998129"/>
                  </a:lnTo>
                  <a:lnTo>
                    <a:pt x="288651" y="951957"/>
                  </a:lnTo>
                  <a:lnTo>
                    <a:pt x="314141" y="911111"/>
                  </a:lnTo>
                  <a:lnTo>
                    <a:pt x="340610" y="870960"/>
                  </a:lnTo>
                  <a:lnTo>
                    <a:pt x="368043" y="831495"/>
                  </a:lnTo>
                  <a:lnTo>
                    <a:pt x="396425" y="792709"/>
                  </a:lnTo>
                  <a:lnTo>
                    <a:pt x="425741" y="754593"/>
                  </a:lnTo>
                  <a:lnTo>
                    <a:pt x="455976" y="717141"/>
                  </a:lnTo>
                  <a:lnTo>
                    <a:pt x="495607" y="670794"/>
                  </a:lnTo>
                  <a:lnTo>
                    <a:pt x="536826" y="625791"/>
                  </a:lnTo>
                  <a:lnTo>
                    <a:pt x="567645" y="593464"/>
                  </a:lnTo>
                  <a:lnTo>
                    <a:pt x="599186" y="561863"/>
                  </a:lnTo>
                  <a:lnTo>
                    <a:pt x="636617" y="526679"/>
                  </a:lnTo>
                  <a:lnTo>
                    <a:pt x="674824" y="492427"/>
                  </a:lnTo>
                  <a:lnTo>
                    <a:pt x="713833" y="459136"/>
                  </a:lnTo>
                  <a:lnTo>
                    <a:pt x="753669" y="426837"/>
                  </a:lnTo>
                  <a:lnTo>
                    <a:pt x="794358" y="395559"/>
                  </a:lnTo>
                  <a:lnTo>
                    <a:pt x="835927" y="365333"/>
                  </a:lnTo>
                  <a:lnTo>
                    <a:pt x="875797" y="337867"/>
                  </a:lnTo>
                  <a:lnTo>
                    <a:pt x="916264" y="311403"/>
                  </a:lnTo>
                  <a:lnTo>
                    <a:pt x="957336" y="285945"/>
                  </a:lnTo>
                  <a:lnTo>
                    <a:pt x="999020" y="261500"/>
                  </a:lnTo>
                  <a:lnTo>
                    <a:pt x="1041325" y="238073"/>
                  </a:lnTo>
                  <a:lnTo>
                    <a:pt x="1084259" y="215672"/>
                  </a:lnTo>
                  <a:lnTo>
                    <a:pt x="1130770" y="192853"/>
                  </a:lnTo>
                  <a:lnTo>
                    <a:pt x="1177784" y="171233"/>
                  </a:lnTo>
                  <a:lnTo>
                    <a:pt x="1225316" y="150830"/>
                  </a:lnTo>
                  <a:lnTo>
                    <a:pt x="1273379" y="131662"/>
                  </a:lnTo>
                  <a:lnTo>
                    <a:pt x="1321987" y="113745"/>
                  </a:lnTo>
                  <a:lnTo>
                    <a:pt x="1370578" y="97284"/>
                  </a:lnTo>
                  <a:lnTo>
                    <a:pt x="1419549" y="82124"/>
                  </a:lnTo>
                  <a:lnTo>
                    <a:pt x="1468901" y="68259"/>
                  </a:lnTo>
                  <a:lnTo>
                    <a:pt x="1518634" y="55682"/>
                  </a:lnTo>
                  <a:lnTo>
                    <a:pt x="1564975" y="45144"/>
                  </a:lnTo>
                  <a:lnTo>
                    <a:pt x="1611521" y="35699"/>
                  </a:lnTo>
                  <a:lnTo>
                    <a:pt x="1658294" y="27432"/>
                  </a:lnTo>
                  <a:lnTo>
                    <a:pt x="1705315" y="20428"/>
                  </a:lnTo>
                  <a:lnTo>
                    <a:pt x="1778260" y="11526"/>
                  </a:lnTo>
                  <a:lnTo>
                    <a:pt x="1851514" y="5419"/>
                  </a:lnTo>
                  <a:lnTo>
                    <a:pt x="1916724" y="1895"/>
                  </a:lnTo>
                  <a:lnTo>
                    <a:pt x="1985772" y="291"/>
                  </a:lnTo>
                  <a:lnTo>
                    <a:pt x="2011534" y="0"/>
                  </a:lnTo>
                  <a:lnTo>
                    <a:pt x="2038685" y="842"/>
                  </a:lnTo>
                  <a:lnTo>
                    <a:pt x="2095248" y="3944"/>
                  </a:lnTo>
                  <a:lnTo>
                    <a:pt x="2164767" y="9312"/>
                  </a:lnTo>
                  <a:lnTo>
                    <a:pt x="2234148" y="17151"/>
                  </a:lnTo>
                  <a:lnTo>
                    <a:pt x="2284004" y="24082"/>
                  </a:lnTo>
                  <a:lnTo>
                    <a:pt x="2333573" y="32352"/>
                  </a:lnTo>
                  <a:lnTo>
                    <a:pt x="2382863" y="41921"/>
                  </a:lnTo>
                  <a:lnTo>
                    <a:pt x="2431884" y="52746"/>
                  </a:lnTo>
                  <a:lnTo>
                    <a:pt x="2480645" y="64785"/>
                  </a:lnTo>
                  <a:lnTo>
                    <a:pt x="2529155" y="77997"/>
                  </a:lnTo>
                  <a:lnTo>
                    <a:pt x="2574766" y="91622"/>
                  </a:lnTo>
                  <a:lnTo>
                    <a:pt x="2619989" y="106390"/>
                  </a:lnTo>
                  <a:lnTo>
                    <a:pt x="2664826" y="122282"/>
                  </a:lnTo>
                  <a:lnTo>
                    <a:pt x="2709277" y="139281"/>
                  </a:lnTo>
                  <a:lnTo>
                    <a:pt x="2753345" y="157369"/>
                  </a:lnTo>
                  <a:lnTo>
                    <a:pt x="2790204" y="173426"/>
                  </a:lnTo>
                  <a:lnTo>
                    <a:pt x="2826725" y="190178"/>
                  </a:lnTo>
                  <a:lnTo>
                    <a:pt x="2862899" y="207652"/>
                  </a:lnTo>
                  <a:lnTo>
                    <a:pt x="2898717" y="225874"/>
                  </a:lnTo>
                  <a:lnTo>
                    <a:pt x="2943889" y="250218"/>
                  </a:lnTo>
                  <a:lnTo>
                    <a:pt x="2988332" y="275690"/>
                  </a:lnTo>
                  <a:lnTo>
                    <a:pt x="3032055" y="302281"/>
                  </a:lnTo>
                  <a:lnTo>
                    <a:pt x="3075068" y="329979"/>
                  </a:lnTo>
                  <a:lnTo>
                    <a:pt x="3117380" y="358775"/>
                  </a:lnTo>
                  <a:lnTo>
                    <a:pt x="3159001" y="388657"/>
                  </a:lnTo>
                  <a:lnTo>
                    <a:pt x="3199939" y="419615"/>
                  </a:lnTo>
                  <a:lnTo>
                    <a:pt x="3241485" y="452819"/>
                  </a:lnTo>
                  <a:lnTo>
                    <a:pt x="3282000" y="487133"/>
                  </a:lnTo>
                  <a:lnTo>
                    <a:pt x="3321520" y="522516"/>
                  </a:lnTo>
                  <a:lnTo>
                    <a:pt x="3360080" y="558927"/>
                  </a:lnTo>
                  <a:lnTo>
                    <a:pt x="3397717" y="596328"/>
                  </a:lnTo>
                  <a:lnTo>
                    <a:pt x="3434466" y="634677"/>
                  </a:lnTo>
                  <a:lnTo>
                    <a:pt x="3468916" y="672536"/>
                  </a:lnTo>
                  <a:lnTo>
                    <a:pt x="3502273" y="711314"/>
                  </a:lnTo>
                  <a:lnTo>
                    <a:pt x="3534532" y="751001"/>
                  </a:lnTo>
                  <a:lnTo>
                    <a:pt x="3565688" y="791587"/>
                  </a:lnTo>
                  <a:lnTo>
                    <a:pt x="3595736" y="833064"/>
                  </a:lnTo>
                  <a:lnTo>
                    <a:pt x="3618792" y="865954"/>
                  </a:lnTo>
                  <a:lnTo>
                    <a:pt x="3623879" y="878230"/>
                  </a:lnTo>
                  <a:lnTo>
                    <a:pt x="3621271" y="881380"/>
                  </a:lnTo>
                  <a:lnTo>
                    <a:pt x="3616371" y="885048"/>
                  </a:lnTo>
                  <a:lnTo>
                    <a:pt x="2266461" y="1960333"/>
                  </a:lnTo>
                  <a:lnTo>
                    <a:pt x="2258604" y="1968722"/>
                  </a:lnTo>
                  <a:lnTo>
                    <a:pt x="2256146" y="1977096"/>
                  </a:lnTo>
                  <a:lnTo>
                    <a:pt x="2258989" y="1985556"/>
                  </a:lnTo>
                  <a:lnTo>
                    <a:pt x="2267037" y="1994201"/>
                  </a:lnTo>
                  <a:lnTo>
                    <a:pt x="2549253" y="2228967"/>
                  </a:lnTo>
                  <a:lnTo>
                    <a:pt x="3578720" y="3087488"/>
                  </a:lnTo>
                  <a:lnTo>
                    <a:pt x="3606078" y="3110051"/>
                  </a:lnTo>
                  <a:lnTo>
                    <a:pt x="3605370" y="3113037"/>
                  </a:lnTo>
                  <a:lnTo>
                    <a:pt x="3586037" y="3140407"/>
                  </a:lnTo>
                  <a:lnTo>
                    <a:pt x="3553136" y="3184519"/>
                  </a:lnTo>
                  <a:lnTo>
                    <a:pt x="3505356" y="3244501"/>
                  </a:lnTo>
                  <a:lnTo>
                    <a:pt x="3473469" y="3281849"/>
                  </a:lnTo>
                  <a:lnTo>
                    <a:pt x="3440643" y="3318336"/>
                  </a:lnTo>
                  <a:lnTo>
                    <a:pt x="3406924" y="3354002"/>
                  </a:lnTo>
                  <a:lnTo>
                    <a:pt x="3372362" y="3388888"/>
                  </a:lnTo>
                  <a:lnTo>
                    <a:pt x="3337001" y="3423031"/>
                  </a:lnTo>
                  <a:lnTo>
                    <a:pt x="3302213" y="3454993"/>
                  </a:lnTo>
                  <a:lnTo>
                    <a:pt x="3266593" y="3486000"/>
                  </a:lnTo>
                  <a:lnTo>
                    <a:pt x="3230219" y="3516135"/>
                  </a:lnTo>
                  <a:lnTo>
                    <a:pt x="3193168" y="3545479"/>
                  </a:lnTo>
                  <a:lnTo>
                    <a:pt x="3149609" y="3578254"/>
                  </a:lnTo>
                  <a:lnTo>
                    <a:pt x="3105180" y="3609728"/>
                  </a:lnTo>
                  <a:lnTo>
                    <a:pt x="3059908" y="3639936"/>
                  </a:lnTo>
                  <a:lnTo>
                    <a:pt x="3013817" y="3668910"/>
                  </a:lnTo>
                  <a:lnTo>
                    <a:pt x="2966936" y="3696685"/>
                  </a:lnTo>
                  <a:lnTo>
                    <a:pt x="2923763" y="3720748"/>
                  </a:lnTo>
                  <a:lnTo>
                    <a:pt x="2880005" y="3743642"/>
                  </a:lnTo>
                  <a:lnTo>
                    <a:pt x="2835680" y="3765404"/>
                  </a:lnTo>
                  <a:lnTo>
                    <a:pt x="2790807" y="3786073"/>
                  </a:lnTo>
                  <a:lnTo>
                    <a:pt x="2745406" y="3805686"/>
                  </a:lnTo>
                  <a:lnTo>
                    <a:pt x="2698473" y="3824606"/>
                  </a:lnTo>
                  <a:lnTo>
                    <a:pt x="2651122" y="3842291"/>
                  </a:lnTo>
                  <a:lnTo>
                    <a:pt x="2603356" y="3858751"/>
                  </a:lnTo>
                  <a:lnTo>
                    <a:pt x="2555175" y="3873997"/>
                  </a:lnTo>
                  <a:lnTo>
                    <a:pt x="2506582" y="3888039"/>
                  </a:lnTo>
                  <a:lnTo>
                    <a:pt x="2459152" y="3900426"/>
                  </a:lnTo>
                  <a:lnTo>
                    <a:pt x="2411444" y="3911584"/>
                  </a:lnTo>
                  <a:lnTo>
                    <a:pt x="2363471" y="3921595"/>
                  </a:lnTo>
                  <a:lnTo>
                    <a:pt x="2315251" y="3930537"/>
                  </a:lnTo>
                  <a:lnTo>
                    <a:pt x="2242591" y="3941570"/>
                  </a:lnTo>
                  <a:lnTo>
                    <a:pt x="2169641" y="3950158"/>
                  </a:lnTo>
                  <a:lnTo>
                    <a:pt x="2070599" y="3956773"/>
                  </a:lnTo>
                  <a:lnTo>
                    <a:pt x="2033824" y="3958613"/>
                  </a:lnTo>
                  <a:lnTo>
                    <a:pt x="1997043" y="3959602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51"/>
            <p:cNvSpPr/>
            <p:nvPr/>
          </p:nvSpPr>
          <p:spPr>
            <a:xfrm>
              <a:off x="2795547" y="3840416"/>
              <a:ext cx="404494" cy="401954"/>
            </a:xfrm>
            <a:custGeom>
              <a:rect b="b" l="l" r="r" t="t"/>
              <a:pathLst>
                <a:path extrusionOk="0" h="401954" w="404494">
                  <a:moveTo>
                    <a:pt x="196226" y="401668"/>
                  </a:moveTo>
                  <a:lnTo>
                    <a:pt x="156137" y="398394"/>
                  </a:lnTo>
                  <a:lnTo>
                    <a:pt x="110188" y="381279"/>
                  </a:lnTo>
                  <a:lnTo>
                    <a:pt x="71825" y="356822"/>
                  </a:lnTo>
                  <a:lnTo>
                    <a:pt x="41225" y="325010"/>
                  </a:lnTo>
                  <a:lnTo>
                    <a:pt x="18566" y="285831"/>
                  </a:lnTo>
                  <a:lnTo>
                    <a:pt x="4022" y="239272"/>
                  </a:lnTo>
                  <a:lnTo>
                    <a:pt x="0" y="194334"/>
                  </a:lnTo>
                  <a:lnTo>
                    <a:pt x="6078" y="150962"/>
                  </a:lnTo>
                  <a:lnTo>
                    <a:pt x="21299" y="110515"/>
                  </a:lnTo>
                  <a:lnTo>
                    <a:pt x="44706" y="74351"/>
                  </a:lnTo>
                  <a:lnTo>
                    <a:pt x="75340" y="43830"/>
                  </a:lnTo>
                  <a:lnTo>
                    <a:pt x="112245" y="20310"/>
                  </a:lnTo>
                  <a:lnTo>
                    <a:pt x="154462" y="5151"/>
                  </a:lnTo>
                  <a:lnTo>
                    <a:pt x="198174" y="0"/>
                  </a:lnTo>
                  <a:lnTo>
                    <a:pt x="220184" y="1067"/>
                  </a:lnTo>
                  <a:lnTo>
                    <a:pt x="296334" y="22649"/>
                  </a:lnTo>
                  <a:lnTo>
                    <a:pt x="339126" y="52466"/>
                  </a:lnTo>
                  <a:lnTo>
                    <a:pt x="371070" y="90066"/>
                  </a:lnTo>
                  <a:lnTo>
                    <a:pt x="392339" y="131735"/>
                  </a:lnTo>
                  <a:lnTo>
                    <a:pt x="403110" y="173757"/>
                  </a:lnTo>
                  <a:lnTo>
                    <a:pt x="403873" y="222259"/>
                  </a:lnTo>
                  <a:lnTo>
                    <a:pt x="393477" y="268315"/>
                  </a:lnTo>
                  <a:lnTo>
                    <a:pt x="372987" y="310266"/>
                  </a:lnTo>
                  <a:lnTo>
                    <a:pt x="343463" y="346452"/>
                  </a:lnTo>
                  <a:lnTo>
                    <a:pt x="305971" y="375213"/>
                  </a:lnTo>
                  <a:lnTo>
                    <a:pt x="261572" y="394888"/>
                  </a:lnTo>
                  <a:lnTo>
                    <a:pt x="196226" y="401668"/>
                  </a:lnTo>
                  <a:close/>
                </a:path>
              </a:pathLst>
            </a:custGeom>
            <a:solidFill>
              <a:srgbClr val="2424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71" name="Google Shape;2271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2275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2276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7" name="Google Shape;2277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8" name="Google Shape;2278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9" name="Google Shape;2279;p5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68280" y="3869477"/>
            <a:ext cx="4162424" cy="40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280" name="Google Shape;2280;p51"/>
          <p:cNvSpPr txBox="1"/>
          <p:nvPr/>
        </p:nvSpPr>
        <p:spPr>
          <a:xfrm>
            <a:off x="6460345" y="2699927"/>
            <a:ext cx="6842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7100"/>
              <a:buFont typeface="Verdana"/>
              <a:buNone/>
            </a:pPr>
            <a:r>
              <a:rPr b="0" i="0" lang="en-US" sz="71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PARABÉNS!!</a:t>
            </a:r>
            <a:endParaRPr b="0" i="0" sz="7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81" name="Google Shape;2281;p51"/>
          <p:cNvSpPr txBox="1"/>
          <p:nvPr/>
        </p:nvSpPr>
        <p:spPr>
          <a:xfrm>
            <a:off x="6308188" y="8073676"/>
            <a:ext cx="8244900" cy="10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6700"/>
              <a:buFont typeface="Verdana"/>
              <a:buNone/>
            </a:pPr>
            <a:r>
              <a:rPr b="0" i="0" lang="en-US" sz="67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PRÓXIMA FASE!</a:t>
            </a:r>
            <a:endParaRPr b="0" i="0" sz="6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5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87" name="Google Shape;228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288" name="Google Shape;2288;p5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289" name="Google Shape;2289;p5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2290" name="Google Shape;2290;p5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91" name="Google Shape;2291;p5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2" name="Google Shape;2292;p5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293" name="Google Shape;2293;p5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294" name="Google Shape;2294;p5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95" name="Google Shape;2295;p5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96" name="Google Shape;2296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7" name="Google Shape;2297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8" name="Google Shape;2298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9" name="Google Shape;2299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0" name="Google Shape;2300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1" name="Google Shape;2301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02" name="Google Shape;2302;p52"/>
          <p:cNvGrpSpPr/>
          <p:nvPr/>
        </p:nvGrpSpPr>
        <p:grpSpPr>
          <a:xfrm>
            <a:off x="1475026" y="4644637"/>
            <a:ext cx="776605" cy="837565"/>
            <a:chOff x="1475026" y="4644637"/>
            <a:chExt cx="776605" cy="837565"/>
          </a:xfrm>
        </p:grpSpPr>
        <p:sp>
          <p:nvSpPr>
            <p:cNvPr id="2303" name="Google Shape;2303;p52"/>
            <p:cNvSpPr/>
            <p:nvPr/>
          </p:nvSpPr>
          <p:spPr>
            <a:xfrm>
              <a:off x="1475026" y="4644637"/>
              <a:ext cx="776605" cy="837565"/>
            </a:xfrm>
            <a:custGeom>
              <a:rect b="b" l="l" r="r" t="t"/>
              <a:pathLst>
                <a:path extrusionOk="0" h="837564" w="776605">
                  <a:moveTo>
                    <a:pt x="415114" y="837558"/>
                  </a:moveTo>
                  <a:lnTo>
                    <a:pt x="376425" y="835032"/>
                  </a:lnTo>
                  <a:lnTo>
                    <a:pt x="328323" y="827142"/>
                  </a:lnTo>
                  <a:lnTo>
                    <a:pt x="273977" y="810987"/>
                  </a:lnTo>
                  <a:lnTo>
                    <a:pt x="233419" y="793479"/>
                  </a:lnTo>
                  <a:lnTo>
                    <a:pt x="198661" y="774174"/>
                  </a:lnTo>
                  <a:lnTo>
                    <a:pt x="155633" y="743603"/>
                  </a:lnTo>
                  <a:lnTo>
                    <a:pt x="123465" y="714729"/>
                  </a:lnTo>
                  <a:lnTo>
                    <a:pt x="95722" y="684332"/>
                  </a:lnTo>
                  <a:lnTo>
                    <a:pt x="71133" y="651367"/>
                  </a:lnTo>
                  <a:lnTo>
                    <a:pt x="49575" y="615546"/>
                  </a:lnTo>
                  <a:lnTo>
                    <a:pt x="28732" y="570470"/>
                  </a:lnTo>
                  <a:lnTo>
                    <a:pt x="13538" y="523829"/>
                  </a:lnTo>
                  <a:lnTo>
                    <a:pt x="5330" y="484630"/>
                  </a:lnTo>
                  <a:lnTo>
                    <a:pt x="811" y="443240"/>
                  </a:lnTo>
                  <a:lnTo>
                    <a:pt x="0" y="418140"/>
                  </a:lnTo>
                  <a:lnTo>
                    <a:pt x="113" y="407573"/>
                  </a:lnTo>
                  <a:lnTo>
                    <a:pt x="4003" y="361921"/>
                  </a:lnTo>
                  <a:lnTo>
                    <a:pt x="12426" y="317922"/>
                  </a:lnTo>
                  <a:lnTo>
                    <a:pt x="24732" y="277397"/>
                  </a:lnTo>
                  <a:lnTo>
                    <a:pt x="45125" y="230179"/>
                  </a:lnTo>
                  <a:lnTo>
                    <a:pt x="66282" y="193306"/>
                  </a:lnTo>
                  <a:lnTo>
                    <a:pt x="93126" y="156161"/>
                  </a:lnTo>
                  <a:lnTo>
                    <a:pt x="120579" y="125508"/>
                  </a:lnTo>
                  <a:lnTo>
                    <a:pt x="158991" y="91105"/>
                  </a:lnTo>
                  <a:lnTo>
                    <a:pt x="198340" y="63501"/>
                  </a:lnTo>
                  <a:lnTo>
                    <a:pt x="238879" y="41381"/>
                  </a:lnTo>
                  <a:lnTo>
                    <a:pt x="276888" y="25447"/>
                  </a:lnTo>
                  <a:lnTo>
                    <a:pt x="321333" y="12039"/>
                  </a:lnTo>
                  <a:lnTo>
                    <a:pt x="361781" y="4308"/>
                  </a:lnTo>
                  <a:lnTo>
                    <a:pt x="402954" y="574"/>
                  </a:lnTo>
                  <a:lnTo>
                    <a:pt x="424020" y="50"/>
                  </a:lnTo>
                  <a:lnTo>
                    <a:pt x="431514" y="130"/>
                  </a:lnTo>
                  <a:lnTo>
                    <a:pt x="438580" y="0"/>
                  </a:lnTo>
                  <a:lnTo>
                    <a:pt x="446681" y="813"/>
                  </a:lnTo>
                  <a:lnTo>
                    <a:pt x="454765" y="1425"/>
                  </a:lnTo>
                  <a:lnTo>
                    <a:pt x="462146" y="2077"/>
                  </a:lnTo>
                  <a:lnTo>
                    <a:pt x="500045" y="7542"/>
                  </a:lnTo>
                  <a:lnTo>
                    <a:pt x="546638" y="19157"/>
                  </a:lnTo>
                  <a:lnTo>
                    <a:pt x="593912" y="37013"/>
                  </a:lnTo>
                  <a:lnTo>
                    <a:pt x="640979" y="61737"/>
                  </a:lnTo>
                  <a:lnTo>
                    <a:pt x="687588" y="94607"/>
                  </a:lnTo>
                  <a:lnTo>
                    <a:pt x="724900" y="128855"/>
                  </a:lnTo>
                  <a:lnTo>
                    <a:pt x="753827" y="161993"/>
                  </a:lnTo>
                  <a:lnTo>
                    <a:pt x="776259" y="193703"/>
                  </a:lnTo>
                  <a:lnTo>
                    <a:pt x="775550" y="193783"/>
                  </a:lnTo>
                  <a:lnTo>
                    <a:pt x="478814" y="418318"/>
                  </a:lnTo>
                  <a:lnTo>
                    <a:pt x="478877" y="420633"/>
                  </a:lnTo>
                  <a:lnTo>
                    <a:pt x="747795" y="654005"/>
                  </a:lnTo>
                  <a:lnTo>
                    <a:pt x="753880" y="659354"/>
                  </a:lnTo>
                  <a:lnTo>
                    <a:pt x="761139" y="665559"/>
                  </a:lnTo>
                  <a:lnTo>
                    <a:pt x="760975" y="666187"/>
                  </a:lnTo>
                  <a:lnTo>
                    <a:pt x="755629" y="673485"/>
                  </a:lnTo>
                  <a:lnTo>
                    <a:pt x="724988" y="708820"/>
                  </a:lnTo>
                  <a:lnTo>
                    <a:pt x="694917" y="737062"/>
                  </a:lnTo>
                  <a:lnTo>
                    <a:pt x="659515" y="764041"/>
                  </a:lnTo>
                  <a:lnTo>
                    <a:pt x="622508" y="786580"/>
                  </a:lnTo>
                  <a:lnTo>
                    <a:pt x="587068" y="803627"/>
                  </a:lnTo>
                  <a:lnTo>
                    <a:pt x="549588" y="817527"/>
                  </a:lnTo>
                  <a:lnTo>
                    <a:pt x="503421" y="829380"/>
                  </a:lnTo>
                  <a:lnTo>
                    <a:pt x="459621" y="835700"/>
                  </a:lnTo>
                  <a:lnTo>
                    <a:pt x="422937" y="837525"/>
                  </a:lnTo>
                  <a:lnTo>
                    <a:pt x="415114" y="837558"/>
                  </a:lnTo>
                  <a:close/>
                </a:path>
                <a:path extrusionOk="0" h="837564" w="776605">
                  <a:moveTo>
                    <a:pt x="776256" y="193859"/>
                  </a:moveTo>
                  <a:lnTo>
                    <a:pt x="775550" y="193783"/>
                  </a:lnTo>
                  <a:lnTo>
                    <a:pt x="776257" y="19379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04" name="Google Shape;2304;p5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69590" y="4785346"/>
              <a:ext cx="85135" cy="865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05" name="Google Shape;2305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6" name="Google Shape;2306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7" name="Google Shape;2307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8" name="Google Shape;2308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9" name="Google Shape;2309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0" name="Google Shape;2310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1" name="Google Shape;2311;p5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2" name="Google Shape;2312;p5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5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14" name="Google Shape;2314;p5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315" name="Google Shape;2315;p5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5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17" name="Google Shape;2317;p5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055460" y="2639946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8" name="Google Shape;2318;p5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48010" y="6647433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9" name="Google Shape;2319;p5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1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0" name="Google Shape;2320;p5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1" name="Google Shape;2321;p5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22" name="Google Shape;2322;p5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68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7" name="Google Shape;2327;p5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28" name="Google Shape;232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329" name="Google Shape;2329;p5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330" name="Google Shape;2330;p5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2331" name="Google Shape;2331;p5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32" name="Google Shape;2332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33" name="Google Shape;2333;p5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334" name="Google Shape;2334;p5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2335" name="Google Shape;2335;p5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36" name="Google Shape;2336;p5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37" name="Google Shape;2337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8" name="Google Shape;2338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9" name="Google Shape;2339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0" name="Google Shape;2340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1" name="Google Shape;2341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2" name="Google Shape;2342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3" name="Google Shape;2343;p53"/>
          <p:cNvGrpSpPr/>
          <p:nvPr/>
        </p:nvGrpSpPr>
        <p:grpSpPr>
          <a:xfrm>
            <a:off x="3974366" y="2596235"/>
            <a:ext cx="690245" cy="752475"/>
            <a:chOff x="3974366" y="2596235"/>
            <a:chExt cx="690245" cy="752475"/>
          </a:xfrm>
        </p:grpSpPr>
        <p:sp>
          <p:nvSpPr>
            <p:cNvPr id="2344" name="Google Shape;2344;p53"/>
            <p:cNvSpPr/>
            <p:nvPr/>
          </p:nvSpPr>
          <p:spPr>
            <a:xfrm>
              <a:off x="3974366" y="2596235"/>
              <a:ext cx="690245" cy="752475"/>
            </a:xfrm>
            <a:custGeom>
              <a:rect b="b" l="l" r="r" t="t"/>
              <a:pathLst>
                <a:path extrusionOk="0" h="752475" w="690245">
                  <a:moveTo>
                    <a:pt x="393232" y="436"/>
                  </a:moveTo>
                  <a:lnTo>
                    <a:pt x="383653" y="221"/>
                  </a:lnTo>
                  <a:lnTo>
                    <a:pt x="389713" y="107"/>
                  </a:lnTo>
                  <a:lnTo>
                    <a:pt x="390051" y="115"/>
                  </a:lnTo>
                  <a:lnTo>
                    <a:pt x="393232" y="436"/>
                  </a:lnTo>
                  <a:close/>
                </a:path>
                <a:path extrusionOk="0" h="752475" w="690245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7" y="173944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5">
                  <a:moveTo>
                    <a:pt x="690053" y="174083"/>
                  </a:moveTo>
                  <a:lnTo>
                    <a:pt x="689426" y="174015"/>
                  </a:lnTo>
                  <a:lnTo>
                    <a:pt x="690055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45" name="Google Shape;2345;p5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236247" y="2722689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46" name="Google Shape;2346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7" name="Google Shape;2347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8" name="Google Shape;2348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9" name="Google Shape;2349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0" name="Google Shape;2350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3" name="Google Shape;2353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4" name="Google Shape;2354;p5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5" name="Google Shape;2355;p5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356" name="Google Shape;2356;p5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5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58" name="Google Shape;2358;p5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055460" y="2639946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9" name="Google Shape;2359;p5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48010" y="6647434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0" name="Google Shape;2360;p5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1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1" name="Google Shape;2361;p5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2" name="Google Shape;2362;p5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3" name="Google Shape;2363;p53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68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7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Google Shape;2368;p5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369" name="Google Shape;236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370" name="Google Shape;2370;p5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371" name="Google Shape;2371;p5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372" name="Google Shape;2372;p5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73" name="Google Shape;2373;p5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4" name="Google Shape;2374;p5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375" name="Google Shape;2375;p5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376" name="Google Shape;2376;p5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77" name="Google Shape;2377;p5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78" name="Google Shape;2378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1" name="Google Shape;2381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2" name="Google Shape;2382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3" name="Google Shape;2383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4" name="Google Shape;2384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5" name="Google Shape;2385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6" name="Google Shape;2386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7" name="Google Shape;2387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8" name="Google Shape;2388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9" name="Google Shape;2389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0" name="Google Shape;2390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2" name="Google Shape;2392;p5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3" name="Google Shape;2393;p5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394" name="Google Shape;2394;p54"/>
            <p:cNvSpPr/>
            <p:nvPr/>
          </p:nvSpPr>
          <p:spPr>
            <a:xfrm>
              <a:off x="4947038" y="2648403"/>
              <a:ext cx="690245" cy="752475"/>
            </a:xfrm>
            <a:custGeom>
              <a:rect b="b" l="l" r="r" t="t"/>
              <a:pathLst>
                <a:path extrusionOk="0" h="752475" w="690245">
                  <a:moveTo>
                    <a:pt x="393232" y="436"/>
                  </a:moveTo>
                  <a:lnTo>
                    <a:pt x="383653" y="221"/>
                  </a:lnTo>
                  <a:lnTo>
                    <a:pt x="389718" y="107"/>
                  </a:lnTo>
                  <a:lnTo>
                    <a:pt x="390048" y="114"/>
                  </a:lnTo>
                  <a:lnTo>
                    <a:pt x="393232" y="436"/>
                  </a:lnTo>
                  <a:close/>
                </a:path>
                <a:path extrusionOk="0" h="752475" w="690245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7" y="173944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5">
                  <a:moveTo>
                    <a:pt x="690054" y="174083"/>
                  </a:moveTo>
                  <a:lnTo>
                    <a:pt x="689426" y="174015"/>
                  </a:lnTo>
                  <a:lnTo>
                    <a:pt x="690055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95" name="Google Shape;2395;p5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208919" y="2774857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6" name="Google Shape;2396;p5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5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98" name="Google Shape;2398;p5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055460" y="2639947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9" name="Google Shape;2399;p5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48010" y="6647436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0" name="Google Shape;2400;p5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0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1" name="Google Shape;2401;p5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7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2" name="Google Shape;2402;p5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4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3" name="Google Shape;2403;p54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70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5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09" name="Google Shape;24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410" name="Google Shape;2410;p5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11" name="Google Shape;2411;p5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412" name="Google Shape;2412;p5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13" name="Google Shape;2413;p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14" name="Google Shape;2414;p5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15" name="Google Shape;2415;p5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416" name="Google Shape;2416;p5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17" name="Google Shape;2417;p5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18" name="Google Shape;2418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9" name="Google Shape;2419;p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0" name="Google Shape;2420;p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1" name="Google Shape;2421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2" name="Google Shape;2422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3" name="Google Shape;2423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4" name="Google Shape;2424;p55"/>
          <p:cNvGrpSpPr/>
          <p:nvPr/>
        </p:nvGrpSpPr>
        <p:grpSpPr>
          <a:xfrm>
            <a:off x="6036467" y="6914169"/>
            <a:ext cx="690245" cy="752475"/>
            <a:chOff x="6036467" y="6914169"/>
            <a:chExt cx="690245" cy="752475"/>
          </a:xfrm>
        </p:grpSpPr>
        <p:sp>
          <p:nvSpPr>
            <p:cNvPr id="2425" name="Google Shape;2425;p55"/>
            <p:cNvSpPr/>
            <p:nvPr/>
          </p:nvSpPr>
          <p:spPr>
            <a:xfrm>
              <a:off x="6036467" y="6914169"/>
              <a:ext cx="690245" cy="752475"/>
            </a:xfrm>
            <a:custGeom>
              <a:rect b="b" l="l" r="r" t="t"/>
              <a:pathLst>
                <a:path extrusionOk="0" h="752475" w="690245">
                  <a:moveTo>
                    <a:pt x="393232" y="436"/>
                  </a:moveTo>
                  <a:lnTo>
                    <a:pt x="383653" y="221"/>
                  </a:lnTo>
                  <a:lnTo>
                    <a:pt x="389698" y="107"/>
                  </a:lnTo>
                  <a:lnTo>
                    <a:pt x="390058" y="115"/>
                  </a:lnTo>
                  <a:lnTo>
                    <a:pt x="393232" y="436"/>
                  </a:lnTo>
                  <a:close/>
                </a:path>
                <a:path extrusionOk="0" h="752475" w="690245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7" y="173944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5">
                  <a:moveTo>
                    <a:pt x="690053" y="174083"/>
                  </a:moveTo>
                  <a:lnTo>
                    <a:pt x="689426" y="174015"/>
                  </a:lnTo>
                  <a:lnTo>
                    <a:pt x="690055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26" name="Google Shape;2426;p5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298348" y="7040623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27" name="Google Shape;2427;p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8" name="Google Shape;2428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9" name="Google Shape;2429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0" name="Google Shape;2430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1" name="Google Shape;2431;p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2" name="Google Shape;2432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3" name="Google Shape;2433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4" name="Google Shape;2434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5" name="Google Shape;2435;p5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6" name="Google Shape;2436;p5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437" name="Google Shape;2437;p5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5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39" name="Google Shape;2439;p5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48010" y="6647434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0" name="Google Shape;2440;p5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89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1" name="Google Shape;2441;p5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5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2" name="Google Shape;2442;p5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3" name="Google Shape;2443;p5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69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7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8" name="Google Shape;2448;p5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49" name="Google Shape;244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450" name="Google Shape;2450;p5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51" name="Google Shape;2451;p5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2452" name="Google Shape;2452;p5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53" name="Google Shape;2453;p5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4" name="Google Shape;2454;p5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55" name="Google Shape;2455;p5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2456" name="Google Shape;2456;p5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57" name="Google Shape;2457;p5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58" name="Google Shape;2458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0" name="Google Shape;2460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1" name="Google Shape;2461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2" name="Google Shape;2462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3" name="Google Shape;2463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4" name="Google Shape;2464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5" name="Google Shape;2465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6" name="Google Shape;2466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7" name="Google Shape;2467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" name="Google Shape;2468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9" name="Google Shape;2469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0" name="Google Shape;2470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5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3" name="Google Shape;2473;p5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2474" name="Google Shape;2474;p56"/>
            <p:cNvSpPr/>
            <p:nvPr/>
          </p:nvSpPr>
          <p:spPr>
            <a:xfrm>
              <a:off x="7256634" y="6693981"/>
              <a:ext cx="690245" cy="752475"/>
            </a:xfrm>
            <a:custGeom>
              <a:rect b="b" l="l" r="r" t="t"/>
              <a:pathLst>
                <a:path extrusionOk="0" h="752475" w="690245">
                  <a:moveTo>
                    <a:pt x="393232" y="436"/>
                  </a:moveTo>
                  <a:lnTo>
                    <a:pt x="383653" y="221"/>
                  </a:lnTo>
                  <a:lnTo>
                    <a:pt x="389708" y="107"/>
                  </a:lnTo>
                  <a:lnTo>
                    <a:pt x="390053" y="115"/>
                  </a:lnTo>
                  <a:lnTo>
                    <a:pt x="393232" y="436"/>
                  </a:lnTo>
                  <a:close/>
                </a:path>
                <a:path extrusionOk="0" h="752475" w="690245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8" y="173946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5">
                  <a:moveTo>
                    <a:pt x="690055" y="174083"/>
                  </a:moveTo>
                  <a:lnTo>
                    <a:pt x="689426" y="174015"/>
                  </a:lnTo>
                  <a:lnTo>
                    <a:pt x="690056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75" name="Google Shape;2475;p5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518516" y="6820435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6" name="Google Shape;2476;p5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5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78" name="Google Shape;2478;p5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248010" y="6647437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9" name="Google Shape;2479;p5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1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0" name="Google Shape;2480;p5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9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1" name="Google Shape;2481;p5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2" name="Google Shape;2482;p5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72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6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p5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88" name="Google Shape;248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489" name="Google Shape;2489;p5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90" name="Google Shape;2490;p5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2491" name="Google Shape;2491;p5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92" name="Google Shape;2492;p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93" name="Google Shape;2493;p5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494" name="Google Shape;2494;p5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495" name="Google Shape;2495;p5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96" name="Google Shape;2496;p5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97" name="Google Shape;2497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8" name="Google Shape;2498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9" name="Google Shape;2499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0" name="Google Shape;2500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1" name="Google Shape;2501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2" name="Google Shape;2502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3" name="Google Shape;2503;p57"/>
          <p:cNvGrpSpPr/>
          <p:nvPr/>
        </p:nvGrpSpPr>
        <p:grpSpPr>
          <a:xfrm>
            <a:off x="7256634" y="6693975"/>
            <a:ext cx="690245" cy="752475"/>
            <a:chOff x="7256634" y="6693975"/>
            <a:chExt cx="690245" cy="752475"/>
          </a:xfrm>
        </p:grpSpPr>
        <p:sp>
          <p:nvSpPr>
            <p:cNvPr id="2504" name="Google Shape;2504;p57"/>
            <p:cNvSpPr/>
            <p:nvPr/>
          </p:nvSpPr>
          <p:spPr>
            <a:xfrm>
              <a:off x="7256634" y="6693975"/>
              <a:ext cx="690245" cy="752475"/>
            </a:xfrm>
            <a:custGeom>
              <a:rect b="b" l="l" r="r" t="t"/>
              <a:pathLst>
                <a:path extrusionOk="0" h="752475" w="690245">
                  <a:moveTo>
                    <a:pt x="393232" y="436"/>
                  </a:moveTo>
                  <a:lnTo>
                    <a:pt x="383653" y="221"/>
                  </a:lnTo>
                  <a:lnTo>
                    <a:pt x="389721" y="107"/>
                  </a:lnTo>
                  <a:lnTo>
                    <a:pt x="390046" y="114"/>
                  </a:lnTo>
                  <a:lnTo>
                    <a:pt x="393232" y="436"/>
                  </a:lnTo>
                  <a:close/>
                </a:path>
                <a:path extrusionOk="0" h="752475" w="690245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8" y="173945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5">
                  <a:moveTo>
                    <a:pt x="690055" y="174083"/>
                  </a:moveTo>
                  <a:lnTo>
                    <a:pt x="689426" y="174015"/>
                  </a:lnTo>
                  <a:lnTo>
                    <a:pt x="690056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05" name="Google Shape;2505;p5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518516" y="6820429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06" name="Google Shape;2506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7" name="Google Shape;2507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8" name="Google Shape;2508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9" name="Google Shape;2509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0" name="Google Shape;2510;p5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1" name="Google Shape;2511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5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3" name="Google Shape;2513;p5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4" name="Google Shape;2514;p5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5" name="Google Shape;2515;p5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516" name="Google Shape;2516;p5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5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18" name="Google Shape;2518;p5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1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9" name="Google Shape;2519;p5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0" name="Google Shape;2520;p5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1" name="Google Shape;2521;p5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68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5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Google Shape;2526;p5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527" name="Google Shape;2527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528" name="Google Shape;2528;p5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529" name="Google Shape;2529;p5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2530" name="Google Shape;2530;p5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31" name="Google Shape;2531;p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32" name="Google Shape;2532;p5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533" name="Google Shape;2533;p5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2534" name="Google Shape;2534;p5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35" name="Google Shape;2535;p5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36" name="Google Shape;2536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" name="Google Shape;2538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9" name="Google Shape;2539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0" name="Google Shape;2540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1" name="Google Shape;2541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2" name="Google Shape;2542;p58"/>
          <p:cNvGrpSpPr/>
          <p:nvPr/>
        </p:nvGrpSpPr>
        <p:grpSpPr>
          <a:xfrm>
            <a:off x="12834649" y="6905940"/>
            <a:ext cx="690245" cy="752475"/>
            <a:chOff x="12834649" y="6905940"/>
            <a:chExt cx="690245" cy="752475"/>
          </a:xfrm>
        </p:grpSpPr>
        <p:sp>
          <p:nvSpPr>
            <p:cNvPr id="2543" name="Google Shape;2543;p58"/>
            <p:cNvSpPr/>
            <p:nvPr/>
          </p:nvSpPr>
          <p:spPr>
            <a:xfrm>
              <a:off x="12834649" y="6905940"/>
              <a:ext cx="690245" cy="752475"/>
            </a:xfrm>
            <a:custGeom>
              <a:rect b="b" l="l" r="r" t="t"/>
              <a:pathLst>
                <a:path extrusionOk="0" h="752475" w="690244">
                  <a:moveTo>
                    <a:pt x="393232" y="436"/>
                  </a:moveTo>
                  <a:lnTo>
                    <a:pt x="383653" y="221"/>
                  </a:lnTo>
                  <a:lnTo>
                    <a:pt x="389709" y="107"/>
                  </a:lnTo>
                  <a:lnTo>
                    <a:pt x="390052" y="115"/>
                  </a:lnTo>
                  <a:lnTo>
                    <a:pt x="393232" y="436"/>
                  </a:lnTo>
                  <a:close/>
                </a:path>
                <a:path extrusionOk="0" h="752475" w="690244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7" y="173945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4">
                  <a:moveTo>
                    <a:pt x="690054" y="174083"/>
                  </a:moveTo>
                  <a:lnTo>
                    <a:pt x="689426" y="174015"/>
                  </a:lnTo>
                  <a:lnTo>
                    <a:pt x="690056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44" name="Google Shape;2544;p5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096530" y="7032394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45" name="Google Shape;2545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6" name="Google Shape;2546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7" name="Google Shape;2547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8" name="Google Shape;2548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9" name="Google Shape;2549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0" name="Google Shape;2550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1" name="Google Shape;2551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2" name="Google Shape;2552;p5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5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54" name="Google Shape;2554;p5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555" name="Google Shape;2555;p5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p5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57" name="Google Shape;2557;p5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1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8" name="Google Shape;2558;p5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9" name="Google Shape;2559;p5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0" name="Google Shape;2560;p5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68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4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Google Shape;2565;p5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566" name="Google Shape;256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567" name="Google Shape;2567;p5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568" name="Google Shape;2568;p5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569" name="Google Shape;2569;p5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70" name="Google Shape;2570;p5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1" name="Google Shape;2571;p5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572" name="Google Shape;2572;p5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573" name="Google Shape;2573;p5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74" name="Google Shape;2574;p5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75" name="Google Shape;2575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6" name="Google Shape;2576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7" name="Google Shape;2577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8" name="Google Shape;2578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9" name="Google Shape;2579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0" name="Google Shape;2580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1" name="Google Shape;2581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2" name="Google Shape;2582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3" name="Google Shape;2583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4" name="Google Shape;2584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5" name="Google Shape;2585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6" name="Google Shape;2586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7" name="Google Shape;2587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8" name="Google Shape;2588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9" name="Google Shape;2589;p5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90" name="Google Shape;2590;p5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591" name="Google Shape;2591;p59"/>
            <p:cNvSpPr/>
            <p:nvPr/>
          </p:nvSpPr>
          <p:spPr>
            <a:xfrm>
              <a:off x="13850418" y="6822165"/>
              <a:ext cx="690245" cy="752475"/>
            </a:xfrm>
            <a:custGeom>
              <a:rect b="b" l="l" r="r" t="t"/>
              <a:pathLst>
                <a:path extrusionOk="0" h="752475" w="690244">
                  <a:moveTo>
                    <a:pt x="393232" y="436"/>
                  </a:moveTo>
                  <a:lnTo>
                    <a:pt x="383653" y="221"/>
                  </a:lnTo>
                  <a:lnTo>
                    <a:pt x="389704" y="107"/>
                  </a:lnTo>
                  <a:lnTo>
                    <a:pt x="390055" y="115"/>
                  </a:lnTo>
                  <a:lnTo>
                    <a:pt x="393232" y="436"/>
                  </a:lnTo>
                  <a:close/>
                </a:path>
                <a:path extrusionOk="0" h="752475" w="690244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9" y="173947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4">
                  <a:moveTo>
                    <a:pt x="690056" y="174083"/>
                  </a:moveTo>
                  <a:lnTo>
                    <a:pt x="689426" y="174015"/>
                  </a:lnTo>
                  <a:lnTo>
                    <a:pt x="690057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92" name="Google Shape;2592;p5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112300" y="6948619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3" name="Google Shape;2593;p5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5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95" name="Google Shape;2595;p5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797649" y="6760090"/>
              <a:ext cx="742949" cy="800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6" name="Google Shape;2596;p5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0536750" y="2639947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7" name="Google Shape;2597;p5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2857499" y="6519244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8" name="Google Shape;2598;p59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6270870" y="4634970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2" name="Shape 2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3" name="Google Shape;2603;p6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604" name="Google Shape;260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605" name="Google Shape;2605;p6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06" name="Google Shape;2606;p6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607" name="Google Shape;2607;p6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08" name="Google Shape;2608;p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9" name="Google Shape;2609;p6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10" name="Google Shape;2610;p6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611" name="Google Shape;2611;p6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12" name="Google Shape;2612;p6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3" name="Google Shape;2613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4" name="Google Shape;2614;p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5" name="Google Shape;2615;p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6" name="Google Shape;2616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7" name="Google Shape;2617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8" name="Google Shape;2618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9" name="Google Shape;2619;p60"/>
          <p:cNvGrpSpPr/>
          <p:nvPr/>
        </p:nvGrpSpPr>
        <p:grpSpPr>
          <a:xfrm>
            <a:off x="13850418" y="6822164"/>
            <a:ext cx="690245" cy="752475"/>
            <a:chOff x="13850418" y="6822164"/>
            <a:chExt cx="690245" cy="752475"/>
          </a:xfrm>
        </p:grpSpPr>
        <p:sp>
          <p:nvSpPr>
            <p:cNvPr id="2620" name="Google Shape;2620;p60"/>
            <p:cNvSpPr/>
            <p:nvPr/>
          </p:nvSpPr>
          <p:spPr>
            <a:xfrm>
              <a:off x="13850418" y="6822164"/>
              <a:ext cx="690245" cy="752475"/>
            </a:xfrm>
            <a:custGeom>
              <a:rect b="b" l="l" r="r" t="t"/>
              <a:pathLst>
                <a:path extrusionOk="0" h="752475" w="690244">
                  <a:moveTo>
                    <a:pt x="393232" y="436"/>
                  </a:moveTo>
                  <a:lnTo>
                    <a:pt x="383653" y="221"/>
                  </a:lnTo>
                  <a:lnTo>
                    <a:pt x="389699" y="107"/>
                  </a:lnTo>
                  <a:lnTo>
                    <a:pt x="390058" y="115"/>
                  </a:lnTo>
                  <a:lnTo>
                    <a:pt x="393232" y="436"/>
                  </a:lnTo>
                  <a:close/>
                </a:path>
                <a:path extrusionOk="0" h="752475" w="690244">
                  <a:moveTo>
                    <a:pt x="368908" y="752073"/>
                  </a:moveTo>
                  <a:lnTo>
                    <a:pt x="326293" y="748821"/>
                  </a:lnTo>
                  <a:lnTo>
                    <a:pt x="281805" y="740330"/>
                  </a:lnTo>
                  <a:lnTo>
                    <a:pt x="243457" y="728246"/>
                  </a:lnTo>
                  <a:lnTo>
                    <a:pt x="207409" y="712535"/>
                  </a:lnTo>
                  <a:lnTo>
                    <a:pt x="163389" y="686628"/>
                  </a:lnTo>
                  <a:lnTo>
                    <a:pt x="130895" y="661552"/>
                  </a:lnTo>
                  <a:lnTo>
                    <a:pt x="97000" y="628506"/>
                  </a:lnTo>
                  <a:lnTo>
                    <a:pt x="63183" y="584978"/>
                  </a:lnTo>
                  <a:lnTo>
                    <a:pt x="38351" y="541691"/>
                  </a:lnTo>
                  <a:lnTo>
                    <a:pt x="20043" y="497320"/>
                  </a:lnTo>
                  <a:lnTo>
                    <a:pt x="9220" y="458838"/>
                  </a:lnTo>
                  <a:lnTo>
                    <a:pt x="2149" y="416020"/>
                  </a:lnTo>
                  <a:lnTo>
                    <a:pt x="0" y="375599"/>
                  </a:lnTo>
                  <a:lnTo>
                    <a:pt x="102" y="366113"/>
                  </a:lnTo>
                  <a:lnTo>
                    <a:pt x="3570" y="325125"/>
                  </a:lnTo>
                  <a:lnTo>
                    <a:pt x="11065" y="285621"/>
                  </a:lnTo>
                  <a:lnTo>
                    <a:pt x="25918" y="238800"/>
                  </a:lnTo>
                  <a:lnTo>
                    <a:pt x="46048" y="195598"/>
                  </a:lnTo>
                  <a:lnTo>
                    <a:pt x="66516" y="162309"/>
                  </a:lnTo>
                  <a:lnTo>
                    <a:pt x="91576" y="129851"/>
                  </a:lnTo>
                  <a:lnTo>
                    <a:pt x="119294" y="100974"/>
                  </a:lnTo>
                  <a:lnTo>
                    <a:pt x="152946" y="73082"/>
                  </a:lnTo>
                  <a:lnTo>
                    <a:pt x="188135" y="50101"/>
                  </a:lnTo>
                  <a:lnTo>
                    <a:pt x="223533" y="32162"/>
                  </a:lnTo>
                  <a:lnTo>
                    <a:pt x="267012" y="16030"/>
                  </a:lnTo>
                  <a:lnTo>
                    <a:pt x="312796" y="5358"/>
                  </a:lnTo>
                  <a:lnTo>
                    <a:pt x="351325" y="966"/>
                  </a:lnTo>
                  <a:lnTo>
                    <a:pt x="374551" y="0"/>
                  </a:lnTo>
                  <a:lnTo>
                    <a:pt x="393232" y="436"/>
                  </a:lnTo>
                  <a:lnTo>
                    <a:pt x="397135" y="831"/>
                  </a:lnTo>
                  <a:lnTo>
                    <a:pt x="404321" y="1379"/>
                  </a:lnTo>
                  <a:lnTo>
                    <a:pt x="444569" y="6862"/>
                  </a:lnTo>
                  <a:lnTo>
                    <a:pt x="485983" y="17280"/>
                  </a:lnTo>
                  <a:lnTo>
                    <a:pt x="528001" y="33303"/>
                  </a:lnTo>
                  <a:lnTo>
                    <a:pt x="569833" y="55490"/>
                  </a:lnTo>
                  <a:lnTo>
                    <a:pt x="611257" y="84992"/>
                  </a:lnTo>
                  <a:lnTo>
                    <a:pt x="644417" y="115733"/>
                  </a:lnTo>
                  <a:lnTo>
                    <a:pt x="670123" y="145478"/>
                  </a:lnTo>
                  <a:lnTo>
                    <a:pt x="690059" y="173947"/>
                  </a:lnTo>
                  <a:lnTo>
                    <a:pt x="689426" y="174015"/>
                  </a:lnTo>
                  <a:lnTo>
                    <a:pt x="681518" y="180019"/>
                  </a:lnTo>
                  <a:lnTo>
                    <a:pt x="425615" y="375664"/>
                  </a:lnTo>
                  <a:lnTo>
                    <a:pt x="425670" y="377742"/>
                  </a:lnTo>
                  <a:lnTo>
                    <a:pt x="664663" y="587211"/>
                  </a:lnTo>
                  <a:lnTo>
                    <a:pt x="670071" y="592012"/>
                  </a:lnTo>
                  <a:lnTo>
                    <a:pt x="676522" y="597581"/>
                  </a:lnTo>
                  <a:lnTo>
                    <a:pt x="676376" y="598145"/>
                  </a:lnTo>
                  <a:lnTo>
                    <a:pt x="671623" y="604699"/>
                  </a:lnTo>
                  <a:lnTo>
                    <a:pt x="644379" y="636430"/>
                  </a:lnTo>
                  <a:lnTo>
                    <a:pt x="610782" y="667528"/>
                  </a:lnTo>
                  <a:lnTo>
                    <a:pt x="575437" y="693139"/>
                  </a:lnTo>
                  <a:lnTo>
                    <a:pt x="532425" y="716809"/>
                  </a:lnTo>
                  <a:lnTo>
                    <a:pt x="488445" y="734062"/>
                  </a:lnTo>
                  <a:lnTo>
                    <a:pt x="447405" y="744713"/>
                  </a:lnTo>
                  <a:lnTo>
                    <a:pt x="408471" y="750396"/>
                  </a:lnTo>
                  <a:lnTo>
                    <a:pt x="375862" y="752041"/>
                  </a:lnTo>
                  <a:lnTo>
                    <a:pt x="368908" y="752073"/>
                  </a:lnTo>
                  <a:close/>
                </a:path>
                <a:path extrusionOk="0" h="752475" w="690244">
                  <a:moveTo>
                    <a:pt x="690055" y="174083"/>
                  </a:moveTo>
                  <a:lnTo>
                    <a:pt x="689426" y="174015"/>
                  </a:lnTo>
                  <a:lnTo>
                    <a:pt x="690057" y="174029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21" name="Google Shape;2621;p6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4112299" y="6948617"/>
              <a:ext cx="75678" cy="777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22" name="Google Shape;2622;p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3" name="Google Shape;2623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4" name="Google Shape;2624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5" name="Google Shape;2625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6" name="Google Shape;2626;p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7" name="Google Shape;2627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8" name="Google Shape;2628;p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9" name="Google Shape;2629;p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0" name="Google Shape;2630;p6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1" name="Google Shape;2631;p6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632" name="Google Shape;2632;p6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3" name="Google Shape;2633;p6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34" name="Google Shape;2634;p6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5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5" name="Google Shape;2635;p6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6" name="Google Shape;2636;p6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270870" y="4634969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6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642" name="Google Shape;264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643" name="Google Shape;2643;p6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44" name="Google Shape;2644;p6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2645" name="Google Shape;2645;p6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46" name="Google Shape;2646;p6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47" name="Google Shape;2647;p6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48" name="Google Shape;2648;p6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2649" name="Google Shape;2649;p6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50" name="Google Shape;2650;p6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51" name="Google Shape;2651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2" name="Google Shape;2652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3" name="Google Shape;2653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4" name="Google Shape;2654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5" name="Google Shape;2655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6" name="Google Shape;2656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7" name="Google Shape;2657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8" name="Google Shape;2658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9" name="Google Shape;2659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0" name="Google Shape;2660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1" name="Google Shape;2661;p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2" name="Google Shape;2662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3" name="Google Shape;2663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4" name="Google Shape;2664;p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5" name="Google Shape;2665;p6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6" name="Google Shape;2666;p6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2667" name="Google Shape;2667;p61"/>
            <p:cNvSpPr/>
            <p:nvPr/>
          </p:nvSpPr>
          <p:spPr>
            <a:xfrm>
              <a:off x="15895000" y="5811569"/>
              <a:ext cx="752475" cy="693420"/>
            </a:xfrm>
            <a:custGeom>
              <a:rect b="b" l="l" r="r" t="t"/>
              <a:pathLst>
                <a:path extrusionOk="0" h="693420" w="752475">
                  <a:moveTo>
                    <a:pt x="734" y="294024"/>
                  </a:moveTo>
                  <a:lnTo>
                    <a:pt x="366" y="303598"/>
                  </a:lnTo>
                  <a:lnTo>
                    <a:pt x="348" y="297544"/>
                  </a:lnTo>
                  <a:lnTo>
                    <a:pt x="362" y="297196"/>
                  </a:lnTo>
                  <a:lnTo>
                    <a:pt x="734" y="294024"/>
                  </a:lnTo>
                  <a:close/>
                </a:path>
                <a:path extrusionOk="0" h="693420" w="752475">
                  <a:moveTo>
                    <a:pt x="751888" y="330312"/>
                  </a:moveTo>
                  <a:lnTo>
                    <a:pt x="747958" y="372870"/>
                  </a:lnTo>
                  <a:lnTo>
                    <a:pt x="738759" y="417218"/>
                  </a:lnTo>
                  <a:lnTo>
                    <a:pt x="726066" y="455368"/>
                  </a:lnTo>
                  <a:lnTo>
                    <a:pt x="709783" y="491162"/>
                  </a:lnTo>
                  <a:lnTo>
                    <a:pt x="683178" y="534764"/>
                  </a:lnTo>
                  <a:lnTo>
                    <a:pt x="657588" y="566854"/>
                  </a:lnTo>
                  <a:lnTo>
                    <a:pt x="624007" y="600219"/>
                  </a:lnTo>
                  <a:lnTo>
                    <a:pt x="579946" y="633339"/>
                  </a:lnTo>
                  <a:lnTo>
                    <a:pt x="536269" y="657478"/>
                  </a:lnTo>
                  <a:lnTo>
                    <a:pt x="491612" y="675077"/>
                  </a:lnTo>
                  <a:lnTo>
                    <a:pt x="452963" y="685286"/>
                  </a:lnTo>
                  <a:lnTo>
                    <a:pt x="410037" y="691675"/>
                  </a:lnTo>
                  <a:lnTo>
                    <a:pt x="369588" y="693180"/>
                  </a:lnTo>
                  <a:lnTo>
                    <a:pt x="360104" y="692926"/>
                  </a:lnTo>
                  <a:lnTo>
                    <a:pt x="319177" y="688807"/>
                  </a:lnTo>
                  <a:lnTo>
                    <a:pt x="279797" y="680683"/>
                  </a:lnTo>
                  <a:lnTo>
                    <a:pt x="233218" y="665086"/>
                  </a:lnTo>
                  <a:lnTo>
                    <a:pt x="190342" y="644271"/>
                  </a:lnTo>
                  <a:lnTo>
                    <a:pt x="157383" y="623276"/>
                  </a:lnTo>
                  <a:lnTo>
                    <a:pt x="125329" y="597702"/>
                  </a:lnTo>
                  <a:lnTo>
                    <a:pt x="96897" y="569528"/>
                  </a:lnTo>
                  <a:lnTo>
                    <a:pt x="69544" y="535436"/>
                  </a:lnTo>
                  <a:lnTo>
                    <a:pt x="47126" y="499886"/>
                  </a:lnTo>
                  <a:lnTo>
                    <a:pt x="29753" y="464206"/>
                  </a:lnTo>
                  <a:lnTo>
                    <a:pt x="14315" y="420476"/>
                  </a:lnTo>
                  <a:lnTo>
                    <a:pt x="4374" y="374528"/>
                  </a:lnTo>
                  <a:lnTo>
                    <a:pt x="596" y="335934"/>
                  </a:lnTo>
                  <a:lnTo>
                    <a:pt x="0" y="312695"/>
                  </a:lnTo>
                  <a:lnTo>
                    <a:pt x="734" y="294024"/>
                  </a:lnTo>
                  <a:lnTo>
                    <a:pt x="1191" y="290127"/>
                  </a:lnTo>
                  <a:lnTo>
                    <a:pt x="1853" y="282951"/>
                  </a:lnTo>
                  <a:lnTo>
                    <a:pt x="7977" y="242796"/>
                  </a:lnTo>
                  <a:lnTo>
                    <a:pt x="19053" y="201553"/>
                  </a:lnTo>
                  <a:lnTo>
                    <a:pt x="35742" y="159795"/>
                  </a:lnTo>
                  <a:lnTo>
                    <a:pt x="58593" y="118321"/>
                  </a:lnTo>
                  <a:lnTo>
                    <a:pt x="88751" y="77372"/>
                  </a:lnTo>
                  <a:lnTo>
                    <a:pt x="120015" y="44707"/>
                  </a:lnTo>
                  <a:lnTo>
                    <a:pt x="150166" y="19477"/>
                  </a:lnTo>
                  <a:lnTo>
                    <a:pt x="178945" y="0"/>
                  </a:lnTo>
                  <a:lnTo>
                    <a:pt x="179007" y="631"/>
                  </a:lnTo>
                  <a:lnTo>
                    <a:pt x="184884" y="8634"/>
                  </a:lnTo>
                  <a:lnTo>
                    <a:pt x="376429" y="267620"/>
                  </a:lnTo>
                  <a:lnTo>
                    <a:pt x="378508" y="267598"/>
                  </a:lnTo>
                  <a:lnTo>
                    <a:pt x="591756" y="31971"/>
                  </a:lnTo>
                  <a:lnTo>
                    <a:pt x="596643" y="26640"/>
                  </a:lnTo>
                  <a:lnTo>
                    <a:pt x="602314" y="20278"/>
                  </a:lnTo>
                  <a:lnTo>
                    <a:pt x="602875" y="20433"/>
                  </a:lnTo>
                  <a:lnTo>
                    <a:pt x="609352" y="25290"/>
                  </a:lnTo>
                  <a:lnTo>
                    <a:pt x="640645" y="53035"/>
                  </a:lnTo>
                  <a:lnTo>
                    <a:pt x="671205" y="87124"/>
                  </a:lnTo>
                  <a:lnTo>
                    <a:pt x="696250" y="122872"/>
                  </a:lnTo>
                  <a:lnTo>
                    <a:pt x="719232" y="166255"/>
                  </a:lnTo>
                  <a:lnTo>
                    <a:pt x="735783" y="210504"/>
                  </a:lnTo>
                  <a:lnTo>
                    <a:pt x="745778" y="251708"/>
                  </a:lnTo>
                  <a:lnTo>
                    <a:pt x="750840" y="290728"/>
                  </a:lnTo>
                  <a:lnTo>
                    <a:pt x="751967" y="323359"/>
                  </a:lnTo>
                  <a:lnTo>
                    <a:pt x="751888" y="330312"/>
                  </a:lnTo>
                  <a:close/>
                </a:path>
                <a:path extrusionOk="0" h="693420" w="752475">
                  <a:moveTo>
                    <a:pt x="179085" y="5"/>
                  </a:moveTo>
                  <a:lnTo>
                    <a:pt x="179007" y="631"/>
                  </a:lnTo>
                  <a:lnTo>
                    <a:pt x="179031" y="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8" name="Google Shape;2668;p61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020200" y="6163811"/>
              <a:ext cx="77797" cy="758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9" name="Google Shape;2669;p6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0" name="Google Shape;2670;p6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71" name="Google Shape;2671;p6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9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2" name="Google Shape;2672;p6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73" name="Google Shape;2673;p6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270870" y="4634972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p6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679" name="Google Shape;267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680" name="Google Shape;2680;p6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81" name="Google Shape;2681;p6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2682" name="Google Shape;2682;p6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83" name="Google Shape;2683;p6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84" name="Google Shape;2684;p6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685" name="Google Shape;2685;p6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686" name="Google Shape;2686;p6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87" name="Google Shape;2687;p6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88" name="Google Shape;2688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9" name="Google Shape;2689;p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0" name="Google Shape;2690;p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1" name="Google Shape;2691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2" name="Google Shape;2692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3" name="Google Shape;2693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4" name="Google Shape;2694;p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5" name="Google Shape;2695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6" name="Google Shape;2696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7" name="Google Shape;2697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8" name="Google Shape;2698;p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9" name="Google Shape;2699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1" name="Google Shape;2701;p6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2" name="Google Shape;2702;p6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3" name="Google Shape;2703;p6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704" name="Google Shape;2704;p62"/>
            <p:cNvSpPr/>
            <p:nvPr/>
          </p:nvSpPr>
          <p:spPr>
            <a:xfrm>
              <a:off x="16279392" y="4915219"/>
              <a:ext cx="752475" cy="693420"/>
            </a:xfrm>
            <a:custGeom>
              <a:rect b="b" l="l" r="r" t="t"/>
              <a:pathLst>
                <a:path extrusionOk="0" h="693420" w="752475">
                  <a:moveTo>
                    <a:pt x="734" y="294024"/>
                  </a:moveTo>
                  <a:lnTo>
                    <a:pt x="366" y="303598"/>
                  </a:lnTo>
                  <a:lnTo>
                    <a:pt x="360" y="297207"/>
                  </a:lnTo>
                  <a:lnTo>
                    <a:pt x="734" y="294024"/>
                  </a:lnTo>
                  <a:close/>
                </a:path>
                <a:path extrusionOk="0" h="693420" w="752475">
                  <a:moveTo>
                    <a:pt x="751888" y="330312"/>
                  </a:moveTo>
                  <a:lnTo>
                    <a:pt x="747958" y="372870"/>
                  </a:lnTo>
                  <a:lnTo>
                    <a:pt x="738759" y="417218"/>
                  </a:lnTo>
                  <a:lnTo>
                    <a:pt x="726066" y="455368"/>
                  </a:lnTo>
                  <a:lnTo>
                    <a:pt x="709783" y="491162"/>
                  </a:lnTo>
                  <a:lnTo>
                    <a:pt x="683178" y="534764"/>
                  </a:lnTo>
                  <a:lnTo>
                    <a:pt x="657588" y="566854"/>
                  </a:lnTo>
                  <a:lnTo>
                    <a:pt x="624007" y="600219"/>
                  </a:lnTo>
                  <a:lnTo>
                    <a:pt x="579946" y="633339"/>
                  </a:lnTo>
                  <a:lnTo>
                    <a:pt x="536269" y="657478"/>
                  </a:lnTo>
                  <a:lnTo>
                    <a:pt x="491612" y="675077"/>
                  </a:lnTo>
                  <a:lnTo>
                    <a:pt x="452963" y="685286"/>
                  </a:lnTo>
                  <a:lnTo>
                    <a:pt x="410037" y="691675"/>
                  </a:lnTo>
                  <a:lnTo>
                    <a:pt x="369588" y="693180"/>
                  </a:lnTo>
                  <a:lnTo>
                    <a:pt x="360104" y="692926"/>
                  </a:lnTo>
                  <a:lnTo>
                    <a:pt x="319177" y="688807"/>
                  </a:lnTo>
                  <a:lnTo>
                    <a:pt x="279797" y="680683"/>
                  </a:lnTo>
                  <a:lnTo>
                    <a:pt x="233218" y="665086"/>
                  </a:lnTo>
                  <a:lnTo>
                    <a:pt x="190342" y="644271"/>
                  </a:lnTo>
                  <a:lnTo>
                    <a:pt x="157383" y="623276"/>
                  </a:lnTo>
                  <a:lnTo>
                    <a:pt x="125329" y="597702"/>
                  </a:lnTo>
                  <a:lnTo>
                    <a:pt x="96897" y="569528"/>
                  </a:lnTo>
                  <a:lnTo>
                    <a:pt x="69544" y="535436"/>
                  </a:lnTo>
                  <a:lnTo>
                    <a:pt x="47126" y="499886"/>
                  </a:lnTo>
                  <a:lnTo>
                    <a:pt x="29753" y="464206"/>
                  </a:lnTo>
                  <a:lnTo>
                    <a:pt x="14315" y="420476"/>
                  </a:lnTo>
                  <a:lnTo>
                    <a:pt x="4374" y="374528"/>
                  </a:lnTo>
                  <a:lnTo>
                    <a:pt x="596" y="335934"/>
                  </a:lnTo>
                  <a:lnTo>
                    <a:pt x="0" y="312695"/>
                  </a:lnTo>
                  <a:lnTo>
                    <a:pt x="734" y="294024"/>
                  </a:lnTo>
                  <a:lnTo>
                    <a:pt x="1191" y="290127"/>
                  </a:lnTo>
                  <a:lnTo>
                    <a:pt x="1853" y="282951"/>
                  </a:lnTo>
                  <a:lnTo>
                    <a:pt x="7977" y="242796"/>
                  </a:lnTo>
                  <a:lnTo>
                    <a:pt x="19053" y="201553"/>
                  </a:lnTo>
                  <a:lnTo>
                    <a:pt x="35742" y="159795"/>
                  </a:lnTo>
                  <a:lnTo>
                    <a:pt x="58593" y="118321"/>
                  </a:lnTo>
                  <a:lnTo>
                    <a:pt x="88751" y="77372"/>
                  </a:lnTo>
                  <a:lnTo>
                    <a:pt x="120015" y="44707"/>
                  </a:lnTo>
                  <a:lnTo>
                    <a:pt x="150166" y="19477"/>
                  </a:lnTo>
                  <a:lnTo>
                    <a:pt x="178945" y="0"/>
                  </a:lnTo>
                  <a:lnTo>
                    <a:pt x="179007" y="631"/>
                  </a:lnTo>
                  <a:lnTo>
                    <a:pt x="184884" y="8634"/>
                  </a:lnTo>
                  <a:lnTo>
                    <a:pt x="376429" y="267620"/>
                  </a:lnTo>
                  <a:lnTo>
                    <a:pt x="378508" y="267598"/>
                  </a:lnTo>
                  <a:lnTo>
                    <a:pt x="591756" y="31971"/>
                  </a:lnTo>
                  <a:lnTo>
                    <a:pt x="596643" y="26640"/>
                  </a:lnTo>
                  <a:lnTo>
                    <a:pt x="602314" y="20278"/>
                  </a:lnTo>
                  <a:lnTo>
                    <a:pt x="602875" y="20433"/>
                  </a:lnTo>
                  <a:lnTo>
                    <a:pt x="609352" y="25290"/>
                  </a:lnTo>
                  <a:lnTo>
                    <a:pt x="640645" y="53035"/>
                  </a:lnTo>
                  <a:lnTo>
                    <a:pt x="671205" y="87124"/>
                  </a:lnTo>
                  <a:lnTo>
                    <a:pt x="696250" y="122872"/>
                  </a:lnTo>
                  <a:lnTo>
                    <a:pt x="719232" y="166255"/>
                  </a:lnTo>
                  <a:lnTo>
                    <a:pt x="735783" y="210504"/>
                  </a:lnTo>
                  <a:lnTo>
                    <a:pt x="745778" y="251708"/>
                  </a:lnTo>
                  <a:lnTo>
                    <a:pt x="750840" y="290728"/>
                  </a:lnTo>
                  <a:lnTo>
                    <a:pt x="751967" y="323359"/>
                  </a:lnTo>
                  <a:lnTo>
                    <a:pt x="751888" y="330312"/>
                  </a:lnTo>
                  <a:close/>
                </a:path>
                <a:path extrusionOk="0" h="693420" w="752475">
                  <a:moveTo>
                    <a:pt x="179085" y="5"/>
                  </a:moveTo>
                  <a:lnTo>
                    <a:pt x="179007" y="631"/>
                  </a:lnTo>
                  <a:lnTo>
                    <a:pt x="179031" y="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05" name="Google Shape;2705;p6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404592" y="5267461"/>
              <a:ext cx="77797" cy="758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6" name="Google Shape;2706;p6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7" name="Google Shape;2707;p6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08" name="Google Shape;2708;p6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09" name="Google Shape;2709;p6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0" name="Google Shape;2710;p6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6270870" y="4634968"/>
              <a:ext cx="771524" cy="10191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4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p6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716" name="Google Shape;271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6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18" name="Google Shape;2718;p6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2719" name="Google Shape;2719;p6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20" name="Google Shape;2720;p6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21" name="Google Shape;2721;p6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22" name="Google Shape;2722;p6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2723" name="Google Shape;2723;p6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24" name="Google Shape;2724;p6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25" name="Google Shape;2725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6" name="Google Shape;2726;p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7" name="Google Shape;2727;p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" name="Google Shape;2728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9" name="Google Shape;2729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0" name="Google Shape;2730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1" name="Google Shape;2731;p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2" name="Google Shape;2732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3" name="Google Shape;2733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4" name="Google Shape;2734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5" name="Google Shape;2735;p6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6" name="Google Shape;2736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7" name="Google Shape;2737;p6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8" name="Google Shape;2738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9" name="Google Shape;2739;p6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40" name="Google Shape;2740;p6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741" name="Google Shape;2741;p63"/>
            <p:cNvSpPr/>
            <p:nvPr/>
          </p:nvSpPr>
          <p:spPr>
            <a:xfrm>
              <a:off x="16279392" y="4915219"/>
              <a:ext cx="752475" cy="693420"/>
            </a:xfrm>
            <a:custGeom>
              <a:rect b="b" l="l" r="r" t="t"/>
              <a:pathLst>
                <a:path extrusionOk="0" h="693420" w="752475">
                  <a:moveTo>
                    <a:pt x="734" y="294024"/>
                  </a:moveTo>
                  <a:lnTo>
                    <a:pt x="366" y="303598"/>
                  </a:lnTo>
                  <a:lnTo>
                    <a:pt x="360" y="297207"/>
                  </a:lnTo>
                  <a:lnTo>
                    <a:pt x="734" y="294024"/>
                  </a:lnTo>
                  <a:close/>
                </a:path>
                <a:path extrusionOk="0" h="693420" w="752475">
                  <a:moveTo>
                    <a:pt x="751888" y="330312"/>
                  </a:moveTo>
                  <a:lnTo>
                    <a:pt x="747958" y="372870"/>
                  </a:lnTo>
                  <a:lnTo>
                    <a:pt x="738759" y="417218"/>
                  </a:lnTo>
                  <a:lnTo>
                    <a:pt x="726066" y="455368"/>
                  </a:lnTo>
                  <a:lnTo>
                    <a:pt x="709783" y="491162"/>
                  </a:lnTo>
                  <a:lnTo>
                    <a:pt x="683178" y="534764"/>
                  </a:lnTo>
                  <a:lnTo>
                    <a:pt x="657588" y="566854"/>
                  </a:lnTo>
                  <a:lnTo>
                    <a:pt x="624007" y="600219"/>
                  </a:lnTo>
                  <a:lnTo>
                    <a:pt x="579946" y="633339"/>
                  </a:lnTo>
                  <a:lnTo>
                    <a:pt x="536269" y="657478"/>
                  </a:lnTo>
                  <a:lnTo>
                    <a:pt x="491612" y="675077"/>
                  </a:lnTo>
                  <a:lnTo>
                    <a:pt x="452963" y="685286"/>
                  </a:lnTo>
                  <a:lnTo>
                    <a:pt x="410037" y="691675"/>
                  </a:lnTo>
                  <a:lnTo>
                    <a:pt x="369588" y="693180"/>
                  </a:lnTo>
                  <a:lnTo>
                    <a:pt x="360104" y="692926"/>
                  </a:lnTo>
                  <a:lnTo>
                    <a:pt x="319177" y="688807"/>
                  </a:lnTo>
                  <a:lnTo>
                    <a:pt x="279797" y="680683"/>
                  </a:lnTo>
                  <a:lnTo>
                    <a:pt x="233218" y="665086"/>
                  </a:lnTo>
                  <a:lnTo>
                    <a:pt x="190342" y="644271"/>
                  </a:lnTo>
                  <a:lnTo>
                    <a:pt x="157383" y="623276"/>
                  </a:lnTo>
                  <a:lnTo>
                    <a:pt x="125329" y="597702"/>
                  </a:lnTo>
                  <a:lnTo>
                    <a:pt x="96897" y="569528"/>
                  </a:lnTo>
                  <a:lnTo>
                    <a:pt x="69544" y="535436"/>
                  </a:lnTo>
                  <a:lnTo>
                    <a:pt x="47126" y="499886"/>
                  </a:lnTo>
                  <a:lnTo>
                    <a:pt x="29753" y="464206"/>
                  </a:lnTo>
                  <a:lnTo>
                    <a:pt x="14315" y="420476"/>
                  </a:lnTo>
                  <a:lnTo>
                    <a:pt x="4374" y="374528"/>
                  </a:lnTo>
                  <a:lnTo>
                    <a:pt x="596" y="335934"/>
                  </a:lnTo>
                  <a:lnTo>
                    <a:pt x="0" y="312695"/>
                  </a:lnTo>
                  <a:lnTo>
                    <a:pt x="734" y="294024"/>
                  </a:lnTo>
                  <a:lnTo>
                    <a:pt x="1191" y="290127"/>
                  </a:lnTo>
                  <a:lnTo>
                    <a:pt x="1853" y="282951"/>
                  </a:lnTo>
                  <a:lnTo>
                    <a:pt x="7977" y="242796"/>
                  </a:lnTo>
                  <a:lnTo>
                    <a:pt x="19053" y="201553"/>
                  </a:lnTo>
                  <a:lnTo>
                    <a:pt x="35742" y="159795"/>
                  </a:lnTo>
                  <a:lnTo>
                    <a:pt x="58593" y="118321"/>
                  </a:lnTo>
                  <a:lnTo>
                    <a:pt x="88751" y="77372"/>
                  </a:lnTo>
                  <a:lnTo>
                    <a:pt x="120015" y="44707"/>
                  </a:lnTo>
                  <a:lnTo>
                    <a:pt x="150166" y="19477"/>
                  </a:lnTo>
                  <a:lnTo>
                    <a:pt x="178945" y="0"/>
                  </a:lnTo>
                  <a:lnTo>
                    <a:pt x="179007" y="631"/>
                  </a:lnTo>
                  <a:lnTo>
                    <a:pt x="184884" y="8634"/>
                  </a:lnTo>
                  <a:lnTo>
                    <a:pt x="376429" y="267620"/>
                  </a:lnTo>
                  <a:lnTo>
                    <a:pt x="378508" y="267598"/>
                  </a:lnTo>
                  <a:lnTo>
                    <a:pt x="591756" y="31971"/>
                  </a:lnTo>
                  <a:lnTo>
                    <a:pt x="596643" y="26640"/>
                  </a:lnTo>
                  <a:lnTo>
                    <a:pt x="602314" y="20278"/>
                  </a:lnTo>
                  <a:lnTo>
                    <a:pt x="602875" y="20433"/>
                  </a:lnTo>
                  <a:lnTo>
                    <a:pt x="609352" y="25290"/>
                  </a:lnTo>
                  <a:lnTo>
                    <a:pt x="640645" y="53035"/>
                  </a:lnTo>
                  <a:lnTo>
                    <a:pt x="671205" y="87124"/>
                  </a:lnTo>
                  <a:lnTo>
                    <a:pt x="696250" y="122872"/>
                  </a:lnTo>
                  <a:lnTo>
                    <a:pt x="719232" y="166255"/>
                  </a:lnTo>
                  <a:lnTo>
                    <a:pt x="735783" y="210504"/>
                  </a:lnTo>
                  <a:lnTo>
                    <a:pt x="745778" y="251708"/>
                  </a:lnTo>
                  <a:lnTo>
                    <a:pt x="750840" y="290728"/>
                  </a:lnTo>
                  <a:lnTo>
                    <a:pt x="751967" y="323359"/>
                  </a:lnTo>
                  <a:lnTo>
                    <a:pt x="751888" y="330312"/>
                  </a:lnTo>
                  <a:close/>
                </a:path>
                <a:path extrusionOk="0" h="693420" w="752475">
                  <a:moveTo>
                    <a:pt x="179085" y="5"/>
                  </a:moveTo>
                  <a:lnTo>
                    <a:pt x="179007" y="631"/>
                  </a:lnTo>
                  <a:lnTo>
                    <a:pt x="179031" y="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42" name="Google Shape;2742;p6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404592" y="5267461"/>
              <a:ext cx="77797" cy="758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3" name="Google Shape;2743;p6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4" name="Google Shape;2744;p6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45" name="Google Shape;2745;p6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6" name="Google Shape;2746;p6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0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1" name="Google Shape;2751;p6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752" name="Google Shape;275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753" name="Google Shape;2753;p6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54" name="Google Shape;2754;p6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755" name="Google Shape;2755;p6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56" name="Google Shape;2756;p6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7" name="Google Shape;2757;p6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58" name="Google Shape;2758;p6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759" name="Google Shape;2759;p6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60" name="Google Shape;2760;p6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61" name="Google Shape;2761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2" name="Google Shape;2762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3" name="Google Shape;2763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4" name="Google Shape;2764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5" name="Google Shape;2765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6" name="Google Shape;2766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7" name="Google Shape;2767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8" name="Google Shape;2768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" name="Google Shape;2769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0" name="Google Shape;2770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1" name="Google Shape;2771;p6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2" name="Google Shape;2772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3" name="Google Shape;2773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4" name="Google Shape;2774;p6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5" name="Google Shape;2775;p6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6" name="Google Shape;2776;p6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777" name="Google Shape;2777;p64"/>
            <p:cNvSpPr/>
            <p:nvPr/>
          </p:nvSpPr>
          <p:spPr>
            <a:xfrm>
              <a:off x="4079717" y="6845445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79"/>
                  </a:lnTo>
                  <a:lnTo>
                    <a:pt x="321177" y="12"/>
                  </a:lnTo>
                  <a:lnTo>
                    <a:pt x="320831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7"/>
                  </a:lnTo>
                  <a:lnTo>
                    <a:pt x="318781" y="752060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8"/>
                  </a:lnTo>
                  <a:lnTo>
                    <a:pt x="479519" y="713603"/>
                  </a:lnTo>
                  <a:lnTo>
                    <a:pt x="520327" y="690183"/>
                  </a:lnTo>
                  <a:lnTo>
                    <a:pt x="555991" y="663329"/>
                  </a:lnTo>
                  <a:lnTo>
                    <a:pt x="589491" y="631200"/>
                  </a:lnTo>
                  <a:lnTo>
                    <a:pt x="620384" y="592837"/>
                  </a:lnTo>
                  <a:lnTo>
                    <a:pt x="647923" y="547044"/>
                  </a:lnTo>
                  <a:lnTo>
                    <a:pt x="666936" y="502971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5"/>
                  </a:lnTo>
                  <a:lnTo>
                    <a:pt x="688881" y="373018"/>
                  </a:lnTo>
                  <a:lnTo>
                    <a:pt x="685528" y="326273"/>
                  </a:lnTo>
                  <a:lnTo>
                    <a:pt x="676673" y="280917"/>
                  </a:lnTo>
                  <a:lnTo>
                    <a:pt x="662910" y="238536"/>
                  </a:lnTo>
                  <a:lnTo>
                    <a:pt x="641231" y="192631"/>
                  </a:lnTo>
                  <a:lnTo>
                    <a:pt x="619348" y="157941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8"/>
                  </a:lnTo>
                  <a:lnTo>
                    <a:pt x="485198" y="41705"/>
                  </a:lnTo>
                  <a:lnTo>
                    <a:pt x="442734" y="23065"/>
                  </a:lnTo>
                  <a:lnTo>
                    <a:pt x="397651" y="9740"/>
                  </a:lnTo>
                  <a:lnTo>
                    <a:pt x="359444" y="3108"/>
                  </a:lnTo>
                  <a:lnTo>
                    <a:pt x="317639" y="135"/>
                  </a:lnTo>
                  <a:lnTo>
                    <a:pt x="313720" y="302"/>
                  </a:lnTo>
                  <a:lnTo>
                    <a:pt x="306514" y="429"/>
                  </a:lnTo>
                  <a:lnTo>
                    <a:pt x="266015" y="3556"/>
                  </a:lnTo>
                  <a:lnTo>
                    <a:pt x="224063" y="11540"/>
                  </a:lnTo>
                  <a:lnTo>
                    <a:pt x="181183" y="25084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3"/>
                  </a:lnTo>
                  <a:lnTo>
                    <a:pt x="32759" y="128779"/>
                  </a:lnTo>
                  <a:lnTo>
                    <a:pt x="11826" y="155179"/>
                  </a:lnTo>
                  <a:lnTo>
                    <a:pt x="11828" y="156144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6"/>
                  </a:lnTo>
                  <a:lnTo>
                    <a:pt x="12444" y="570078"/>
                  </a:lnTo>
                  <a:lnTo>
                    <a:pt x="6765" y="574556"/>
                  </a:lnTo>
                  <a:lnTo>
                    <a:pt x="0" y="579739"/>
                  </a:lnTo>
                  <a:lnTo>
                    <a:pt x="113" y="580311"/>
                  </a:lnTo>
                  <a:lnTo>
                    <a:pt x="4475" y="587130"/>
                  </a:lnTo>
                  <a:lnTo>
                    <a:pt x="29822" y="620396"/>
                  </a:lnTo>
                  <a:lnTo>
                    <a:pt x="61548" y="653401"/>
                  </a:lnTo>
                  <a:lnTo>
                    <a:pt x="95339" y="681031"/>
                  </a:lnTo>
                  <a:lnTo>
                    <a:pt x="136897" y="707169"/>
                  </a:lnTo>
                  <a:lnTo>
                    <a:pt x="179796" y="726958"/>
                  </a:lnTo>
                  <a:lnTo>
                    <a:pt x="220144" y="739984"/>
                  </a:lnTo>
                  <a:lnTo>
                    <a:pt x="258681" y="747929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8" name="Google Shape;2778;p6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443586" y="6976875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9" name="Google Shape;2779;p6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0" name="Google Shape;2780;p6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81" name="Google Shape;2781;p6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7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2" name="Google Shape;2782;p6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4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6" name="Shape 2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7" name="Google Shape;2787;p6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788" name="Google Shape;278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789" name="Google Shape;2789;p6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90" name="Google Shape;2790;p6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791" name="Google Shape;2791;p6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92" name="Google Shape;2792;p6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3" name="Google Shape;2793;p6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794" name="Google Shape;2794;p6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795" name="Google Shape;2795;p6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96" name="Google Shape;2796;p6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97" name="Google Shape;2797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8" name="Google Shape;2798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9" name="Google Shape;2799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0" name="Google Shape;2800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1" name="Google Shape;2801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2" name="Google Shape;2802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3" name="Google Shape;2803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4" name="Google Shape;2804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5" name="Google Shape;2805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6" name="Google Shape;2806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7" name="Google Shape;2807;p6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8" name="Google Shape;2808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9" name="Google Shape;2809;p6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0" name="Google Shape;2810;p6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1" name="Google Shape;2811;p6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2" name="Google Shape;2812;p6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813" name="Google Shape;2813;p65"/>
            <p:cNvSpPr/>
            <p:nvPr/>
          </p:nvSpPr>
          <p:spPr>
            <a:xfrm>
              <a:off x="2954114" y="6815660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79"/>
                  </a:lnTo>
                  <a:lnTo>
                    <a:pt x="321183" y="12"/>
                  </a:lnTo>
                  <a:lnTo>
                    <a:pt x="320828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7"/>
                  </a:lnTo>
                  <a:lnTo>
                    <a:pt x="318781" y="752060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8"/>
                  </a:lnTo>
                  <a:lnTo>
                    <a:pt x="479519" y="713603"/>
                  </a:lnTo>
                  <a:lnTo>
                    <a:pt x="520327" y="690183"/>
                  </a:lnTo>
                  <a:lnTo>
                    <a:pt x="555991" y="663328"/>
                  </a:lnTo>
                  <a:lnTo>
                    <a:pt x="589491" y="631200"/>
                  </a:lnTo>
                  <a:lnTo>
                    <a:pt x="620384" y="592837"/>
                  </a:lnTo>
                  <a:lnTo>
                    <a:pt x="647923" y="547044"/>
                  </a:lnTo>
                  <a:lnTo>
                    <a:pt x="666936" y="502971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4"/>
                  </a:lnTo>
                  <a:lnTo>
                    <a:pt x="688881" y="373018"/>
                  </a:lnTo>
                  <a:lnTo>
                    <a:pt x="685528" y="326273"/>
                  </a:lnTo>
                  <a:lnTo>
                    <a:pt x="676673" y="280917"/>
                  </a:lnTo>
                  <a:lnTo>
                    <a:pt x="662910" y="238536"/>
                  </a:lnTo>
                  <a:lnTo>
                    <a:pt x="641231" y="192631"/>
                  </a:lnTo>
                  <a:lnTo>
                    <a:pt x="619348" y="157941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8"/>
                  </a:lnTo>
                  <a:lnTo>
                    <a:pt x="485198" y="41705"/>
                  </a:lnTo>
                  <a:lnTo>
                    <a:pt x="442734" y="23064"/>
                  </a:lnTo>
                  <a:lnTo>
                    <a:pt x="397651" y="9740"/>
                  </a:lnTo>
                  <a:lnTo>
                    <a:pt x="359444" y="3108"/>
                  </a:lnTo>
                  <a:lnTo>
                    <a:pt x="317639" y="135"/>
                  </a:lnTo>
                  <a:lnTo>
                    <a:pt x="313720" y="301"/>
                  </a:lnTo>
                  <a:lnTo>
                    <a:pt x="306514" y="429"/>
                  </a:lnTo>
                  <a:lnTo>
                    <a:pt x="266015" y="3556"/>
                  </a:lnTo>
                  <a:lnTo>
                    <a:pt x="224063" y="11540"/>
                  </a:lnTo>
                  <a:lnTo>
                    <a:pt x="181183" y="25084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3"/>
                  </a:lnTo>
                  <a:lnTo>
                    <a:pt x="32759" y="128779"/>
                  </a:lnTo>
                  <a:lnTo>
                    <a:pt x="11826" y="155178"/>
                  </a:lnTo>
                  <a:lnTo>
                    <a:pt x="11828" y="156144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6"/>
                  </a:lnTo>
                  <a:lnTo>
                    <a:pt x="12444" y="570078"/>
                  </a:lnTo>
                  <a:lnTo>
                    <a:pt x="6765" y="574556"/>
                  </a:lnTo>
                  <a:lnTo>
                    <a:pt x="0" y="579739"/>
                  </a:lnTo>
                  <a:lnTo>
                    <a:pt x="113" y="580311"/>
                  </a:lnTo>
                  <a:lnTo>
                    <a:pt x="4475" y="587130"/>
                  </a:lnTo>
                  <a:lnTo>
                    <a:pt x="29822" y="620396"/>
                  </a:lnTo>
                  <a:lnTo>
                    <a:pt x="61548" y="653401"/>
                  </a:lnTo>
                  <a:lnTo>
                    <a:pt x="95339" y="681031"/>
                  </a:lnTo>
                  <a:lnTo>
                    <a:pt x="136897" y="707169"/>
                  </a:lnTo>
                  <a:lnTo>
                    <a:pt x="179796" y="726958"/>
                  </a:lnTo>
                  <a:lnTo>
                    <a:pt x="220144" y="739984"/>
                  </a:lnTo>
                  <a:lnTo>
                    <a:pt x="258681" y="747928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14" name="Google Shape;2814;p6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317982" y="6947090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5" name="Google Shape;2815;p6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6" name="Google Shape;2816;p6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17" name="Google Shape;2817;p6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5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8" name="Google Shape;2818;p6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857499" y="6519243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2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6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824" name="Google Shape;282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825" name="Google Shape;2825;p6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826" name="Google Shape;2826;p6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2827" name="Google Shape;2827;p6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28" name="Google Shape;2828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29" name="Google Shape;2829;p6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2830" name="Google Shape;2830;p6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2831" name="Google Shape;2831;p6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32" name="Google Shape;2832;p6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33" name="Google Shape;2833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4" name="Google Shape;2834;p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5" name="Google Shape;2835;p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6" name="Google Shape;2836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7" name="Google Shape;2837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8" name="Google Shape;2838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39" name="Google Shape;2839;p66"/>
          <p:cNvGrpSpPr/>
          <p:nvPr/>
        </p:nvGrpSpPr>
        <p:grpSpPr>
          <a:xfrm>
            <a:off x="2954114" y="6815663"/>
            <a:ext cx="688975" cy="752475"/>
            <a:chOff x="2954114" y="6815663"/>
            <a:chExt cx="688975" cy="752475"/>
          </a:xfrm>
        </p:grpSpPr>
        <p:sp>
          <p:nvSpPr>
            <p:cNvPr id="2840" name="Google Shape;2840;p66"/>
            <p:cNvSpPr/>
            <p:nvPr/>
          </p:nvSpPr>
          <p:spPr>
            <a:xfrm>
              <a:off x="2954114" y="6815663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79"/>
                  </a:lnTo>
                  <a:lnTo>
                    <a:pt x="321179" y="12"/>
                  </a:lnTo>
                  <a:lnTo>
                    <a:pt x="320830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7"/>
                  </a:lnTo>
                  <a:lnTo>
                    <a:pt x="318781" y="752060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8"/>
                  </a:lnTo>
                  <a:lnTo>
                    <a:pt x="479519" y="713603"/>
                  </a:lnTo>
                  <a:lnTo>
                    <a:pt x="520327" y="690183"/>
                  </a:lnTo>
                  <a:lnTo>
                    <a:pt x="555991" y="663329"/>
                  </a:lnTo>
                  <a:lnTo>
                    <a:pt x="589491" y="631200"/>
                  </a:lnTo>
                  <a:lnTo>
                    <a:pt x="620384" y="592837"/>
                  </a:lnTo>
                  <a:lnTo>
                    <a:pt x="647923" y="547044"/>
                  </a:lnTo>
                  <a:lnTo>
                    <a:pt x="666936" y="502971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4"/>
                  </a:lnTo>
                  <a:lnTo>
                    <a:pt x="688881" y="373018"/>
                  </a:lnTo>
                  <a:lnTo>
                    <a:pt x="685528" y="326273"/>
                  </a:lnTo>
                  <a:lnTo>
                    <a:pt x="676673" y="280917"/>
                  </a:lnTo>
                  <a:lnTo>
                    <a:pt x="662910" y="238536"/>
                  </a:lnTo>
                  <a:lnTo>
                    <a:pt x="641231" y="192631"/>
                  </a:lnTo>
                  <a:lnTo>
                    <a:pt x="619348" y="157941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8"/>
                  </a:lnTo>
                  <a:lnTo>
                    <a:pt x="485198" y="41705"/>
                  </a:lnTo>
                  <a:lnTo>
                    <a:pt x="442734" y="23064"/>
                  </a:lnTo>
                  <a:lnTo>
                    <a:pt x="397651" y="9740"/>
                  </a:lnTo>
                  <a:lnTo>
                    <a:pt x="359444" y="3108"/>
                  </a:lnTo>
                  <a:lnTo>
                    <a:pt x="317639" y="135"/>
                  </a:lnTo>
                  <a:lnTo>
                    <a:pt x="313720" y="301"/>
                  </a:lnTo>
                  <a:lnTo>
                    <a:pt x="306514" y="429"/>
                  </a:lnTo>
                  <a:lnTo>
                    <a:pt x="266015" y="3556"/>
                  </a:lnTo>
                  <a:lnTo>
                    <a:pt x="224063" y="11540"/>
                  </a:lnTo>
                  <a:lnTo>
                    <a:pt x="181183" y="25084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3"/>
                  </a:lnTo>
                  <a:lnTo>
                    <a:pt x="32759" y="128779"/>
                  </a:lnTo>
                  <a:lnTo>
                    <a:pt x="11825" y="155179"/>
                  </a:lnTo>
                  <a:lnTo>
                    <a:pt x="11828" y="156144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6"/>
                  </a:lnTo>
                  <a:lnTo>
                    <a:pt x="12444" y="570078"/>
                  </a:lnTo>
                  <a:lnTo>
                    <a:pt x="6765" y="574556"/>
                  </a:lnTo>
                  <a:lnTo>
                    <a:pt x="0" y="579739"/>
                  </a:lnTo>
                  <a:lnTo>
                    <a:pt x="113" y="580311"/>
                  </a:lnTo>
                  <a:lnTo>
                    <a:pt x="4475" y="587130"/>
                  </a:lnTo>
                  <a:lnTo>
                    <a:pt x="29822" y="620396"/>
                  </a:lnTo>
                  <a:lnTo>
                    <a:pt x="61548" y="653401"/>
                  </a:lnTo>
                  <a:lnTo>
                    <a:pt x="95339" y="681031"/>
                  </a:lnTo>
                  <a:lnTo>
                    <a:pt x="136897" y="707169"/>
                  </a:lnTo>
                  <a:lnTo>
                    <a:pt x="179796" y="726958"/>
                  </a:lnTo>
                  <a:lnTo>
                    <a:pt x="220144" y="739984"/>
                  </a:lnTo>
                  <a:lnTo>
                    <a:pt x="258681" y="747929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41" name="Google Shape;2841;p6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317982" y="6947094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42" name="Google Shape;2842;p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3" name="Google Shape;2843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4" name="Google Shape;2844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5" name="Google Shape;2845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6" name="Google Shape;2846;p6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7" name="Google Shape;2847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8" name="Google Shape;2848;p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9" name="Google Shape;2849;p6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0" name="Google Shape;2850;p6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51" name="Google Shape;2851;p6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2852" name="Google Shape;2852;p6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3" name="Google Shape;2853;p6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54" name="Google Shape;2854;p6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9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8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9" name="Google Shape;2859;p6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60" name="Google Shape;286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861" name="Google Shape;2861;p6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62" name="Google Shape;2862;p6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2863" name="Google Shape;2863;p6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64" name="Google Shape;2864;p6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65" name="Google Shape;2865;p6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66" name="Google Shape;2866;p6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867" name="Google Shape;2867;p6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68" name="Google Shape;2868;p6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69" name="Google Shape;2869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0" name="Google Shape;2870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1" name="Google Shape;2871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2" name="Google Shape;2872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3" name="Google Shape;2873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4" name="Google Shape;2874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5" name="Google Shape;2875;p67"/>
          <p:cNvGrpSpPr/>
          <p:nvPr/>
        </p:nvGrpSpPr>
        <p:grpSpPr>
          <a:xfrm>
            <a:off x="11631373" y="2650836"/>
            <a:ext cx="688975" cy="752475"/>
            <a:chOff x="11631373" y="2650836"/>
            <a:chExt cx="688975" cy="752475"/>
          </a:xfrm>
        </p:grpSpPr>
        <p:sp>
          <p:nvSpPr>
            <p:cNvPr id="2876" name="Google Shape;2876;p67"/>
            <p:cNvSpPr/>
            <p:nvPr/>
          </p:nvSpPr>
          <p:spPr>
            <a:xfrm>
              <a:off x="11631373" y="2650836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79"/>
                  </a:lnTo>
                  <a:lnTo>
                    <a:pt x="321173" y="12"/>
                  </a:lnTo>
                  <a:lnTo>
                    <a:pt x="320833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8"/>
                  </a:lnTo>
                  <a:lnTo>
                    <a:pt x="318781" y="752060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8"/>
                  </a:lnTo>
                  <a:lnTo>
                    <a:pt x="479519" y="713603"/>
                  </a:lnTo>
                  <a:lnTo>
                    <a:pt x="520327" y="690183"/>
                  </a:lnTo>
                  <a:lnTo>
                    <a:pt x="555991" y="663329"/>
                  </a:lnTo>
                  <a:lnTo>
                    <a:pt x="589491" y="631200"/>
                  </a:lnTo>
                  <a:lnTo>
                    <a:pt x="620384" y="592838"/>
                  </a:lnTo>
                  <a:lnTo>
                    <a:pt x="647923" y="547044"/>
                  </a:lnTo>
                  <a:lnTo>
                    <a:pt x="666936" y="502971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5"/>
                  </a:lnTo>
                  <a:lnTo>
                    <a:pt x="688881" y="373019"/>
                  </a:lnTo>
                  <a:lnTo>
                    <a:pt x="685528" y="326273"/>
                  </a:lnTo>
                  <a:lnTo>
                    <a:pt x="676673" y="280917"/>
                  </a:lnTo>
                  <a:lnTo>
                    <a:pt x="662910" y="238537"/>
                  </a:lnTo>
                  <a:lnTo>
                    <a:pt x="641231" y="192631"/>
                  </a:lnTo>
                  <a:lnTo>
                    <a:pt x="619348" y="157941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8"/>
                  </a:lnTo>
                  <a:lnTo>
                    <a:pt x="485198" y="41705"/>
                  </a:lnTo>
                  <a:lnTo>
                    <a:pt x="442734" y="23065"/>
                  </a:lnTo>
                  <a:lnTo>
                    <a:pt x="397651" y="9740"/>
                  </a:lnTo>
                  <a:lnTo>
                    <a:pt x="359444" y="3108"/>
                  </a:lnTo>
                  <a:lnTo>
                    <a:pt x="317639" y="135"/>
                  </a:lnTo>
                  <a:lnTo>
                    <a:pt x="313720" y="302"/>
                  </a:lnTo>
                  <a:lnTo>
                    <a:pt x="306514" y="429"/>
                  </a:lnTo>
                  <a:lnTo>
                    <a:pt x="266015" y="3556"/>
                  </a:lnTo>
                  <a:lnTo>
                    <a:pt x="224063" y="11540"/>
                  </a:lnTo>
                  <a:lnTo>
                    <a:pt x="181183" y="25084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3"/>
                  </a:lnTo>
                  <a:lnTo>
                    <a:pt x="32759" y="128779"/>
                  </a:lnTo>
                  <a:lnTo>
                    <a:pt x="11826" y="155179"/>
                  </a:lnTo>
                  <a:lnTo>
                    <a:pt x="11828" y="156144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6"/>
                  </a:lnTo>
                  <a:lnTo>
                    <a:pt x="12444" y="570079"/>
                  </a:lnTo>
                  <a:lnTo>
                    <a:pt x="6765" y="574556"/>
                  </a:lnTo>
                  <a:lnTo>
                    <a:pt x="0" y="579739"/>
                  </a:lnTo>
                  <a:lnTo>
                    <a:pt x="113" y="580311"/>
                  </a:lnTo>
                  <a:lnTo>
                    <a:pt x="4475" y="587130"/>
                  </a:lnTo>
                  <a:lnTo>
                    <a:pt x="29822" y="620396"/>
                  </a:lnTo>
                  <a:lnTo>
                    <a:pt x="61548" y="653401"/>
                  </a:lnTo>
                  <a:lnTo>
                    <a:pt x="95339" y="681031"/>
                  </a:lnTo>
                  <a:lnTo>
                    <a:pt x="136897" y="707169"/>
                  </a:lnTo>
                  <a:lnTo>
                    <a:pt x="179796" y="726958"/>
                  </a:lnTo>
                  <a:lnTo>
                    <a:pt x="220144" y="739984"/>
                  </a:lnTo>
                  <a:lnTo>
                    <a:pt x="258681" y="747929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77" name="Google Shape;2877;p6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1995242" y="2782267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78" name="Google Shape;2878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9" name="Google Shape;2879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0" name="Google Shape;2880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1" name="Google Shape;2881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2" name="Google Shape;2882;p6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3" name="Google Shape;2883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4" name="Google Shape;2884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5" name="Google Shape;2885;p6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6" name="Google Shape;2886;p6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7" name="Google Shape;2887;p6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888" name="Google Shape;2888;p6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9" name="Google Shape;2889;p6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890" name="Google Shape;2890;p6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4" name="Shape 2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5" name="Google Shape;2895;p6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96" name="Google Shape;2896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897" name="Google Shape;2897;p6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898" name="Google Shape;2898;p6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2899" name="Google Shape;2899;p6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00" name="Google Shape;2900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01" name="Google Shape;2901;p6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02" name="Google Shape;2902;p6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2903" name="Google Shape;2903;p6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04" name="Google Shape;2904;p6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05" name="Google Shape;2905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6" name="Google Shape;2906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7" name="Google Shape;2907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8" name="Google Shape;2908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9" name="Google Shape;2909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0" name="Google Shape;2910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1" name="Google Shape;2911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2" name="Google Shape;2912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3" name="Google Shape;2913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4" name="Google Shape;2914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5" name="Google Shape;2915;p6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6" name="Google Shape;2916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7" name="Google Shape;2917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8" name="Google Shape;2918;p6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9" name="Google Shape;2919;p6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0" name="Google Shape;2920;p6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921" name="Google Shape;2921;p68"/>
            <p:cNvSpPr/>
            <p:nvPr/>
          </p:nvSpPr>
          <p:spPr>
            <a:xfrm>
              <a:off x="10633365" y="2793601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80"/>
                  </a:lnTo>
                  <a:lnTo>
                    <a:pt x="320840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8"/>
                  </a:lnTo>
                  <a:lnTo>
                    <a:pt x="318781" y="752061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9"/>
                  </a:lnTo>
                  <a:lnTo>
                    <a:pt x="479519" y="713604"/>
                  </a:lnTo>
                  <a:lnTo>
                    <a:pt x="520327" y="690183"/>
                  </a:lnTo>
                  <a:lnTo>
                    <a:pt x="555991" y="663329"/>
                  </a:lnTo>
                  <a:lnTo>
                    <a:pt x="589491" y="631200"/>
                  </a:lnTo>
                  <a:lnTo>
                    <a:pt x="620384" y="592838"/>
                  </a:lnTo>
                  <a:lnTo>
                    <a:pt x="647923" y="547044"/>
                  </a:lnTo>
                  <a:lnTo>
                    <a:pt x="666936" y="502972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5"/>
                  </a:lnTo>
                  <a:lnTo>
                    <a:pt x="688881" y="373019"/>
                  </a:lnTo>
                  <a:lnTo>
                    <a:pt x="685528" y="326273"/>
                  </a:lnTo>
                  <a:lnTo>
                    <a:pt x="676673" y="280918"/>
                  </a:lnTo>
                  <a:lnTo>
                    <a:pt x="662910" y="238537"/>
                  </a:lnTo>
                  <a:lnTo>
                    <a:pt x="641231" y="192631"/>
                  </a:lnTo>
                  <a:lnTo>
                    <a:pt x="619348" y="157942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9"/>
                  </a:lnTo>
                  <a:lnTo>
                    <a:pt x="485198" y="41705"/>
                  </a:lnTo>
                  <a:lnTo>
                    <a:pt x="442734" y="23065"/>
                  </a:lnTo>
                  <a:lnTo>
                    <a:pt x="397651" y="9740"/>
                  </a:lnTo>
                  <a:lnTo>
                    <a:pt x="359444" y="3109"/>
                  </a:lnTo>
                  <a:lnTo>
                    <a:pt x="317639" y="135"/>
                  </a:lnTo>
                  <a:lnTo>
                    <a:pt x="313720" y="302"/>
                  </a:lnTo>
                  <a:lnTo>
                    <a:pt x="306514" y="430"/>
                  </a:lnTo>
                  <a:lnTo>
                    <a:pt x="266015" y="3556"/>
                  </a:lnTo>
                  <a:lnTo>
                    <a:pt x="224063" y="11541"/>
                  </a:lnTo>
                  <a:lnTo>
                    <a:pt x="181183" y="25085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4"/>
                  </a:lnTo>
                  <a:lnTo>
                    <a:pt x="32759" y="128779"/>
                  </a:lnTo>
                  <a:lnTo>
                    <a:pt x="11824" y="155181"/>
                  </a:lnTo>
                  <a:lnTo>
                    <a:pt x="11828" y="156145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7"/>
                  </a:lnTo>
                  <a:lnTo>
                    <a:pt x="12444" y="570079"/>
                  </a:lnTo>
                  <a:lnTo>
                    <a:pt x="6765" y="574556"/>
                  </a:lnTo>
                  <a:lnTo>
                    <a:pt x="0" y="579740"/>
                  </a:lnTo>
                  <a:lnTo>
                    <a:pt x="113" y="580311"/>
                  </a:lnTo>
                  <a:lnTo>
                    <a:pt x="4475" y="587131"/>
                  </a:lnTo>
                  <a:lnTo>
                    <a:pt x="29822" y="620396"/>
                  </a:lnTo>
                  <a:lnTo>
                    <a:pt x="61548" y="653402"/>
                  </a:lnTo>
                  <a:lnTo>
                    <a:pt x="95339" y="681031"/>
                  </a:lnTo>
                  <a:lnTo>
                    <a:pt x="136897" y="707170"/>
                  </a:lnTo>
                  <a:lnTo>
                    <a:pt x="179796" y="726959"/>
                  </a:lnTo>
                  <a:lnTo>
                    <a:pt x="220144" y="739985"/>
                  </a:lnTo>
                  <a:lnTo>
                    <a:pt x="258681" y="747929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22" name="Google Shape;2922;p6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997233" y="2925032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3" name="Google Shape;2923;p6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4" name="Google Shape;2924;p6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25" name="Google Shape;2925;p6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0536750" y="2639946"/>
              <a:ext cx="800099" cy="10572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9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Google Shape;2930;p6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31" name="Google Shape;293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932" name="Google Shape;2932;p6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33" name="Google Shape;2933;p6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2934" name="Google Shape;2934;p6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35" name="Google Shape;2935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36" name="Google Shape;2936;p6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37" name="Google Shape;2937;p6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2938" name="Google Shape;2938;p6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39" name="Google Shape;2939;p6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40" name="Google Shape;2940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1" name="Google Shape;2941;p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2" name="Google Shape;2942;p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3" name="Google Shape;2943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4" name="Google Shape;2944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5" name="Google Shape;2945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46" name="Google Shape;2946;p6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2947" name="Google Shape;2947;p69"/>
            <p:cNvSpPr/>
            <p:nvPr/>
          </p:nvSpPr>
          <p:spPr>
            <a:xfrm>
              <a:off x="10633365" y="2793600"/>
              <a:ext cx="688975" cy="752475"/>
            </a:xfrm>
            <a:custGeom>
              <a:rect b="b" l="l" r="r" t="t"/>
              <a:pathLst>
                <a:path extrusionOk="0" h="752475" w="688975">
                  <a:moveTo>
                    <a:pt x="317639" y="135"/>
                  </a:moveTo>
                  <a:lnTo>
                    <a:pt x="327214" y="480"/>
                  </a:lnTo>
                  <a:lnTo>
                    <a:pt x="320840" y="0"/>
                  </a:lnTo>
                  <a:lnTo>
                    <a:pt x="317639" y="135"/>
                  </a:lnTo>
                  <a:close/>
                </a:path>
                <a:path extrusionOk="0" h="752475" w="688975">
                  <a:moveTo>
                    <a:pt x="298078" y="751911"/>
                  </a:moveTo>
                  <a:lnTo>
                    <a:pt x="305028" y="752088"/>
                  </a:lnTo>
                  <a:lnTo>
                    <a:pt x="318781" y="752061"/>
                  </a:lnTo>
                  <a:lnTo>
                    <a:pt x="325660" y="751932"/>
                  </a:lnTo>
                  <a:lnTo>
                    <a:pt x="365504" y="748621"/>
                  </a:lnTo>
                  <a:lnTo>
                    <a:pt x="405720" y="740775"/>
                  </a:lnTo>
                  <a:lnTo>
                    <a:pt x="443336" y="729139"/>
                  </a:lnTo>
                  <a:lnTo>
                    <a:pt x="479519" y="713604"/>
                  </a:lnTo>
                  <a:lnTo>
                    <a:pt x="520327" y="690183"/>
                  </a:lnTo>
                  <a:lnTo>
                    <a:pt x="555991" y="663329"/>
                  </a:lnTo>
                  <a:lnTo>
                    <a:pt x="589491" y="631200"/>
                  </a:lnTo>
                  <a:lnTo>
                    <a:pt x="620384" y="592838"/>
                  </a:lnTo>
                  <a:lnTo>
                    <a:pt x="647923" y="547044"/>
                  </a:lnTo>
                  <a:lnTo>
                    <a:pt x="666936" y="502972"/>
                  </a:lnTo>
                  <a:lnTo>
                    <a:pt x="680120" y="456914"/>
                  </a:lnTo>
                  <a:lnTo>
                    <a:pt x="686871" y="414342"/>
                  </a:lnTo>
                  <a:lnTo>
                    <a:pt x="688897" y="380815"/>
                  </a:lnTo>
                  <a:lnTo>
                    <a:pt x="688881" y="373019"/>
                  </a:lnTo>
                  <a:lnTo>
                    <a:pt x="685528" y="326273"/>
                  </a:lnTo>
                  <a:lnTo>
                    <a:pt x="676673" y="280918"/>
                  </a:lnTo>
                  <a:lnTo>
                    <a:pt x="662910" y="238537"/>
                  </a:lnTo>
                  <a:lnTo>
                    <a:pt x="641231" y="192631"/>
                  </a:lnTo>
                  <a:lnTo>
                    <a:pt x="619348" y="157942"/>
                  </a:lnTo>
                  <a:lnTo>
                    <a:pt x="589158" y="120544"/>
                  </a:lnTo>
                  <a:lnTo>
                    <a:pt x="553278" y="86673"/>
                  </a:lnTo>
                  <a:lnTo>
                    <a:pt x="519490" y="61679"/>
                  </a:lnTo>
                  <a:lnTo>
                    <a:pt x="485198" y="41705"/>
                  </a:lnTo>
                  <a:lnTo>
                    <a:pt x="442734" y="23065"/>
                  </a:lnTo>
                  <a:lnTo>
                    <a:pt x="397651" y="9740"/>
                  </a:lnTo>
                  <a:lnTo>
                    <a:pt x="359444" y="3109"/>
                  </a:lnTo>
                  <a:lnTo>
                    <a:pt x="317639" y="135"/>
                  </a:lnTo>
                  <a:lnTo>
                    <a:pt x="313720" y="302"/>
                  </a:lnTo>
                  <a:lnTo>
                    <a:pt x="306514" y="430"/>
                  </a:lnTo>
                  <a:lnTo>
                    <a:pt x="266015" y="3556"/>
                  </a:lnTo>
                  <a:lnTo>
                    <a:pt x="224063" y="11541"/>
                  </a:lnTo>
                  <a:lnTo>
                    <a:pt x="181183" y="25085"/>
                  </a:lnTo>
                  <a:lnTo>
                    <a:pt x="138127" y="44794"/>
                  </a:lnTo>
                  <a:lnTo>
                    <a:pt x="95053" y="71830"/>
                  </a:lnTo>
                  <a:lnTo>
                    <a:pt x="60157" y="100584"/>
                  </a:lnTo>
                  <a:lnTo>
                    <a:pt x="32759" y="128779"/>
                  </a:lnTo>
                  <a:lnTo>
                    <a:pt x="11824" y="155181"/>
                  </a:lnTo>
                  <a:lnTo>
                    <a:pt x="11828" y="156145"/>
                  </a:lnTo>
                  <a:lnTo>
                    <a:pt x="19369" y="162596"/>
                  </a:lnTo>
                  <a:lnTo>
                    <a:pt x="263424" y="372835"/>
                  </a:lnTo>
                  <a:lnTo>
                    <a:pt x="263248" y="374907"/>
                  </a:lnTo>
                  <a:lnTo>
                    <a:pt x="12444" y="570079"/>
                  </a:lnTo>
                  <a:lnTo>
                    <a:pt x="6765" y="574556"/>
                  </a:lnTo>
                  <a:lnTo>
                    <a:pt x="0" y="579739"/>
                  </a:lnTo>
                  <a:lnTo>
                    <a:pt x="113" y="580311"/>
                  </a:lnTo>
                  <a:lnTo>
                    <a:pt x="4475" y="587131"/>
                  </a:lnTo>
                  <a:lnTo>
                    <a:pt x="29822" y="620396"/>
                  </a:lnTo>
                  <a:lnTo>
                    <a:pt x="61548" y="653402"/>
                  </a:lnTo>
                  <a:lnTo>
                    <a:pt x="95339" y="681031"/>
                  </a:lnTo>
                  <a:lnTo>
                    <a:pt x="136897" y="707170"/>
                  </a:lnTo>
                  <a:lnTo>
                    <a:pt x="179796" y="726959"/>
                  </a:lnTo>
                  <a:lnTo>
                    <a:pt x="220144" y="739985"/>
                  </a:lnTo>
                  <a:lnTo>
                    <a:pt x="258681" y="747929"/>
                  </a:lnTo>
                  <a:lnTo>
                    <a:pt x="291138" y="751474"/>
                  </a:lnTo>
                  <a:lnTo>
                    <a:pt x="298078" y="751911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48" name="Google Shape;2948;p6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997233" y="2925031"/>
              <a:ext cx="75520" cy="77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49" name="Google Shape;2949;p6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0" name="Google Shape;2950;p6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51" name="Google Shape;2951;p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2" name="Google Shape;2952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3" name="Google Shape;2953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4" name="Google Shape;2954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5" name="Google Shape;2955;p6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6" name="Google Shape;2956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7" name="Google Shape;2957;p6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8" name="Google Shape;2958;p6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9" name="Google Shape;2959;p6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3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p70"/>
          <p:cNvSpPr txBox="1"/>
          <p:nvPr/>
        </p:nvSpPr>
        <p:spPr>
          <a:xfrm>
            <a:off x="2961405" y="673882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65" name="Google Shape;296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2966" name="Google Shape;2966;p70"/>
          <p:cNvSpPr txBox="1"/>
          <p:nvPr/>
        </p:nvSpPr>
        <p:spPr>
          <a:xfrm>
            <a:off x="5569595" y="671069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67" name="Google Shape;2967;p70"/>
          <p:cNvGrpSpPr/>
          <p:nvPr/>
        </p:nvGrpSpPr>
        <p:grpSpPr>
          <a:xfrm>
            <a:off x="5209263" y="729073"/>
            <a:ext cx="275967" cy="247945"/>
            <a:chOff x="5209263" y="729073"/>
            <a:chExt cx="275967" cy="247945"/>
          </a:xfrm>
        </p:grpSpPr>
        <p:sp>
          <p:nvSpPr>
            <p:cNvPr id="2968" name="Google Shape;2968;p70"/>
            <p:cNvSpPr/>
            <p:nvPr/>
          </p:nvSpPr>
          <p:spPr>
            <a:xfrm>
              <a:off x="5209641" y="729322"/>
              <a:ext cx="275589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69" name="Google Shape;2969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70" name="Google Shape;2970;p70"/>
          <p:cNvSpPr txBox="1"/>
          <p:nvPr/>
        </p:nvSpPr>
        <p:spPr>
          <a:xfrm>
            <a:off x="4249018" y="645307"/>
            <a:ext cx="4953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71" name="Google Shape;2971;p7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2972" name="Google Shape;2972;p7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973" name="Google Shape;2973;p7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74" name="Google Shape;2974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5" name="Google Shape;2975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6" name="Google Shape;2976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7" name="Google Shape;2977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8" name="Google Shape;2978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9" name="Google Shape;2979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80" name="Google Shape;2980;p70"/>
          <p:cNvGrpSpPr/>
          <p:nvPr/>
        </p:nvGrpSpPr>
        <p:grpSpPr>
          <a:xfrm>
            <a:off x="1437681" y="3163661"/>
            <a:ext cx="3623945" cy="3959859"/>
            <a:chOff x="1437681" y="3163661"/>
            <a:chExt cx="3623945" cy="3959859"/>
          </a:xfrm>
        </p:grpSpPr>
        <p:sp>
          <p:nvSpPr>
            <p:cNvPr id="2981" name="Google Shape;2981;p70"/>
            <p:cNvSpPr/>
            <p:nvPr/>
          </p:nvSpPr>
          <p:spPr>
            <a:xfrm>
              <a:off x="1437681" y="3163661"/>
              <a:ext cx="3623945" cy="3959859"/>
            </a:xfrm>
            <a:custGeom>
              <a:rect b="b" l="l" r="r" t="t"/>
              <a:pathLst>
                <a:path extrusionOk="0" h="3959859" w="3623945">
                  <a:moveTo>
                    <a:pt x="1997043" y="3959602"/>
                  </a:moveTo>
                  <a:lnTo>
                    <a:pt x="1923892" y="3957957"/>
                  </a:lnTo>
                  <a:lnTo>
                    <a:pt x="1851176" y="3954496"/>
                  </a:lnTo>
                  <a:lnTo>
                    <a:pt x="1771208" y="3947519"/>
                  </a:lnTo>
                  <a:lnTo>
                    <a:pt x="1727706" y="3942430"/>
                  </a:lnTo>
                  <a:lnTo>
                    <a:pt x="1684336" y="3936453"/>
                  </a:lnTo>
                  <a:lnTo>
                    <a:pt x="1641102" y="3929540"/>
                  </a:lnTo>
                  <a:lnTo>
                    <a:pt x="1587803" y="3919585"/>
                  </a:lnTo>
                  <a:lnTo>
                    <a:pt x="1534842" y="3908079"/>
                  </a:lnTo>
                  <a:lnTo>
                    <a:pt x="1482216" y="3895083"/>
                  </a:lnTo>
                  <a:lnTo>
                    <a:pt x="1429920" y="3880652"/>
                  </a:lnTo>
                  <a:lnTo>
                    <a:pt x="1379972" y="3865456"/>
                  </a:lnTo>
                  <a:lnTo>
                    <a:pt x="1330535" y="3849002"/>
                  </a:lnTo>
                  <a:lnTo>
                    <a:pt x="1281613" y="3831289"/>
                  </a:lnTo>
                  <a:lnTo>
                    <a:pt x="1233209" y="3812312"/>
                  </a:lnTo>
                  <a:lnTo>
                    <a:pt x="1185324" y="3792070"/>
                  </a:lnTo>
                  <a:lnTo>
                    <a:pt x="1137962" y="3770561"/>
                  </a:lnTo>
                  <a:lnTo>
                    <a:pt x="1091126" y="3747782"/>
                  </a:lnTo>
                  <a:lnTo>
                    <a:pt x="1044817" y="3723730"/>
                  </a:lnTo>
                  <a:lnTo>
                    <a:pt x="1003254" y="3700818"/>
                  </a:lnTo>
                  <a:lnTo>
                    <a:pt x="962294" y="3676967"/>
                  </a:lnTo>
                  <a:lnTo>
                    <a:pt x="921946" y="3652160"/>
                  </a:lnTo>
                  <a:lnTo>
                    <a:pt x="882223" y="3626385"/>
                  </a:lnTo>
                  <a:lnTo>
                    <a:pt x="843135" y="3599626"/>
                  </a:lnTo>
                  <a:lnTo>
                    <a:pt x="804694" y="3571872"/>
                  </a:lnTo>
                  <a:lnTo>
                    <a:pt x="766911" y="3543106"/>
                  </a:lnTo>
                  <a:lnTo>
                    <a:pt x="727125" y="3511239"/>
                  </a:lnTo>
                  <a:lnTo>
                    <a:pt x="688146" y="3478458"/>
                  </a:lnTo>
                  <a:lnTo>
                    <a:pt x="649969" y="3444740"/>
                  </a:lnTo>
                  <a:lnTo>
                    <a:pt x="612591" y="3410062"/>
                  </a:lnTo>
                  <a:lnTo>
                    <a:pt x="577761" y="3376082"/>
                  </a:lnTo>
                  <a:lnTo>
                    <a:pt x="543882" y="3341299"/>
                  </a:lnTo>
                  <a:lnTo>
                    <a:pt x="510939" y="3305720"/>
                  </a:lnTo>
                  <a:lnTo>
                    <a:pt x="478919" y="3269354"/>
                  </a:lnTo>
                  <a:lnTo>
                    <a:pt x="447810" y="3232208"/>
                  </a:lnTo>
                  <a:lnTo>
                    <a:pt x="417597" y="3194291"/>
                  </a:lnTo>
                  <a:lnTo>
                    <a:pt x="388269" y="3155610"/>
                  </a:lnTo>
                  <a:lnTo>
                    <a:pt x="359811" y="3116173"/>
                  </a:lnTo>
                  <a:lnTo>
                    <a:pt x="330078" y="3072657"/>
                  </a:lnTo>
                  <a:lnTo>
                    <a:pt x="301594" y="3028395"/>
                  </a:lnTo>
                  <a:lnTo>
                    <a:pt x="274327" y="2983399"/>
                  </a:lnTo>
                  <a:lnTo>
                    <a:pt x="248241" y="2937681"/>
                  </a:lnTo>
                  <a:lnTo>
                    <a:pt x="223304" y="2891253"/>
                  </a:lnTo>
                  <a:lnTo>
                    <a:pt x="201517" y="2848138"/>
                  </a:lnTo>
                  <a:lnTo>
                    <a:pt x="180840" y="2804567"/>
                  </a:lnTo>
                  <a:lnTo>
                    <a:pt x="161262" y="2760544"/>
                  </a:lnTo>
                  <a:lnTo>
                    <a:pt x="142774" y="2716073"/>
                  </a:lnTo>
                  <a:lnTo>
                    <a:pt x="125364" y="2671157"/>
                  </a:lnTo>
                  <a:lnTo>
                    <a:pt x="109022" y="2625802"/>
                  </a:lnTo>
                  <a:lnTo>
                    <a:pt x="93738" y="2580010"/>
                  </a:lnTo>
                  <a:lnTo>
                    <a:pt x="78986" y="2531692"/>
                  </a:lnTo>
                  <a:lnTo>
                    <a:pt x="65572" y="2483032"/>
                  </a:lnTo>
                  <a:lnTo>
                    <a:pt x="53439" y="2434048"/>
                  </a:lnTo>
                  <a:lnTo>
                    <a:pt x="42525" y="2384757"/>
                  </a:lnTo>
                  <a:lnTo>
                    <a:pt x="32771" y="2335177"/>
                  </a:lnTo>
                  <a:lnTo>
                    <a:pt x="21555" y="2267828"/>
                  </a:lnTo>
                  <a:lnTo>
                    <a:pt x="12772" y="2200161"/>
                  </a:lnTo>
                  <a:lnTo>
                    <a:pt x="8462" y="2155102"/>
                  </a:lnTo>
                  <a:lnTo>
                    <a:pt x="5163" y="2109900"/>
                  </a:lnTo>
                  <a:lnTo>
                    <a:pt x="2527" y="2065712"/>
                  </a:lnTo>
                  <a:lnTo>
                    <a:pt x="688" y="2021519"/>
                  </a:lnTo>
                  <a:lnTo>
                    <a:pt x="0" y="1977318"/>
                  </a:lnTo>
                  <a:lnTo>
                    <a:pt x="818" y="1933106"/>
                  </a:lnTo>
                  <a:lnTo>
                    <a:pt x="3750" y="1871586"/>
                  </a:lnTo>
                  <a:lnTo>
                    <a:pt x="8127" y="1810094"/>
                  </a:lnTo>
                  <a:lnTo>
                    <a:pt x="13581" y="1755415"/>
                  </a:lnTo>
                  <a:lnTo>
                    <a:pt x="20559" y="1700978"/>
                  </a:lnTo>
                  <a:lnTo>
                    <a:pt x="29002" y="1646762"/>
                  </a:lnTo>
                  <a:lnTo>
                    <a:pt x="38855" y="1592744"/>
                  </a:lnTo>
                  <a:lnTo>
                    <a:pt x="48543" y="1546585"/>
                  </a:lnTo>
                  <a:lnTo>
                    <a:pt x="59438" y="1500720"/>
                  </a:lnTo>
                  <a:lnTo>
                    <a:pt x="71440" y="1455129"/>
                  </a:lnTo>
                  <a:lnTo>
                    <a:pt x="84449" y="1409790"/>
                  </a:lnTo>
                  <a:lnTo>
                    <a:pt x="98460" y="1364921"/>
                  </a:lnTo>
                  <a:lnTo>
                    <a:pt x="113591" y="1320458"/>
                  </a:lnTo>
                  <a:lnTo>
                    <a:pt x="129799" y="1276391"/>
                  </a:lnTo>
                  <a:lnTo>
                    <a:pt x="147044" y="1232708"/>
                  </a:lnTo>
                  <a:lnTo>
                    <a:pt x="165284" y="1189398"/>
                  </a:lnTo>
                  <a:lnTo>
                    <a:pt x="187329" y="1140558"/>
                  </a:lnTo>
                  <a:lnTo>
                    <a:pt x="210729" y="1092412"/>
                  </a:lnTo>
                  <a:lnTo>
                    <a:pt x="235443" y="1044941"/>
                  </a:lnTo>
                  <a:lnTo>
                    <a:pt x="261431" y="998129"/>
                  </a:lnTo>
                  <a:lnTo>
                    <a:pt x="288651" y="951957"/>
                  </a:lnTo>
                  <a:lnTo>
                    <a:pt x="314141" y="911111"/>
                  </a:lnTo>
                  <a:lnTo>
                    <a:pt x="340610" y="870960"/>
                  </a:lnTo>
                  <a:lnTo>
                    <a:pt x="368043" y="831495"/>
                  </a:lnTo>
                  <a:lnTo>
                    <a:pt x="396425" y="792709"/>
                  </a:lnTo>
                  <a:lnTo>
                    <a:pt x="425741" y="754593"/>
                  </a:lnTo>
                  <a:lnTo>
                    <a:pt x="455976" y="717141"/>
                  </a:lnTo>
                  <a:lnTo>
                    <a:pt x="495607" y="670794"/>
                  </a:lnTo>
                  <a:lnTo>
                    <a:pt x="536826" y="625791"/>
                  </a:lnTo>
                  <a:lnTo>
                    <a:pt x="567645" y="593464"/>
                  </a:lnTo>
                  <a:lnTo>
                    <a:pt x="599186" y="561863"/>
                  </a:lnTo>
                  <a:lnTo>
                    <a:pt x="636617" y="526679"/>
                  </a:lnTo>
                  <a:lnTo>
                    <a:pt x="674824" y="492427"/>
                  </a:lnTo>
                  <a:lnTo>
                    <a:pt x="713833" y="459136"/>
                  </a:lnTo>
                  <a:lnTo>
                    <a:pt x="753669" y="426837"/>
                  </a:lnTo>
                  <a:lnTo>
                    <a:pt x="794358" y="395559"/>
                  </a:lnTo>
                  <a:lnTo>
                    <a:pt x="835927" y="365333"/>
                  </a:lnTo>
                  <a:lnTo>
                    <a:pt x="875797" y="337867"/>
                  </a:lnTo>
                  <a:lnTo>
                    <a:pt x="916264" y="311403"/>
                  </a:lnTo>
                  <a:lnTo>
                    <a:pt x="957336" y="285945"/>
                  </a:lnTo>
                  <a:lnTo>
                    <a:pt x="999020" y="261500"/>
                  </a:lnTo>
                  <a:lnTo>
                    <a:pt x="1041325" y="238073"/>
                  </a:lnTo>
                  <a:lnTo>
                    <a:pt x="1084259" y="215672"/>
                  </a:lnTo>
                  <a:lnTo>
                    <a:pt x="1130770" y="192853"/>
                  </a:lnTo>
                  <a:lnTo>
                    <a:pt x="1177784" y="171233"/>
                  </a:lnTo>
                  <a:lnTo>
                    <a:pt x="1225316" y="150830"/>
                  </a:lnTo>
                  <a:lnTo>
                    <a:pt x="1273379" y="131662"/>
                  </a:lnTo>
                  <a:lnTo>
                    <a:pt x="1321987" y="113745"/>
                  </a:lnTo>
                  <a:lnTo>
                    <a:pt x="1370578" y="97284"/>
                  </a:lnTo>
                  <a:lnTo>
                    <a:pt x="1419549" y="82124"/>
                  </a:lnTo>
                  <a:lnTo>
                    <a:pt x="1468901" y="68259"/>
                  </a:lnTo>
                  <a:lnTo>
                    <a:pt x="1518634" y="55682"/>
                  </a:lnTo>
                  <a:lnTo>
                    <a:pt x="1564975" y="45144"/>
                  </a:lnTo>
                  <a:lnTo>
                    <a:pt x="1611521" y="35699"/>
                  </a:lnTo>
                  <a:lnTo>
                    <a:pt x="1658294" y="27432"/>
                  </a:lnTo>
                  <a:lnTo>
                    <a:pt x="1705315" y="20428"/>
                  </a:lnTo>
                  <a:lnTo>
                    <a:pt x="1778260" y="11526"/>
                  </a:lnTo>
                  <a:lnTo>
                    <a:pt x="1851514" y="5419"/>
                  </a:lnTo>
                  <a:lnTo>
                    <a:pt x="1916724" y="1895"/>
                  </a:lnTo>
                  <a:lnTo>
                    <a:pt x="1985772" y="291"/>
                  </a:lnTo>
                  <a:lnTo>
                    <a:pt x="2011534" y="0"/>
                  </a:lnTo>
                  <a:lnTo>
                    <a:pt x="2038685" y="842"/>
                  </a:lnTo>
                  <a:lnTo>
                    <a:pt x="2095248" y="3944"/>
                  </a:lnTo>
                  <a:lnTo>
                    <a:pt x="2164767" y="9312"/>
                  </a:lnTo>
                  <a:lnTo>
                    <a:pt x="2234148" y="17151"/>
                  </a:lnTo>
                  <a:lnTo>
                    <a:pt x="2284004" y="24082"/>
                  </a:lnTo>
                  <a:lnTo>
                    <a:pt x="2333573" y="32352"/>
                  </a:lnTo>
                  <a:lnTo>
                    <a:pt x="2382863" y="41921"/>
                  </a:lnTo>
                  <a:lnTo>
                    <a:pt x="2431884" y="52746"/>
                  </a:lnTo>
                  <a:lnTo>
                    <a:pt x="2480645" y="64785"/>
                  </a:lnTo>
                  <a:lnTo>
                    <a:pt x="2529155" y="77997"/>
                  </a:lnTo>
                  <a:lnTo>
                    <a:pt x="2574766" y="91622"/>
                  </a:lnTo>
                  <a:lnTo>
                    <a:pt x="2619989" y="106390"/>
                  </a:lnTo>
                  <a:lnTo>
                    <a:pt x="2664826" y="122282"/>
                  </a:lnTo>
                  <a:lnTo>
                    <a:pt x="2709277" y="139281"/>
                  </a:lnTo>
                  <a:lnTo>
                    <a:pt x="2753345" y="157369"/>
                  </a:lnTo>
                  <a:lnTo>
                    <a:pt x="2790204" y="173426"/>
                  </a:lnTo>
                  <a:lnTo>
                    <a:pt x="2826725" y="190178"/>
                  </a:lnTo>
                  <a:lnTo>
                    <a:pt x="2862899" y="207652"/>
                  </a:lnTo>
                  <a:lnTo>
                    <a:pt x="2898717" y="225874"/>
                  </a:lnTo>
                  <a:lnTo>
                    <a:pt x="2943889" y="250218"/>
                  </a:lnTo>
                  <a:lnTo>
                    <a:pt x="2988332" y="275690"/>
                  </a:lnTo>
                  <a:lnTo>
                    <a:pt x="3032055" y="302281"/>
                  </a:lnTo>
                  <a:lnTo>
                    <a:pt x="3075068" y="329979"/>
                  </a:lnTo>
                  <a:lnTo>
                    <a:pt x="3117380" y="358775"/>
                  </a:lnTo>
                  <a:lnTo>
                    <a:pt x="3159001" y="388657"/>
                  </a:lnTo>
                  <a:lnTo>
                    <a:pt x="3199939" y="419615"/>
                  </a:lnTo>
                  <a:lnTo>
                    <a:pt x="3241485" y="452819"/>
                  </a:lnTo>
                  <a:lnTo>
                    <a:pt x="3282000" y="487133"/>
                  </a:lnTo>
                  <a:lnTo>
                    <a:pt x="3321520" y="522516"/>
                  </a:lnTo>
                  <a:lnTo>
                    <a:pt x="3360080" y="558927"/>
                  </a:lnTo>
                  <a:lnTo>
                    <a:pt x="3397717" y="596328"/>
                  </a:lnTo>
                  <a:lnTo>
                    <a:pt x="3434466" y="634677"/>
                  </a:lnTo>
                  <a:lnTo>
                    <a:pt x="3468916" y="672536"/>
                  </a:lnTo>
                  <a:lnTo>
                    <a:pt x="3502273" y="711314"/>
                  </a:lnTo>
                  <a:lnTo>
                    <a:pt x="3534532" y="751001"/>
                  </a:lnTo>
                  <a:lnTo>
                    <a:pt x="3565688" y="791587"/>
                  </a:lnTo>
                  <a:lnTo>
                    <a:pt x="3595736" y="833064"/>
                  </a:lnTo>
                  <a:lnTo>
                    <a:pt x="3618792" y="865954"/>
                  </a:lnTo>
                  <a:lnTo>
                    <a:pt x="3623879" y="878230"/>
                  </a:lnTo>
                  <a:lnTo>
                    <a:pt x="3621271" y="881380"/>
                  </a:lnTo>
                  <a:lnTo>
                    <a:pt x="3616371" y="885048"/>
                  </a:lnTo>
                  <a:lnTo>
                    <a:pt x="2266461" y="1960333"/>
                  </a:lnTo>
                  <a:lnTo>
                    <a:pt x="2258604" y="1968722"/>
                  </a:lnTo>
                  <a:lnTo>
                    <a:pt x="2256146" y="1977096"/>
                  </a:lnTo>
                  <a:lnTo>
                    <a:pt x="2258989" y="1985556"/>
                  </a:lnTo>
                  <a:lnTo>
                    <a:pt x="2267037" y="1994201"/>
                  </a:lnTo>
                  <a:lnTo>
                    <a:pt x="2549253" y="2228967"/>
                  </a:lnTo>
                  <a:lnTo>
                    <a:pt x="3578720" y="3087488"/>
                  </a:lnTo>
                  <a:lnTo>
                    <a:pt x="3606078" y="3110051"/>
                  </a:lnTo>
                  <a:lnTo>
                    <a:pt x="3605370" y="3113037"/>
                  </a:lnTo>
                  <a:lnTo>
                    <a:pt x="3586037" y="3140407"/>
                  </a:lnTo>
                  <a:lnTo>
                    <a:pt x="3553136" y="3184519"/>
                  </a:lnTo>
                  <a:lnTo>
                    <a:pt x="3505356" y="3244501"/>
                  </a:lnTo>
                  <a:lnTo>
                    <a:pt x="3473469" y="3281849"/>
                  </a:lnTo>
                  <a:lnTo>
                    <a:pt x="3440643" y="3318336"/>
                  </a:lnTo>
                  <a:lnTo>
                    <a:pt x="3406924" y="3354002"/>
                  </a:lnTo>
                  <a:lnTo>
                    <a:pt x="3372362" y="3388888"/>
                  </a:lnTo>
                  <a:lnTo>
                    <a:pt x="3337001" y="3423031"/>
                  </a:lnTo>
                  <a:lnTo>
                    <a:pt x="3302213" y="3454993"/>
                  </a:lnTo>
                  <a:lnTo>
                    <a:pt x="3266593" y="3486000"/>
                  </a:lnTo>
                  <a:lnTo>
                    <a:pt x="3230219" y="3516135"/>
                  </a:lnTo>
                  <a:lnTo>
                    <a:pt x="3193168" y="3545479"/>
                  </a:lnTo>
                  <a:lnTo>
                    <a:pt x="3149609" y="3578254"/>
                  </a:lnTo>
                  <a:lnTo>
                    <a:pt x="3105180" y="3609728"/>
                  </a:lnTo>
                  <a:lnTo>
                    <a:pt x="3059908" y="3639936"/>
                  </a:lnTo>
                  <a:lnTo>
                    <a:pt x="3013817" y="3668910"/>
                  </a:lnTo>
                  <a:lnTo>
                    <a:pt x="2966936" y="3696685"/>
                  </a:lnTo>
                  <a:lnTo>
                    <a:pt x="2923763" y="3720748"/>
                  </a:lnTo>
                  <a:lnTo>
                    <a:pt x="2880005" y="3743642"/>
                  </a:lnTo>
                  <a:lnTo>
                    <a:pt x="2835680" y="3765404"/>
                  </a:lnTo>
                  <a:lnTo>
                    <a:pt x="2790807" y="3786073"/>
                  </a:lnTo>
                  <a:lnTo>
                    <a:pt x="2745406" y="3805686"/>
                  </a:lnTo>
                  <a:lnTo>
                    <a:pt x="2698473" y="3824606"/>
                  </a:lnTo>
                  <a:lnTo>
                    <a:pt x="2651122" y="3842291"/>
                  </a:lnTo>
                  <a:lnTo>
                    <a:pt x="2603356" y="3858751"/>
                  </a:lnTo>
                  <a:lnTo>
                    <a:pt x="2555175" y="3873997"/>
                  </a:lnTo>
                  <a:lnTo>
                    <a:pt x="2506582" y="3888039"/>
                  </a:lnTo>
                  <a:lnTo>
                    <a:pt x="2459152" y="3900426"/>
                  </a:lnTo>
                  <a:lnTo>
                    <a:pt x="2411444" y="3911584"/>
                  </a:lnTo>
                  <a:lnTo>
                    <a:pt x="2363471" y="3921595"/>
                  </a:lnTo>
                  <a:lnTo>
                    <a:pt x="2315251" y="3930537"/>
                  </a:lnTo>
                  <a:lnTo>
                    <a:pt x="2242591" y="3941570"/>
                  </a:lnTo>
                  <a:lnTo>
                    <a:pt x="2169641" y="3950158"/>
                  </a:lnTo>
                  <a:lnTo>
                    <a:pt x="2070599" y="3956773"/>
                  </a:lnTo>
                  <a:lnTo>
                    <a:pt x="2033824" y="3958613"/>
                  </a:lnTo>
                  <a:lnTo>
                    <a:pt x="1997043" y="3959602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2" name="Google Shape;2982;p70"/>
            <p:cNvSpPr/>
            <p:nvPr/>
          </p:nvSpPr>
          <p:spPr>
            <a:xfrm>
              <a:off x="2795547" y="3840416"/>
              <a:ext cx="404494" cy="401954"/>
            </a:xfrm>
            <a:custGeom>
              <a:rect b="b" l="l" r="r" t="t"/>
              <a:pathLst>
                <a:path extrusionOk="0" h="401954" w="404494">
                  <a:moveTo>
                    <a:pt x="196226" y="401668"/>
                  </a:moveTo>
                  <a:lnTo>
                    <a:pt x="156137" y="398394"/>
                  </a:lnTo>
                  <a:lnTo>
                    <a:pt x="110188" y="381279"/>
                  </a:lnTo>
                  <a:lnTo>
                    <a:pt x="71825" y="356822"/>
                  </a:lnTo>
                  <a:lnTo>
                    <a:pt x="41225" y="325010"/>
                  </a:lnTo>
                  <a:lnTo>
                    <a:pt x="18566" y="285831"/>
                  </a:lnTo>
                  <a:lnTo>
                    <a:pt x="4022" y="239272"/>
                  </a:lnTo>
                  <a:lnTo>
                    <a:pt x="0" y="194334"/>
                  </a:lnTo>
                  <a:lnTo>
                    <a:pt x="6078" y="150962"/>
                  </a:lnTo>
                  <a:lnTo>
                    <a:pt x="21299" y="110515"/>
                  </a:lnTo>
                  <a:lnTo>
                    <a:pt x="44706" y="74351"/>
                  </a:lnTo>
                  <a:lnTo>
                    <a:pt x="75340" y="43830"/>
                  </a:lnTo>
                  <a:lnTo>
                    <a:pt x="112245" y="20310"/>
                  </a:lnTo>
                  <a:lnTo>
                    <a:pt x="154462" y="5151"/>
                  </a:lnTo>
                  <a:lnTo>
                    <a:pt x="198174" y="0"/>
                  </a:lnTo>
                  <a:lnTo>
                    <a:pt x="220184" y="1067"/>
                  </a:lnTo>
                  <a:lnTo>
                    <a:pt x="296334" y="22649"/>
                  </a:lnTo>
                  <a:lnTo>
                    <a:pt x="339126" y="52466"/>
                  </a:lnTo>
                  <a:lnTo>
                    <a:pt x="371070" y="90066"/>
                  </a:lnTo>
                  <a:lnTo>
                    <a:pt x="392339" y="131735"/>
                  </a:lnTo>
                  <a:lnTo>
                    <a:pt x="403110" y="173757"/>
                  </a:lnTo>
                  <a:lnTo>
                    <a:pt x="403873" y="222259"/>
                  </a:lnTo>
                  <a:lnTo>
                    <a:pt x="393477" y="268315"/>
                  </a:lnTo>
                  <a:lnTo>
                    <a:pt x="372987" y="310266"/>
                  </a:lnTo>
                  <a:lnTo>
                    <a:pt x="343463" y="346452"/>
                  </a:lnTo>
                  <a:lnTo>
                    <a:pt x="305971" y="375213"/>
                  </a:lnTo>
                  <a:lnTo>
                    <a:pt x="261572" y="394888"/>
                  </a:lnTo>
                  <a:lnTo>
                    <a:pt x="196226" y="401668"/>
                  </a:lnTo>
                  <a:close/>
                </a:path>
              </a:pathLst>
            </a:custGeom>
            <a:solidFill>
              <a:srgbClr val="2424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83" name="Google Shape;2983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4" name="Google Shape;2984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5" name="Google Shape;2985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6" name="Google Shape;2986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7" name="Google Shape;2987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8" name="Google Shape;2988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9" name="Google Shape;2989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0" name="Google Shape;2990;p7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1" name="Google Shape;2991;p7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68280" y="3869471"/>
            <a:ext cx="4162424" cy="40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2992" name="Google Shape;2992;p70"/>
          <p:cNvSpPr txBox="1"/>
          <p:nvPr/>
        </p:nvSpPr>
        <p:spPr>
          <a:xfrm>
            <a:off x="6460345" y="2699918"/>
            <a:ext cx="6842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t/>
            </a:r>
            <a:endParaRPr b="0" i="0" sz="7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93" name="Google Shape;2993;p70"/>
          <p:cNvSpPr txBox="1"/>
          <p:nvPr/>
        </p:nvSpPr>
        <p:spPr>
          <a:xfrm>
            <a:off x="6460345" y="2699927"/>
            <a:ext cx="6842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PARABÉNS!!</a:t>
            </a:r>
            <a:endParaRPr b="0" i="0" sz="7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994" name="Google Shape;2994;p70"/>
          <p:cNvSpPr txBox="1"/>
          <p:nvPr/>
        </p:nvSpPr>
        <p:spPr>
          <a:xfrm>
            <a:off x="6308188" y="8073676"/>
            <a:ext cx="8244900" cy="10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Arial"/>
              <a:buNone/>
            </a:pPr>
            <a:r>
              <a:rPr b="0" i="0" lang="en-US" sz="67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PRÓXIMA FASE!</a:t>
            </a:r>
            <a:endParaRPr b="0" i="0" sz="6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8" name="Shape 2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9" name="Google Shape;2999;p7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000" name="Google Shape;3000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001" name="Google Shape;3001;p7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002" name="Google Shape;3002;p7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3003" name="Google Shape;3003;p7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04" name="Google Shape;3004;p7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05" name="Google Shape;3005;p7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006" name="Google Shape;3006;p7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3007" name="Google Shape;3007;p7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08" name="Google Shape;3008;p7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09" name="Google Shape;3009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0" name="Google Shape;3010;p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1" name="Google Shape;3011;p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2" name="Google Shape;3012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3" name="Google Shape;3013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4" name="Google Shape;3014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5" name="Google Shape;3015;p71"/>
          <p:cNvGrpSpPr/>
          <p:nvPr/>
        </p:nvGrpSpPr>
        <p:grpSpPr>
          <a:xfrm>
            <a:off x="1659953" y="4774519"/>
            <a:ext cx="704850" cy="771525"/>
            <a:chOff x="1659953" y="4774519"/>
            <a:chExt cx="704850" cy="771525"/>
          </a:xfrm>
        </p:grpSpPr>
        <p:sp>
          <p:nvSpPr>
            <p:cNvPr id="3016" name="Google Shape;3016;p71"/>
            <p:cNvSpPr/>
            <p:nvPr/>
          </p:nvSpPr>
          <p:spPr>
            <a:xfrm>
              <a:off x="1659953" y="4774519"/>
              <a:ext cx="704850" cy="771525"/>
            </a:xfrm>
            <a:custGeom>
              <a:rect b="b" l="l" r="r" t="t"/>
              <a:pathLst>
                <a:path extrusionOk="0" h="771525" w="704850">
                  <a:moveTo>
                    <a:pt x="387877" y="771170"/>
                  </a:moveTo>
                  <a:lnTo>
                    <a:pt x="344014" y="768817"/>
                  </a:lnTo>
                  <a:lnTo>
                    <a:pt x="298105" y="761138"/>
                  </a:lnTo>
                  <a:lnTo>
                    <a:pt x="258424" y="749636"/>
                  </a:lnTo>
                  <a:lnTo>
                    <a:pt x="221021" y="734363"/>
                  </a:lnTo>
                  <a:lnTo>
                    <a:pt x="175192" y="708823"/>
                  </a:lnTo>
                  <a:lnTo>
                    <a:pt x="141226" y="683871"/>
                  </a:lnTo>
                  <a:lnTo>
                    <a:pt x="105635" y="650782"/>
                  </a:lnTo>
                  <a:lnTo>
                    <a:pt x="69884" y="606949"/>
                  </a:lnTo>
                  <a:lnTo>
                    <a:pt x="49460" y="574434"/>
                  </a:lnTo>
                  <a:lnTo>
                    <a:pt x="29499" y="533387"/>
                  </a:lnTo>
                  <a:lnTo>
                    <a:pt x="14665" y="490784"/>
                  </a:lnTo>
                  <a:lnTo>
                    <a:pt x="5217" y="448336"/>
                  </a:lnTo>
                  <a:lnTo>
                    <a:pt x="490" y="402417"/>
                  </a:lnTo>
                  <a:lnTo>
                    <a:pt x="0" y="385206"/>
                  </a:lnTo>
                  <a:lnTo>
                    <a:pt x="158" y="376598"/>
                  </a:lnTo>
                  <a:lnTo>
                    <a:pt x="3993" y="331401"/>
                  </a:lnTo>
                  <a:lnTo>
                    <a:pt x="11544" y="292409"/>
                  </a:lnTo>
                  <a:lnTo>
                    <a:pt x="23610" y="253011"/>
                  </a:lnTo>
                  <a:lnTo>
                    <a:pt x="43297" y="208271"/>
                  </a:lnTo>
                  <a:lnTo>
                    <a:pt x="63561" y="173683"/>
                  </a:lnTo>
                  <a:lnTo>
                    <a:pt x="88562" y="139841"/>
                  </a:lnTo>
                  <a:lnTo>
                    <a:pt x="116377" y="109607"/>
                  </a:lnTo>
                  <a:lnTo>
                    <a:pt x="150312" y="80247"/>
                  </a:lnTo>
                  <a:lnTo>
                    <a:pt x="185939" y="55884"/>
                  </a:lnTo>
                  <a:lnTo>
                    <a:pt x="221898" y="36684"/>
                  </a:lnTo>
                  <a:lnTo>
                    <a:pt x="266201" y="19151"/>
                  </a:lnTo>
                  <a:lnTo>
                    <a:pt x="303958" y="8999"/>
                  </a:lnTo>
                  <a:lnTo>
                    <a:pt x="345384" y="2453"/>
                  </a:lnTo>
                  <a:lnTo>
                    <a:pt x="385688" y="266"/>
                  </a:lnTo>
                  <a:lnTo>
                    <a:pt x="392139" y="0"/>
                  </a:lnTo>
                  <a:lnTo>
                    <a:pt x="399554" y="580"/>
                  </a:lnTo>
                  <a:lnTo>
                    <a:pt x="406951" y="977"/>
                  </a:lnTo>
                  <a:lnTo>
                    <a:pt x="413705" y="1424"/>
                  </a:lnTo>
                  <a:lnTo>
                    <a:pt x="462813" y="8371"/>
                  </a:lnTo>
                  <a:lnTo>
                    <a:pt x="502288" y="18746"/>
                  </a:lnTo>
                  <a:lnTo>
                    <a:pt x="541929" y="33976"/>
                  </a:lnTo>
                  <a:lnTo>
                    <a:pt x="578266" y="52627"/>
                  </a:lnTo>
                  <a:lnTo>
                    <a:pt x="621510" y="81911"/>
                  </a:lnTo>
                  <a:lnTo>
                    <a:pt x="656291" y="112653"/>
                  </a:lnTo>
                  <a:lnTo>
                    <a:pt x="683391" y="142548"/>
                  </a:lnTo>
                  <a:lnTo>
                    <a:pt x="704633" y="171415"/>
                  </a:lnTo>
                  <a:lnTo>
                    <a:pt x="703883" y="171351"/>
                  </a:lnTo>
                  <a:lnTo>
                    <a:pt x="695895" y="177686"/>
                  </a:lnTo>
                  <a:lnTo>
                    <a:pt x="689444" y="182895"/>
                  </a:lnTo>
                  <a:lnTo>
                    <a:pt x="437463" y="384087"/>
                  </a:lnTo>
                  <a:lnTo>
                    <a:pt x="437567" y="386216"/>
                  </a:lnTo>
                  <a:lnTo>
                    <a:pt x="489420" y="429422"/>
                  </a:lnTo>
                  <a:lnTo>
                    <a:pt x="687967" y="595401"/>
                  </a:lnTo>
                  <a:lnTo>
                    <a:pt x="693635" y="600198"/>
                  </a:lnTo>
                  <a:lnTo>
                    <a:pt x="700393" y="605757"/>
                  </a:lnTo>
                  <a:lnTo>
                    <a:pt x="668261" y="646311"/>
                  </a:lnTo>
                  <a:lnTo>
                    <a:pt x="634456" y="678957"/>
                  </a:lnTo>
                  <a:lnTo>
                    <a:pt x="598729" y="706018"/>
                  </a:lnTo>
                  <a:lnTo>
                    <a:pt x="565755" y="725799"/>
                  </a:lnTo>
                  <a:lnTo>
                    <a:pt x="521821" y="745769"/>
                  </a:lnTo>
                  <a:lnTo>
                    <a:pt x="477630" y="759648"/>
                  </a:lnTo>
                  <a:lnTo>
                    <a:pt x="435568" y="767659"/>
                  </a:lnTo>
                  <a:lnTo>
                    <a:pt x="413341" y="769960"/>
                  </a:lnTo>
                  <a:lnTo>
                    <a:pt x="402163" y="770619"/>
                  </a:lnTo>
                  <a:lnTo>
                    <a:pt x="395021" y="770978"/>
                  </a:lnTo>
                  <a:lnTo>
                    <a:pt x="387877" y="771170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17" name="Google Shape;3017;p7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924397" y="4906155"/>
              <a:ext cx="77582" cy="7959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18" name="Google Shape;3018;p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9" name="Google Shape;3019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0" name="Google Shape;3020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1" name="Google Shape;3021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2" name="Google Shape;3022;p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3" name="Google Shape;3023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4" name="Google Shape;3024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5" name="Google Shape;3025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6" name="Google Shape;3026;p7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7" name="Google Shape;3027;p7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3028" name="Google Shape;3028;p7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9" name="Google Shape;3029;p7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30" name="Google Shape;3030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209094" y="2760970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1" name="Google Shape;3031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2" name="Google Shape;3032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9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3" name="Google Shape;3033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4" name="Google Shape;3034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5" name="Google Shape;3035;p7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9" name="Shape 3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0" name="Google Shape;3040;p7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41" name="Google Shape;3041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042" name="Google Shape;3042;p7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43" name="Google Shape;3043;p7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3044" name="Google Shape;3044;p7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45" name="Google Shape;3045;p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6" name="Google Shape;3046;p7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47" name="Google Shape;3047;p7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048" name="Google Shape;3048;p7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49" name="Google Shape;3049;p7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50" name="Google Shape;3050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1" name="Google Shape;3051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2" name="Google Shape;3052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3" name="Google Shape;3053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4" name="Google Shape;3054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5" name="Google Shape;3055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56" name="Google Shape;3056;p72"/>
          <p:cNvGrpSpPr/>
          <p:nvPr/>
        </p:nvGrpSpPr>
        <p:grpSpPr>
          <a:xfrm>
            <a:off x="4171299" y="2628359"/>
            <a:ext cx="638175" cy="704850"/>
            <a:chOff x="4171299" y="2628359"/>
            <a:chExt cx="638175" cy="704850"/>
          </a:xfrm>
        </p:grpSpPr>
        <p:sp>
          <p:nvSpPr>
            <p:cNvPr id="3057" name="Google Shape;3057;p72"/>
            <p:cNvSpPr/>
            <p:nvPr/>
          </p:nvSpPr>
          <p:spPr>
            <a:xfrm>
              <a:off x="4171299" y="2628359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58" name="Google Shape;3058;p7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410728" y="2748626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59" name="Google Shape;3059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0" name="Google Shape;3060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1" name="Google Shape;3061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2" name="Google Shape;3062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3" name="Google Shape;3063;p7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4" name="Google Shape;3064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5" name="Google Shape;3065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6" name="Google Shape;3066;p7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7" name="Google Shape;3067;p7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68" name="Google Shape;3068;p7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069" name="Google Shape;3069;p7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0" name="Google Shape;3070;p7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71" name="Google Shape;3071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209094" y="276096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2" name="Google Shape;3072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3" name="Google Shape;3073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3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4" name="Google Shape;3074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5" name="Google Shape;3075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6" name="Google Shape;3076;p7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0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p7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082" name="Google Shape;308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7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84" name="Google Shape;3084;p7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3085" name="Google Shape;3085;p7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86" name="Google Shape;3086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87" name="Google Shape;3087;p7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88" name="Google Shape;3088;p7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3089" name="Google Shape;3089;p7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90" name="Google Shape;3090;p7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091" name="Google Shape;3091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2" name="Google Shape;3092;p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3" name="Google Shape;3093;p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4" name="Google Shape;3094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5" name="Google Shape;3095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6" name="Google Shape;3096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7" name="Google Shape;3097;p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8" name="Google Shape;3098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9" name="Google Shape;3099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0" name="Google Shape;3100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1" name="Google Shape;3101;p7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2" name="Google Shape;3102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3" name="Google Shape;3103;p7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4" name="Google Shape;3104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5" name="Google Shape;3105;p7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6" name="Google Shape;3106;p7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107" name="Google Shape;3107;p73"/>
            <p:cNvSpPr/>
            <p:nvPr/>
          </p:nvSpPr>
          <p:spPr>
            <a:xfrm>
              <a:off x="5113272" y="2760998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08" name="Google Shape;3108;p7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352701" y="2881265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9" name="Google Shape;3109;p7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7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11" name="Google Shape;3111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209094" y="2760967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2" name="Google Shape;3112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5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3" name="Google Shape;3113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3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4" name="Google Shape;3114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5" name="Google Shape;3115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7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6" name="Google Shape;3116;p7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0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1" name="Google Shape;3121;p7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122" name="Google Shape;3122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123" name="Google Shape;3123;p7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124" name="Google Shape;3124;p7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125" name="Google Shape;3125;p7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26" name="Google Shape;3126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27" name="Google Shape;3127;p7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128" name="Google Shape;3128;p7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129" name="Google Shape;3129;p7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30" name="Google Shape;3130;p7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31" name="Google Shape;3131;p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2" name="Google Shape;3132;p7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3" name="Google Shape;3133;p7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4" name="Google Shape;3134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5" name="Google Shape;3135;p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6" name="Google Shape;3136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37" name="Google Shape;3137;p74"/>
          <p:cNvGrpSpPr/>
          <p:nvPr/>
        </p:nvGrpSpPr>
        <p:grpSpPr>
          <a:xfrm>
            <a:off x="5113272" y="2760998"/>
            <a:ext cx="638175" cy="704850"/>
            <a:chOff x="5113272" y="2760998"/>
            <a:chExt cx="638175" cy="704850"/>
          </a:xfrm>
        </p:grpSpPr>
        <p:sp>
          <p:nvSpPr>
            <p:cNvPr id="3138" name="Google Shape;3138;p74"/>
            <p:cNvSpPr/>
            <p:nvPr/>
          </p:nvSpPr>
          <p:spPr>
            <a:xfrm>
              <a:off x="5113272" y="2760998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39" name="Google Shape;3139;p7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352701" y="2881265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40" name="Google Shape;3140;p7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1" name="Google Shape;3141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2" name="Google Shape;3142;p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3" name="Google Shape;3143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4" name="Google Shape;3144;p7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5" name="Google Shape;3145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6" name="Google Shape;3146;p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7" name="Google Shape;3147;p7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8" name="Google Shape;3148;p7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9" name="Google Shape;3149;p7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150" name="Google Shape;3150;p7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7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52" name="Google Shape;3152;p7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3" name="Google Shape;3153;p7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4" name="Google Shape;3154;p7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5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5" name="Google Shape;3155;p7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8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6" name="Google Shape;3156;p7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1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0" name="Shape 3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1" name="Google Shape;3161;p7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162" name="Google Shape;316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163" name="Google Shape;3163;p7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164" name="Google Shape;3164;p7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165" name="Google Shape;3165;p7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66" name="Google Shape;3166;p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7" name="Google Shape;3167;p7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168" name="Google Shape;3168;p7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3169" name="Google Shape;3169;p7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70" name="Google Shape;3170;p7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71" name="Google Shape;3171;p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2" name="Google Shape;3172;p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3" name="Google Shape;3173;p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4" name="Google Shape;3174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5" name="Google Shape;3175;p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6" name="Google Shape;3176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7" name="Google Shape;3177;p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8" name="Google Shape;3178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9" name="Google Shape;3179;p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0" name="Google Shape;3180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1" name="Google Shape;3181;p7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2" name="Google Shape;3182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3" name="Google Shape;3183;p7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4" name="Google Shape;3184;p7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5" name="Google Shape;3185;p7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6" name="Google Shape;3186;p7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187" name="Google Shape;3187;p75"/>
            <p:cNvSpPr/>
            <p:nvPr/>
          </p:nvSpPr>
          <p:spPr>
            <a:xfrm>
              <a:off x="7376041" y="3821877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88" name="Google Shape;3188;p7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615471" y="3942144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9" name="Google Shape;3189;p7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0" name="Google Shape;3190;p7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91" name="Google Shape;3191;p7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2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2" name="Google Shape;3192;p7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3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3" name="Google Shape;3193;p7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3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4" name="Google Shape;3194;p7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95" name="Google Shape;3195;p7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9" name="Shape 3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0" name="Google Shape;3200;p7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201" name="Google Shape;3201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202" name="Google Shape;3202;p7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03" name="Google Shape;3203;p7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3204" name="Google Shape;3204;p7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05" name="Google Shape;3205;p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6" name="Google Shape;3206;p7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07" name="Google Shape;3207;p7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3208" name="Google Shape;3208;p7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09" name="Google Shape;3209;p7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10" name="Google Shape;3210;p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1" name="Google Shape;3211;p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2" name="Google Shape;3212;p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3" name="Google Shape;3213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4" name="Google Shape;3214;p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5" name="Google Shape;3215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6" name="Google Shape;3216;p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7" name="Google Shape;3217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8" name="Google Shape;3218;p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9" name="Google Shape;3219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0" name="Google Shape;3220;p7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1" name="Google Shape;3221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2" name="Google Shape;3222;p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3" name="Google Shape;3223;p7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4" name="Google Shape;3224;p7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25" name="Google Shape;3225;p7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3226" name="Google Shape;3226;p76"/>
            <p:cNvSpPr/>
            <p:nvPr/>
          </p:nvSpPr>
          <p:spPr>
            <a:xfrm>
              <a:off x="8255947" y="4072039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27" name="Google Shape;3227;p7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8495376" y="4192306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8" name="Google Shape;3228;p7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9" name="Google Shape;3229;p7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30" name="Google Shape;3230;p7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1" name="Google Shape;3231;p7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351769" y="3892799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2" name="Google Shape;3232;p7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3" name="Google Shape;3233;p7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4" name="Google Shape;3234;p7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8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9" name="Google Shape;3239;p77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240" name="Google Shape;3240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241" name="Google Shape;3241;p77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42" name="Google Shape;3242;p77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3243" name="Google Shape;3243;p77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44" name="Google Shape;3244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5" name="Google Shape;3245;p77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46" name="Google Shape;3246;p7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247" name="Google Shape;3247;p7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48" name="Google Shape;3248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49" name="Google Shape;3249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0" name="Google Shape;3250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1" name="Google Shape;3251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2" name="Google Shape;3252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3" name="Google Shape;3253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4" name="Google Shape;3254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5" name="Google Shape;3255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6" name="Google Shape;3256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7" name="Google Shape;3257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8" name="Google Shape;3258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9" name="Google Shape;3259;p7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0" name="Google Shape;3260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1" name="Google Shape;3261;p7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2" name="Google Shape;3262;p7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3" name="Google Shape;3263;p7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64" name="Google Shape;3264;p77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265" name="Google Shape;3265;p77"/>
            <p:cNvSpPr/>
            <p:nvPr/>
          </p:nvSpPr>
          <p:spPr>
            <a:xfrm>
              <a:off x="3238677" y="6858090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66" name="Google Shape;3266;p77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478106" y="6978357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7" name="Google Shape;3267;p77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8" name="Google Shape;3268;p77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69" name="Google Shape;3269;p7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0" name="Google Shape;3270;p7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1" name="Google Shape;3271;p7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2" name="Google Shape;3272;p7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6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" name="Google Shape;3277;p78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278" name="Google Shape;327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279" name="Google Shape;3279;p78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80" name="Google Shape;3280;p78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3281" name="Google Shape;3281;p78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82" name="Google Shape;3282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83" name="Google Shape;3283;p78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284" name="Google Shape;3284;p78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3285" name="Google Shape;3285;p78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86" name="Google Shape;3286;p7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87" name="Google Shape;3287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8" name="Google Shape;3288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9" name="Google Shape;3289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0" name="Google Shape;3290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1" name="Google Shape;3291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2" name="Google Shape;3292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3" name="Google Shape;3293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4" name="Google Shape;3294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5" name="Google Shape;3295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6" name="Google Shape;3296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7" name="Google Shape;3297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8" name="Google Shape;3298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9" name="Google Shape;3299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0" name="Google Shape;3300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1" name="Google Shape;3301;p7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2" name="Google Shape;3302;p78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303" name="Google Shape;3303;p78"/>
            <p:cNvSpPr/>
            <p:nvPr/>
          </p:nvSpPr>
          <p:spPr>
            <a:xfrm>
              <a:off x="3966425" y="6858091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04" name="Google Shape;3304;p7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4205854" y="6978358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05" name="Google Shape;3305;p78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6" name="Google Shape;3306;p78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07" name="Google Shape;3307;p7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062247" y="6768455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8" name="Google Shape;3308;p7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4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9" name="Google Shape;3309;p7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7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10" name="Google Shape;3310;p7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4" name="Shape 3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5" name="Google Shape;3315;p79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316" name="Google Shape;331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317" name="Google Shape;3317;p79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18" name="Google Shape;3318;p79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319" name="Google Shape;3319;p79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20" name="Google Shape;3320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21" name="Google Shape;3321;p79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22" name="Google Shape;3322;p79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323" name="Google Shape;3323;p79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24" name="Google Shape;3324;p7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25" name="Google Shape;3325;p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6" name="Google Shape;3326;p7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7" name="Google Shape;3327;p7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8" name="Google Shape;3328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9" name="Google Shape;3329;p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0" name="Google Shape;3330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1" name="Google Shape;3331;p7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2" name="Google Shape;3332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3" name="Google Shape;3333;p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4" name="Google Shape;3334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5" name="Google Shape;3335;p7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6" name="Google Shape;3336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7" name="Google Shape;3337;p7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8" name="Google Shape;3338;p7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9" name="Google Shape;3339;p7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40" name="Google Shape;3340;p79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341" name="Google Shape;3341;p79"/>
            <p:cNvSpPr/>
            <p:nvPr/>
          </p:nvSpPr>
          <p:spPr>
            <a:xfrm>
              <a:off x="14122880" y="3732272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42" name="Google Shape;3342;p79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362309" y="3852539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3" name="Google Shape;3343;p79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4" name="Google Shape;3344;p79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45" name="Google Shape;3345;p7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5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6" name="Google Shape;3346;p7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8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7" name="Google Shape;3347;p79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1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1" name="Shape 3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2" name="Google Shape;3352;p80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353" name="Google Shape;335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354" name="Google Shape;3354;p80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55" name="Google Shape;3355;p80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356" name="Google Shape;3356;p80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57" name="Google Shape;3357;p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58" name="Google Shape;3358;p80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59" name="Google Shape;3359;p80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3360" name="Google Shape;3360;p80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61" name="Google Shape;3361;p8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62" name="Google Shape;3362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3" name="Google Shape;3363;p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4" name="Google Shape;3364;p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5" name="Google Shape;3365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6" name="Google Shape;3366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7" name="Google Shape;3367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8" name="Google Shape;3368;p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9" name="Google Shape;3369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0" name="Google Shape;3370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1" name="Google Shape;3371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2" name="Google Shape;3372;p8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3" name="Google Shape;3373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4" name="Google Shape;3374;p8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5" name="Google Shape;3375;p8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6" name="Google Shape;3376;p8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77" name="Google Shape;3377;p80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378" name="Google Shape;3378;p80"/>
            <p:cNvSpPr/>
            <p:nvPr/>
          </p:nvSpPr>
          <p:spPr>
            <a:xfrm>
              <a:off x="14788044" y="3732270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79" name="Google Shape;3379;p8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5027472" y="3852537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80" name="Google Shape;3380;p80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80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82" name="Google Shape;3382;p8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2306" y="3642633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3" name="Google Shape;3383;p8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84" name="Google Shape;3384;p8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8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" name="Google Shape;3389;p81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390" name="Google Shape;3390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391" name="Google Shape;3391;p81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92" name="Google Shape;3392;p81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3393" name="Google Shape;3393;p81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94" name="Google Shape;3394;p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95" name="Google Shape;3395;p81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396" name="Google Shape;3396;p81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3397" name="Google Shape;3397;p81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98" name="Google Shape;3398;p8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99" name="Google Shape;3399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0" name="Google Shape;3400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1" name="Google Shape;3401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2" name="Google Shape;3402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3" name="Google Shape;3403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4" name="Google Shape;3404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5" name="Google Shape;3405;p81"/>
          <p:cNvGrpSpPr/>
          <p:nvPr/>
        </p:nvGrpSpPr>
        <p:grpSpPr>
          <a:xfrm>
            <a:off x="12885418" y="6898478"/>
            <a:ext cx="638175" cy="704850"/>
            <a:chOff x="12885418" y="6898478"/>
            <a:chExt cx="638175" cy="704850"/>
          </a:xfrm>
        </p:grpSpPr>
        <p:sp>
          <p:nvSpPr>
            <p:cNvPr id="3406" name="Google Shape;3406;p81"/>
            <p:cNvSpPr/>
            <p:nvPr/>
          </p:nvSpPr>
          <p:spPr>
            <a:xfrm>
              <a:off x="12885418" y="6898478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07" name="Google Shape;3407;p8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3124847" y="7018745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08" name="Google Shape;3408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9" name="Google Shape;3409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0" name="Google Shape;3410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1" name="Google Shape;3411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2" name="Google Shape;3412;p8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3" name="Google Shape;3413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4" name="Google Shape;3414;p8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5" name="Google Shape;3415;p8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6" name="Google Shape;3416;p8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7" name="Google Shape;3417;p81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3418" name="Google Shape;3418;p81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9" name="Google Shape;3419;p81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20" name="Google Shape;3420;p8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1" name="Google Shape;3421;p81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5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p82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427" name="Google Shape;3427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428" name="Google Shape;3428;p82"/>
          <p:cNvSpPr txBox="1"/>
          <p:nvPr/>
        </p:nvSpPr>
        <p:spPr>
          <a:xfrm>
            <a:off x="5569595" y="671070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429" name="Google Shape;3429;p82"/>
          <p:cNvGrpSpPr/>
          <p:nvPr/>
        </p:nvGrpSpPr>
        <p:grpSpPr>
          <a:xfrm>
            <a:off x="5209263" y="729072"/>
            <a:ext cx="275968" cy="247945"/>
            <a:chOff x="5209263" y="729072"/>
            <a:chExt cx="275968" cy="247945"/>
          </a:xfrm>
        </p:grpSpPr>
        <p:sp>
          <p:nvSpPr>
            <p:cNvPr id="3430" name="Google Shape;3430;p82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31" name="Google Shape;3431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2" name="Google Shape;3432;p82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433" name="Google Shape;3433;p82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434" name="Google Shape;3434;p82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35" name="Google Shape;3435;p8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36" name="Google Shape;3436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7" name="Google Shape;3437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8" name="Google Shape;3438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9" name="Google Shape;3439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0" name="Google Shape;3440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1" name="Google Shape;3441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2" name="Google Shape;3442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3" name="Google Shape;3443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4" name="Google Shape;3444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5" name="Google Shape;3445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6" name="Google Shape;3446;p8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7" name="Google Shape;3447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8" name="Google Shape;3448;p8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9" name="Google Shape;3449;p8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0" name="Google Shape;3450;p8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6"/>
            <a:ext cx="470835" cy="4454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51" name="Google Shape;3451;p82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452" name="Google Shape;3452;p82"/>
            <p:cNvSpPr/>
            <p:nvPr/>
          </p:nvSpPr>
          <p:spPr>
            <a:xfrm>
              <a:off x="13801507" y="6756299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53" name="Google Shape;3453;p8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4040936" y="6876566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4" name="Google Shape;3454;p82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5" name="Google Shape;3455;p82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56" name="Google Shape;3456;p8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3897330" y="6577056"/>
              <a:ext cx="542924" cy="885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7" name="Google Shape;3457;p82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1" name="Shape 3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2" name="Google Shape;3462;p83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463" name="Google Shape;3463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464" name="Google Shape;3464;p83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465" name="Google Shape;3465;p83"/>
          <p:cNvGrpSpPr/>
          <p:nvPr/>
        </p:nvGrpSpPr>
        <p:grpSpPr>
          <a:xfrm>
            <a:off x="5209263" y="729074"/>
            <a:ext cx="275968" cy="247945"/>
            <a:chOff x="5209263" y="729074"/>
            <a:chExt cx="275968" cy="247945"/>
          </a:xfrm>
        </p:grpSpPr>
        <p:sp>
          <p:nvSpPr>
            <p:cNvPr id="3466" name="Google Shape;3466;p83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67" name="Google Shape;3467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4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68" name="Google Shape;3468;p83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469" name="Google Shape;3469;p83"/>
          <p:cNvGrpSpPr/>
          <p:nvPr/>
        </p:nvGrpSpPr>
        <p:grpSpPr>
          <a:xfrm>
            <a:off x="3881177" y="731885"/>
            <a:ext cx="323920" cy="247503"/>
            <a:chOff x="3881177" y="731885"/>
            <a:chExt cx="323920" cy="247503"/>
          </a:xfrm>
        </p:grpSpPr>
        <p:sp>
          <p:nvSpPr>
            <p:cNvPr id="3470" name="Google Shape;3470;p83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71" name="Google Shape;3471;p8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5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72" name="Google Shape;3472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3" name="Google Shape;3473;p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4" name="Google Shape;3474;p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5" name="Google Shape;3475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6" name="Google Shape;3476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7" name="Google Shape;3477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8" name="Google Shape;3478;p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9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9" name="Google Shape;3479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0" name="Google Shape;3480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1" name="Google Shape;3481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2" name="Google Shape;3482;p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3" name="Google Shape;3483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4" name="Google Shape;3484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5" name="Google Shape;3485;p8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6" name="Google Shape;3486;p8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87" name="Google Shape;3487;p83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488" name="Google Shape;3488;p83"/>
            <p:cNvSpPr/>
            <p:nvPr/>
          </p:nvSpPr>
          <p:spPr>
            <a:xfrm>
              <a:off x="16205862" y="4683161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89" name="Google Shape;3489;p8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445292" y="4803428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0" name="Google Shape;3490;p83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1" name="Google Shape;3491;p83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92" name="Google Shape;3492;p83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0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6" name="Shape 3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7" name="Google Shape;3497;p84"/>
          <p:cNvSpPr txBox="1"/>
          <p:nvPr/>
        </p:nvSpPr>
        <p:spPr>
          <a:xfrm>
            <a:off x="2961405" y="673884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498" name="Google Shape;349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7"/>
            <a:ext cx="619466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499" name="Google Shape;3499;p84"/>
          <p:cNvSpPr txBox="1"/>
          <p:nvPr/>
        </p:nvSpPr>
        <p:spPr>
          <a:xfrm>
            <a:off x="5569595" y="671071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00" name="Google Shape;3500;p84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501" name="Google Shape;3501;p84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02" name="Google Shape;3502;p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03" name="Google Shape;3503;p84"/>
          <p:cNvSpPr txBox="1"/>
          <p:nvPr/>
        </p:nvSpPr>
        <p:spPr>
          <a:xfrm>
            <a:off x="4249018" y="645309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04" name="Google Shape;3504;p84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505" name="Google Shape;3505;p84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06" name="Google Shape;3506;p8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07" name="Google Shape;3507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8" name="Google Shape;3508;p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9" name="Google Shape;3509;p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8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0" name="Google Shape;3510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1" name="Google Shape;3511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2" name="Google Shape;3512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3" name="Google Shape;3513;p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0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4" name="Google Shape;3514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5" name="Google Shape;3515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3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6" name="Google Shape;3516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7" name="Google Shape;3517;p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8" name="Google Shape;3518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9" name="Google Shape;3519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0" name="Google Shape;3520;p8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9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1" name="Google Shape;3521;p8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9"/>
            <a:ext cx="470835" cy="44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22" name="Google Shape;3522;p84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523" name="Google Shape;3523;p84"/>
            <p:cNvSpPr/>
            <p:nvPr/>
          </p:nvSpPr>
          <p:spPr>
            <a:xfrm>
              <a:off x="16083692" y="4683161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24" name="Google Shape;3524;p8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6323121" y="4803428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5" name="Google Shape;3525;p84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8002"/>
                  </a:lnTo>
                  <a:lnTo>
                    <a:pt x="6701333" y="4538002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8002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8002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8002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8002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8002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8002"/>
                  </a:lnTo>
                  <a:lnTo>
                    <a:pt x="1297940" y="4538002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8002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8002"/>
                  </a:lnTo>
                  <a:lnTo>
                    <a:pt x="4540021" y="4538002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6" name="Google Shape;3526;p84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36"/>
                  </a:moveTo>
                  <a:lnTo>
                    <a:pt x="0" y="2159736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36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36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36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36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36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36"/>
                  </a:moveTo>
                  <a:lnTo>
                    <a:pt x="6483985" y="2159736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36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27" name="Google Shape;3527;p8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31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" name="Google Shape;3532;p85"/>
          <p:cNvSpPr txBox="1"/>
          <p:nvPr/>
        </p:nvSpPr>
        <p:spPr>
          <a:xfrm>
            <a:off x="2961405" y="673882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33" name="Google Shape;353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4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534" name="Google Shape;3534;p85"/>
          <p:cNvSpPr txBox="1"/>
          <p:nvPr/>
        </p:nvSpPr>
        <p:spPr>
          <a:xfrm>
            <a:off x="5569595" y="67106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35" name="Google Shape;3535;p85"/>
          <p:cNvGrpSpPr/>
          <p:nvPr/>
        </p:nvGrpSpPr>
        <p:grpSpPr>
          <a:xfrm>
            <a:off x="5209263" y="729073"/>
            <a:ext cx="275968" cy="247945"/>
            <a:chOff x="5209263" y="729073"/>
            <a:chExt cx="275968" cy="247945"/>
          </a:xfrm>
        </p:grpSpPr>
        <p:sp>
          <p:nvSpPr>
            <p:cNvPr id="3536" name="Google Shape;3536;p85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37" name="Google Shape;3537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3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38" name="Google Shape;3538;p85"/>
          <p:cNvSpPr txBox="1"/>
          <p:nvPr/>
        </p:nvSpPr>
        <p:spPr>
          <a:xfrm>
            <a:off x="4249018" y="645307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39" name="Google Shape;3539;p85"/>
          <p:cNvGrpSpPr/>
          <p:nvPr/>
        </p:nvGrpSpPr>
        <p:grpSpPr>
          <a:xfrm>
            <a:off x="3881177" y="731883"/>
            <a:ext cx="323920" cy="247503"/>
            <a:chOff x="3881177" y="731883"/>
            <a:chExt cx="323920" cy="247503"/>
          </a:xfrm>
        </p:grpSpPr>
        <p:sp>
          <p:nvSpPr>
            <p:cNvPr id="3540" name="Google Shape;3540;p85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41" name="Google Shape;3541;p8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3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42" name="Google Shape;3542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3" name="Google Shape;3543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4" name="Google Shape;3544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5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5" name="Google Shape;3545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6" name="Google Shape;3546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89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7" name="Google Shape;3547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3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8" name="Google Shape;3548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7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9" name="Google Shape;3549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0" name="Google Shape;3550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1" name="Google Shape;3551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2" name="Google Shape;3552;p8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3" name="Google Shape;3553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7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4" name="Google Shape;3554;p8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5" name="Google Shape;3555;p8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8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6" name="Google Shape;3556;p8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57" name="Google Shape;3557;p85"/>
          <p:cNvGrpSpPr/>
          <p:nvPr/>
        </p:nvGrpSpPr>
        <p:grpSpPr>
          <a:xfrm>
            <a:off x="2611285" y="2314688"/>
            <a:ext cx="15449550" cy="5619115"/>
            <a:chOff x="2611285" y="2314688"/>
            <a:chExt cx="15449550" cy="5619115"/>
          </a:xfrm>
        </p:grpSpPr>
        <p:sp>
          <p:nvSpPr>
            <p:cNvPr id="3558" name="Google Shape;3558;p85"/>
            <p:cNvSpPr/>
            <p:nvPr/>
          </p:nvSpPr>
          <p:spPr>
            <a:xfrm>
              <a:off x="17059486" y="4792302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59" name="Google Shape;3559;p8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7298914" y="4912568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0" name="Google Shape;3560;p85"/>
            <p:cNvSpPr/>
            <p:nvPr/>
          </p:nvSpPr>
          <p:spPr>
            <a:xfrm>
              <a:off x="2611285" y="2314688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68"/>
                  </a:lnTo>
                  <a:lnTo>
                    <a:pt x="8965006" y="4320768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68"/>
                  </a:lnTo>
                  <a:lnTo>
                    <a:pt x="8747658" y="4537888"/>
                  </a:lnTo>
                  <a:lnTo>
                    <a:pt x="11126318" y="4537888"/>
                  </a:lnTo>
                  <a:lnTo>
                    <a:pt x="11126318" y="4320768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68"/>
                  </a:lnTo>
                  <a:lnTo>
                    <a:pt x="15231580" y="4537888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88"/>
                  </a:lnTo>
                  <a:lnTo>
                    <a:pt x="12207088" y="4320768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68"/>
                  </a:lnTo>
                  <a:lnTo>
                    <a:pt x="11989740" y="4537888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88"/>
                  </a:lnTo>
                  <a:lnTo>
                    <a:pt x="7884477" y="4320768"/>
                  </a:lnTo>
                  <a:lnTo>
                    <a:pt x="7781925" y="4320768"/>
                  </a:lnTo>
                  <a:lnTo>
                    <a:pt x="7781925" y="3457486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86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86"/>
                  </a:lnTo>
                  <a:lnTo>
                    <a:pt x="7564514" y="3457486"/>
                  </a:lnTo>
                  <a:lnTo>
                    <a:pt x="7564514" y="4537989"/>
                  </a:lnTo>
                  <a:lnTo>
                    <a:pt x="7564514" y="5400116"/>
                  </a:lnTo>
                  <a:lnTo>
                    <a:pt x="5620613" y="5400116"/>
                  </a:lnTo>
                  <a:lnTo>
                    <a:pt x="5620613" y="4537989"/>
                  </a:lnTo>
                  <a:lnTo>
                    <a:pt x="5620613" y="3457486"/>
                  </a:lnTo>
                  <a:lnTo>
                    <a:pt x="5620613" y="3240367"/>
                  </a:lnTo>
                  <a:lnTo>
                    <a:pt x="5620613" y="2159863"/>
                  </a:lnTo>
                  <a:lnTo>
                    <a:pt x="5403215" y="2159863"/>
                  </a:lnTo>
                  <a:lnTo>
                    <a:pt x="5403215" y="3240367"/>
                  </a:lnTo>
                  <a:lnTo>
                    <a:pt x="5403215" y="3457486"/>
                  </a:lnTo>
                  <a:lnTo>
                    <a:pt x="5403215" y="4537989"/>
                  </a:lnTo>
                  <a:lnTo>
                    <a:pt x="5403215" y="5400116"/>
                  </a:lnTo>
                  <a:lnTo>
                    <a:pt x="2378710" y="5400116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63"/>
                  </a:lnTo>
                  <a:lnTo>
                    <a:pt x="2161311" y="3240367"/>
                  </a:lnTo>
                  <a:lnTo>
                    <a:pt x="2161311" y="3457486"/>
                  </a:lnTo>
                  <a:lnTo>
                    <a:pt x="2161311" y="4537989"/>
                  </a:lnTo>
                  <a:lnTo>
                    <a:pt x="2161311" y="5400116"/>
                  </a:lnTo>
                  <a:lnTo>
                    <a:pt x="217411" y="5400116"/>
                  </a:lnTo>
                  <a:lnTo>
                    <a:pt x="217411" y="4537989"/>
                  </a:lnTo>
                  <a:lnTo>
                    <a:pt x="217411" y="3457486"/>
                  </a:lnTo>
                  <a:lnTo>
                    <a:pt x="1080528" y="3457486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86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86"/>
                  </a:lnTo>
                  <a:lnTo>
                    <a:pt x="0" y="4537989"/>
                  </a:lnTo>
                  <a:lnTo>
                    <a:pt x="0" y="5400116"/>
                  </a:lnTo>
                  <a:lnTo>
                    <a:pt x="0" y="5618505"/>
                  </a:lnTo>
                  <a:lnTo>
                    <a:pt x="7781925" y="5618505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88"/>
                  </a:lnTo>
                  <a:lnTo>
                    <a:pt x="15448991" y="4320768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14"/>
                  </a:lnTo>
                  <a:lnTo>
                    <a:pt x="0" y="2378252"/>
                  </a:lnTo>
                  <a:lnTo>
                    <a:pt x="1297940" y="2378252"/>
                  </a:lnTo>
                  <a:lnTo>
                    <a:pt x="1297940" y="2159863"/>
                  </a:lnTo>
                  <a:lnTo>
                    <a:pt x="217411" y="2159863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33"/>
                  </a:lnTo>
                  <a:lnTo>
                    <a:pt x="3241903" y="217233"/>
                  </a:lnTo>
                  <a:lnTo>
                    <a:pt x="3241903" y="3457486"/>
                  </a:lnTo>
                  <a:lnTo>
                    <a:pt x="3459251" y="3457486"/>
                  </a:lnTo>
                  <a:lnTo>
                    <a:pt x="3459251" y="217233"/>
                  </a:lnTo>
                  <a:lnTo>
                    <a:pt x="7564514" y="217233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63"/>
                  </a:lnTo>
                  <a:lnTo>
                    <a:pt x="6701333" y="2159863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83"/>
                  </a:lnTo>
                  <a:lnTo>
                    <a:pt x="3241903" y="4320883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83"/>
                  </a:lnTo>
                  <a:lnTo>
                    <a:pt x="4540021" y="3457486"/>
                  </a:lnTo>
                  <a:lnTo>
                    <a:pt x="4540021" y="2378252"/>
                  </a:lnTo>
                  <a:lnTo>
                    <a:pt x="4540021" y="2159863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63"/>
                  </a:lnTo>
                  <a:lnTo>
                    <a:pt x="6483985" y="2378252"/>
                  </a:lnTo>
                  <a:lnTo>
                    <a:pt x="7781925" y="2378252"/>
                  </a:lnTo>
                  <a:lnTo>
                    <a:pt x="8965006" y="2378138"/>
                  </a:lnTo>
                  <a:lnTo>
                    <a:pt x="8965006" y="2161019"/>
                  </a:lnTo>
                  <a:lnTo>
                    <a:pt x="8965006" y="1080516"/>
                  </a:lnTo>
                  <a:lnTo>
                    <a:pt x="8747658" y="1080516"/>
                  </a:lnTo>
                  <a:lnTo>
                    <a:pt x="8747658" y="2161019"/>
                  </a:lnTo>
                  <a:lnTo>
                    <a:pt x="7884477" y="2161019"/>
                  </a:lnTo>
                  <a:lnTo>
                    <a:pt x="7884477" y="1080516"/>
                  </a:lnTo>
                  <a:lnTo>
                    <a:pt x="7884477" y="218389"/>
                  </a:lnTo>
                  <a:lnTo>
                    <a:pt x="9828378" y="218389"/>
                  </a:lnTo>
                  <a:lnTo>
                    <a:pt x="9828378" y="1080516"/>
                  </a:lnTo>
                  <a:lnTo>
                    <a:pt x="9828378" y="2161019"/>
                  </a:lnTo>
                  <a:lnTo>
                    <a:pt x="9828378" y="2378138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38"/>
                  </a:lnTo>
                  <a:lnTo>
                    <a:pt x="10045789" y="2161019"/>
                  </a:lnTo>
                  <a:lnTo>
                    <a:pt x="10045789" y="1080516"/>
                  </a:lnTo>
                  <a:lnTo>
                    <a:pt x="10045789" y="218389"/>
                  </a:lnTo>
                  <a:lnTo>
                    <a:pt x="13070281" y="218389"/>
                  </a:lnTo>
                  <a:lnTo>
                    <a:pt x="13070281" y="4537888"/>
                  </a:lnTo>
                  <a:lnTo>
                    <a:pt x="14368463" y="4537888"/>
                  </a:lnTo>
                  <a:lnTo>
                    <a:pt x="14368463" y="4320768"/>
                  </a:lnTo>
                  <a:lnTo>
                    <a:pt x="13287680" y="4320768"/>
                  </a:lnTo>
                  <a:lnTo>
                    <a:pt x="13287680" y="3458641"/>
                  </a:lnTo>
                  <a:lnTo>
                    <a:pt x="13287680" y="2378138"/>
                  </a:lnTo>
                  <a:lnTo>
                    <a:pt x="13287680" y="2161019"/>
                  </a:lnTo>
                  <a:lnTo>
                    <a:pt x="13287680" y="1080516"/>
                  </a:lnTo>
                  <a:lnTo>
                    <a:pt x="13287680" y="218389"/>
                  </a:lnTo>
                  <a:lnTo>
                    <a:pt x="15231580" y="218389"/>
                  </a:lnTo>
                  <a:lnTo>
                    <a:pt x="15231580" y="1080516"/>
                  </a:lnTo>
                  <a:lnTo>
                    <a:pt x="15231580" y="2161019"/>
                  </a:lnTo>
                  <a:lnTo>
                    <a:pt x="14368463" y="2161019"/>
                  </a:lnTo>
                  <a:lnTo>
                    <a:pt x="14368463" y="1080516"/>
                  </a:lnTo>
                  <a:lnTo>
                    <a:pt x="14151051" y="1080516"/>
                  </a:lnTo>
                  <a:lnTo>
                    <a:pt x="14151051" y="2161019"/>
                  </a:lnTo>
                  <a:lnTo>
                    <a:pt x="14151051" y="2378138"/>
                  </a:lnTo>
                  <a:lnTo>
                    <a:pt x="15448991" y="2378138"/>
                  </a:lnTo>
                  <a:lnTo>
                    <a:pt x="15448991" y="2161019"/>
                  </a:lnTo>
                  <a:lnTo>
                    <a:pt x="15448991" y="1080516"/>
                  </a:lnTo>
                  <a:lnTo>
                    <a:pt x="15448991" y="218389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1" name="Google Shape;3561;p85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25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25"/>
                  </a:lnTo>
                  <a:lnTo>
                    <a:pt x="1080592" y="2378125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25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25"/>
                  </a:lnTo>
                  <a:lnTo>
                    <a:pt x="4540021" y="2378125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25"/>
                  </a:lnTo>
                  <a:lnTo>
                    <a:pt x="3459251" y="2378125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25"/>
                  </a:lnTo>
                  <a:lnTo>
                    <a:pt x="7781925" y="2378125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62" name="Google Shape;3562;p8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7059196" y="4683129"/>
              <a:ext cx="476249" cy="7619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6" name="Shape 3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7" name="Google Shape;3567;p86"/>
          <p:cNvSpPr txBox="1"/>
          <p:nvPr/>
        </p:nvSpPr>
        <p:spPr>
          <a:xfrm>
            <a:off x="2961405" y="673889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68" name="Google Shape;356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30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569" name="Google Shape;3569;p86"/>
          <p:cNvSpPr txBox="1"/>
          <p:nvPr/>
        </p:nvSpPr>
        <p:spPr>
          <a:xfrm>
            <a:off x="5569595" y="671076"/>
            <a:ext cx="416559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70" name="Google Shape;3570;p86"/>
          <p:cNvGrpSpPr/>
          <p:nvPr/>
        </p:nvGrpSpPr>
        <p:grpSpPr>
          <a:xfrm>
            <a:off x="5209263" y="729079"/>
            <a:ext cx="275968" cy="247945"/>
            <a:chOff x="5209263" y="729079"/>
            <a:chExt cx="275968" cy="247945"/>
          </a:xfrm>
        </p:grpSpPr>
        <p:sp>
          <p:nvSpPr>
            <p:cNvPr id="3571" name="Google Shape;3571;p86"/>
            <p:cNvSpPr/>
            <p:nvPr/>
          </p:nvSpPr>
          <p:spPr>
            <a:xfrm>
              <a:off x="5209641" y="729322"/>
              <a:ext cx="275590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83"/>
                  </a:lnTo>
                  <a:lnTo>
                    <a:pt x="258051" y="84683"/>
                  </a:lnTo>
                  <a:lnTo>
                    <a:pt x="258051" y="77101"/>
                  </a:lnTo>
                  <a:lnTo>
                    <a:pt x="240855" y="77101"/>
                  </a:lnTo>
                  <a:lnTo>
                    <a:pt x="240855" y="68249"/>
                  </a:lnTo>
                  <a:lnTo>
                    <a:pt x="223621" y="68249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58"/>
                  </a:lnTo>
                  <a:lnTo>
                    <a:pt x="180619" y="50558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85"/>
                  </a:lnTo>
                  <a:lnTo>
                    <a:pt x="163423" y="25285"/>
                  </a:lnTo>
                  <a:lnTo>
                    <a:pt x="163423" y="17703"/>
                  </a:lnTo>
                  <a:lnTo>
                    <a:pt x="154825" y="17703"/>
                  </a:lnTo>
                  <a:lnTo>
                    <a:pt x="154825" y="8851"/>
                  </a:lnTo>
                  <a:lnTo>
                    <a:pt x="146227" y="8851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51"/>
                  </a:lnTo>
                  <a:lnTo>
                    <a:pt x="120421" y="8851"/>
                  </a:lnTo>
                  <a:lnTo>
                    <a:pt x="120421" y="17703"/>
                  </a:lnTo>
                  <a:lnTo>
                    <a:pt x="111810" y="17703"/>
                  </a:lnTo>
                  <a:lnTo>
                    <a:pt x="111810" y="25285"/>
                  </a:lnTo>
                  <a:lnTo>
                    <a:pt x="103212" y="25285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58"/>
                  </a:lnTo>
                  <a:lnTo>
                    <a:pt x="86017" y="50558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49"/>
                  </a:lnTo>
                  <a:lnTo>
                    <a:pt x="34404" y="68249"/>
                  </a:lnTo>
                  <a:lnTo>
                    <a:pt x="34404" y="77101"/>
                  </a:lnTo>
                  <a:lnTo>
                    <a:pt x="17208" y="77101"/>
                  </a:lnTo>
                  <a:lnTo>
                    <a:pt x="17208" y="84683"/>
                  </a:lnTo>
                  <a:lnTo>
                    <a:pt x="8610" y="84683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72" name="Google Shape;3572;p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9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73" name="Google Shape;3573;p86"/>
          <p:cNvSpPr txBox="1"/>
          <p:nvPr/>
        </p:nvSpPr>
        <p:spPr>
          <a:xfrm>
            <a:off x="4249018" y="645310"/>
            <a:ext cx="495300" cy="360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574" name="Google Shape;3574;p86"/>
          <p:cNvGrpSpPr/>
          <p:nvPr/>
        </p:nvGrpSpPr>
        <p:grpSpPr>
          <a:xfrm>
            <a:off x="3881177" y="731889"/>
            <a:ext cx="323920" cy="247503"/>
            <a:chOff x="3881177" y="731889"/>
            <a:chExt cx="323920" cy="247503"/>
          </a:xfrm>
        </p:grpSpPr>
        <p:sp>
          <p:nvSpPr>
            <p:cNvPr id="3575" name="Google Shape;3575;p86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88"/>
                  </a:moveTo>
                  <a:lnTo>
                    <a:pt x="313067" y="70688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88"/>
                  </a:lnTo>
                  <a:lnTo>
                    <a:pt x="0" y="70688"/>
                  </a:lnTo>
                  <a:lnTo>
                    <a:pt x="0" y="90881"/>
                  </a:lnTo>
                  <a:lnTo>
                    <a:pt x="10439" y="90881"/>
                  </a:lnTo>
                  <a:lnTo>
                    <a:pt x="10439" y="100977"/>
                  </a:lnTo>
                  <a:lnTo>
                    <a:pt x="20878" y="100977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77"/>
                  </a:lnTo>
                  <a:lnTo>
                    <a:pt x="313067" y="100977"/>
                  </a:lnTo>
                  <a:lnTo>
                    <a:pt x="313067" y="90881"/>
                  </a:lnTo>
                  <a:lnTo>
                    <a:pt x="323519" y="90881"/>
                  </a:lnTo>
                  <a:lnTo>
                    <a:pt x="323519" y="70688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76" name="Google Shape;3576;p8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9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77" name="Google Shape;3577;p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5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8" name="Google Shape;3578;p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9" name="Google Shape;3579;p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301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0" name="Google Shape;3580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1" name="Google Shape;3581;p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2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2" name="Google Shape;3582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6"/>
            <a:ext cx="333633" cy="340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83" name="Google Shape;3583;p86"/>
          <p:cNvGrpSpPr/>
          <p:nvPr/>
        </p:nvGrpSpPr>
        <p:grpSpPr>
          <a:xfrm>
            <a:off x="17059485" y="4792307"/>
            <a:ext cx="638175" cy="704850"/>
            <a:chOff x="17059485" y="4792307"/>
            <a:chExt cx="638175" cy="704850"/>
          </a:xfrm>
        </p:grpSpPr>
        <p:sp>
          <p:nvSpPr>
            <p:cNvPr id="3584" name="Google Shape;3584;p86"/>
            <p:cNvSpPr/>
            <p:nvPr/>
          </p:nvSpPr>
          <p:spPr>
            <a:xfrm>
              <a:off x="17059485" y="4792307"/>
              <a:ext cx="638175" cy="704850"/>
            </a:xfrm>
            <a:custGeom>
              <a:rect b="b" l="l" r="r" t="t"/>
              <a:pathLst>
                <a:path extrusionOk="0" h="704850" w="638175">
                  <a:moveTo>
                    <a:pt x="351186" y="704563"/>
                  </a:moveTo>
                  <a:lnTo>
                    <a:pt x="311472" y="702414"/>
                  </a:lnTo>
                  <a:lnTo>
                    <a:pt x="269906" y="695398"/>
                  </a:lnTo>
                  <a:lnTo>
                    <a:pt x="216863" y="678362"/>
                  </a:lnTo>
                  <a:lnTo>
                    <a:pt x="171013" y="655362"/>
                  </a:lnTo>
                  <a:lnTo>
                    <a:pt x="134863" y="630473"/>
                  </a:lnTo>
                  <a:lnTo>
                    <a:pt x="95643" y="594573"/>
                  </a:lnTo>
                  <a:lnTo>
                    <a:pt x="63273" y="554526"/>
                  </a:lnTo>
                  <a:lnTo>
                    <a:pt x="39268" y="514515"/>
                  </a:lnTo>
                  <a:lnTo>
                    <a:pt x="21309" y="473352"/>
                  </a:lnTo>
                  <a:lnTo>
                    <a:pt x="7938" y="426611"/>
                  </a:lnTo>
                  <a:lnTo>
                    <a:pt x="1659" y="386247"/>
                  </a:lnTo>
                  <a:lnTo>
                    <a:pt x="0" y="351935"/>
                  </a:lnTo>
                  <a:lnTo>
                    <a:pt x="143" y="344070"/>
                  </a:lnTo>
                  <a:lnTo>
                    <a:pt x="3615" y="302777"/>
                  </a:lnTo>
                  <a:lnTo>
                    <a:pt x="12563" y="259043"/>
                  </a:lnTo>
                  <a:lnTo>
                    <a:pt x="25083" y="221413"/>
                  </a:lnTo>
                  <a:lnTo>
                    <a:pt x="44810" y="179819"/>
                  </a:lnTo>
                  <a:lnTo>
                    <a:pt x="72269" y="137800"/>
                  </a:lnTo>
                  <a:lnTo>
                    <a:pt x="101595" y="103812"/>
                  </a:lnTo>
                  <a:lnTo>
                    <a:pt x="136093" y="73316"/>
                  </a:lnTo>
                  <a:lnTo>
                    <a:pt x="168350" y="51057"/>
                  </a:lnTo>
                  <a:lnTo>
                    <a:pt x="211284" y="28809"/>
                  </a:lnTo>
                  <a:lnTo>
                    <a:pt x="249632" y="14800"/>
                  </a:lnTo>
                  <a:lnTo>
                    <a:pt x="291616" y="5071"/>
                  </a:lnTo>
                  <a:lnTo>
                    <a:pt x="333167" y="715"/>
                  </a:lnTo>
                  <a:lnTo>
                    <a:pt x="340731" y="226"/>
                  </a:lnTo>
                  <a:lnTo>
                    <a:pt x="349204" y="243"/>
                  </a:lnTo>
                  <a:lnTo>
                    <a:pt x="355044" y="0"/>
                  </a:lnTo>
                  <a:lnTo>
                    <a:pt x="361759" y="530"/>
                  </a:lnTo>
                  <a:lnTo>
                    <a:pt x="406013" y="5181"/>
                  </a:lnTo>
                  <a:lnTo>
                    <a:pt x="444759" y="14066"/>
                  </a:lnTo>
                  <a:lnTo>
                    <a:pt x="484184" y="28185"/>
                  </a:lnTo>
                  <a:lnTo>
                    <a:pt x="523565" y="48082"/>
                  </a:lnTo>
                  <a:lnTo>
                    <a:pt x="562719" y="74836"/>
                  </a:lnTo>
                  <a:lnTo>
                    <a:pt x="594209" y="102923"/>
                  </a:lnTo>
                  <a:lnTo>
                    <a:pt x="625685" y="139186"/>
                  </a:lnTo>
                  <a:lnTo>
                    <a:pt x="637978" y="156610"/>
                  </a:lnTo>
                  <a:lnTo>
                    <a:pt x="637300" y="156551"/>
                  </a:lnTo>
                  <a:lnTo>
                    <a:pt x="630067" y="162339"/>
                  </a:lnTo>
                  <a:lnTo>
                    <a:pt x="624226" y="167098"/>
                  </a:lnTo>
                  <a:lnTo>
                    <a:pt x="396081" y="350913"/>
                  </a:lnTo>
                  <a:lnTo>
                    <a:pt x="396175" y="352858"/>
                  </a:lnTo>
                  <a:lnTo>
                    <a:pt x="443123" y="392332"/>
                  </a:lnTo>
                  <a:lnTo>
                    <a:pt x="622889" y="543976"/>
                  </a:lnTo>
                  <a:lnTo>
                    <a:pt x="628021" y="548358"/>
                  </a:lnTo>
                  <a:lnTo>
                    <a:pt x="634139" y="553437"/>
                  </a:lnTo>
                  <a:lnTo>
                    <a:pt x="605047" y="590488"/>
                  </a:lnTo>
                  <a:lnTo>
                    <a:pt x="574440" y="620314"/>
                  </a:lnTo>
                  <a:lnTo>
                    <a:pt x="542093" y="645039"/>
                  </a:lnTo>
                  <a:lnTo>
                    <a:pt x="502572" y="668106"/>
                  </a:lnTo>
                  <a:lnTo>
                    <a:pt x="462017" y="685186"/>
                  </a:lnTo>
                  <a:lnTo>
                    <a:pt x="424059" y="696021"/>
                  </a:lnTo>
                  <a:lnTo>
                    <a:pt x="377912" y="703272"/>
                  </a:lnTo>
                  <a:lnTo>
                    <a:pt x="374241" y="703457"/>
                  </a:lnTo>
                  <a:lnTo>
                    <a:pt x="364121" y="704060"/>
                  </a:lnTo>
                  <a:lnTo>
                    <a:pt x="357654" y="704387"/>
                  </a:lnTo>
                  <a:lnTo>
                    <a:pt x="351186" y="704563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585" name="Google Shape;3585;p8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298914" y="4912574"/>
              <a:ext cx="70243" cy="727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86" name="Google Shape;3586;p86"/>
          <p:cNvGrpSpPr/>
          <p:nvPr/>
        </p:nvGrpSpPr>
        <p:grpSpPr>
          <a:xfrm>
            <a:off x="2611285" y="2314701"/>
            <a:ext cx="15449550" cy="5619115"/>
            <a:chOff x="2611285" y="2314701"/>
            <a:chExt cx="15449550" cy="5619115"/>
          </a:xfrm>
        </p:grpSpPr>
        <p:sp>
          <p:nvSpPr>
            <p:cNvPr id="3587" name="Google Shape;3587;p86"/>
            <p:cNvSpPr/>
            <p:nvPr/>
          </p:nvSpPr>
          <p:spPr>
            <a:xfrm>
              <a:off x="2611285" y="2314701"/>
              <a:ext cx="15449550" cy="5619115"/>
            </a:xfrm>
            <a:custGeom>
              <a:rect b="b" l="l" r="r" t="t"/>
              <a:pathLst>
                <a:path extrusionOk="0" h="5619115" w="15449550">
                  <a:moveTo>
                    <a:pt x="11126318" y="3458641"/>
                  </a:moveTo>
                  <a:lnTo>
                    <a:pt x="10908970" y="3458641"/>
                  </a:lnTo>
                  <a:lnTo>
                    <a:pt x="10908970" y="4320756"/>
                  </a:lnTo>
                  <a:lnTo>
                    <a:pt x="8965006" y="4320756"/>
                  </a:lnTo>
                  <a:lnTo>
                    <a:pt x="8965006" y="3458641"/>
                  </a:lnTo>
                  <a:lnTo>
                    <a:pt x="8747658" y="3458641"/>
                  </a:lnTo>
                  <a:lnTo>
                    <a:pt x="8747658" y="4320756"/>
                  </a:lnTo>
                  <a:lnTo>
                    <a:pt x="8747658" y="4537875"/>
                  </a:lnTo>
                  <a:lnTo>
                    <a:pt x="11126318" y="4537875"/>
                  </a:lnTo>
                  <a:lnTo>
                    <a:pt x="11126318" y="4320756"/>
                  </a:lnTo>
                  <a:lnTo>
                    <a:pt x="11126318" y="3458641"/>
                  </a:lnTo>
                  <a:close/>
                </a:path>
                <a:path extrusionOk="0" h="5619115" w="15449550">
                  <a:moveTo>
                    <a:pt x="15448991" y="3458641"/>
                  </a:moveTo>
                  <a:lnTo>
                    <a:pt x="15231580" y="3458641"/>
                  </a:lnTo>
                  <a:lnTo>
                    <a:pt x="15231580" y="4320756"/>
                  </a:lnTo>
                  <a:lnTo>
                    <a:pt x="15231580" y="4537875"/>
                  </a:lnTo>
                  <a:lnTo>
                    <a:pt x="15231580" y="5401272"/>
                  </a:lnTo>
                  <a:lnTo>
                    <a:pt x="12207088" y="5401272"/>
                  </a:lnTo>
                  <a:lnTo>
                    <a:pt x="12207088" y="4537875"/>
                  </a:lnTo>
                  <a:lnTo>
                    <a:pt x="12207088" y="4320756"/>
                  </a:lnTo>
                  <a:lnTo>
                    <a:pt x="12207088" y="3458641"/>
                  </a:lnTo>
                  <a:lnTo>
                    <a:pt x="11989740" y="3458641"/>
                  </a:lnTo>
                  <a:lnTo>
                    <a:pt x="11989740" y="4320756"/>
                  </a:lnTo>
                  <a:lnTo>
                    <a:pt x="11989740" y="4537875"/>
                  </a:lnTo>
                  <a:lnTo>
                    <a:pt x="11989740" y="5401272"/>
                  </a:lnTo>
                  <a:lnTo>
                    <a:pt x="7884477" y="5401272"/>
                  </a:lnTo>
                  <a:lnTo>
                    <a:pt x="7884477" y="4537875"/>
                  </a:lnTo>
                  <a:lnTo>
                    <a:pt x="7884477" y="4320756"/>
                  </a:lnTo>
                  <a:lnTo>
                    <a:pt x="7781925" y="4320756"/>
                  </a:lnTo>
                  <a:lnTo>
                    <a:pt x="7781925" y="3457473"/>
                  </a:lnTo>
                  <a:lnTo>
                    <a:pt x="7781925" y="3240367"/>
                  </a:lnTo>
                  <a:lnTo>
                    <a:pt x="6483985" y="3240367"/>
                  </a:lnTo>
                  <a:lnTo>
                    <a:pt x="6483985" y="3457473"/>
                  </a:lnTo>
                  <a:lnTo>
                    <a:pt x="6483985" y="4537989"/>
                  </a:lnTo>
                  <a:lnTo>
                    <a:pt x="6701333" y="4537989"/>
                  </a:lnTo>
                  <a:lnTo>
                    <a:pt x="6701333" y="3457473"/>
                  </a:lnTo>
                  <a:lnTo>
                    <a:pt x="7564514" y="3457473"/>
                  </a:lnTo>
                  <a:lnTo>
                    <a:pt x="7564514" y="4537989"/>
                  </a:lnTo>
                  <a:lnTo>
                    <a:pt x="7564514" y="5400103"/>
                  </a:lnTo>
                  <a:lnTo>
                    <a:pt x="5620613" y="5400103"/>
                  </a:lnTo>
                  <a:lnTo>
                    <a:pt x="5620613" y="4537989"/>
                  </a:lnTo>
                  <a:lnTo>
                    <a:pt x="5620613" y="3457473"/>
                  </a:lnTo>
                  <a:lnTo>
                    <a:pt x="5620613" y="3240367"/>
                  </a:lnTo>
                  <a:lnTo>
                    <a:pt x="5620613" y="2159851"/>
                  </a:lnTo>
                  <a:lnTo>
                    <a:pt x="5403215" y="2159851"/>
                  </a:lnTo>
                  <a:lnTo>
                    <a:pt x="5403215" y="3240367"/>
                  </a:lnTo>
                  <a:lnTo>
                    <a:pt x="5403215" y="3457473"/>
                  </a:lnTo>
                  <a:lnTo>
                    <a:pt x="5403215" y="4537989"/>
                  </a:lnTo>
                  <a:lnTo>
                    <a:pt x="5403215" y="5400103"/>
                  </a:lnTo>
                  <a:lnTo>
                    <a:pt x="2378710" y="5400103"/>
                  </a:lnTo>
                  <a:lnTo>
                    <a:pt x="2378710" y="1080617"/>
                  </a:lnTo>
                  <a:lnTo>
                    <a:pt x="1080528" y="1080617"/>
                  </a:lnTo>
                  <a:lnTo>
                    <a:pt x="1080528" y="1297736"/>
                  </a:lnTo>
                  <a:lnTo>
                    <a:pt x="2161311" y="1297736"/>
                  </a:lnTo>
                  <a:lnTo>
                    <a:pt x="2161311" y="2159851"/>
                  </a:lnTo>
                  <a:lnTo>
                    <a:pt x="2161311" y="3240367"/>
                  </a:lnTo>
                  <a:lnTo>
                    <a:pt x="2161311" y="3457473"/>
                  </a:lnTo>
                  <a:lnTo>
                    <a:pt x="2161311" y="4537989"/>
                  </a:lnTo>
                  <a:lnTo>
                    <a:pt x="2161311" y="5400103"/>
                  </a:lnTo>
                  <a:lnTo>
                    <a:pt x="217411" y="5400103"/>
                  </a:lnTo>
                  <a:lnTo>
                    <a:pt x="217411" y="4537989"/>
                  </a:lnTo>
                  <a:lnTo>
                    <a:pt x="217411" y="3457473"/>
                  </a:lnTo>
                  <a:lnTo>
                    <a:pt x="1080528" y="3457473"/>
                  </a:lnTo>
                  <a:lnTo>
                    <a:pt x="1080528" y="4537989"/>
                  </a:lnTo>
                  <a:lnTo>
                    <a:pt x="1297940" y="4537989"/>
                  </a:lnTo>
                  <a:lnTo>
                    <a:pt x="1297940" y="3457473"/>
                  </a:lnTo>
                  <a:lnTo>
                    <a:pt x="1297940" y="3240367"/>
                  </a:lnTo>
                  <a:lnTo>
                    <a:pt x="0" y="3240367"/>
                  </a:lnTo>
                  <a:lnTo>
                    <a:pt x="0" y="3457473"/>
                  </a:lnTo>
                  <a:lnTo>
                    <a:pt x="0" y="4537989"/>
                  </a:lnTo>
                  <a:lnTo>
                    <a:pt x="0" y="5400103"/>
                  </a:lnTo>
                  <a:lnTo>
                    <a:pt x="0" y="5618492"/>
                  </a:lnTo>
                  <a:lnTo>
                    <a:pt x="7781925" y="5618492"/>
                  </a:lnTo>
                  <a:lnTo>
                    <a:pt x="15448991" y="5618391"/>
                  </a:lnTo>
                  <a:lnTo>
                    <a:pt x="15448991" y="5401272"/>
                  </a:lnTo>
                  <a:lnTo>
                    <a:pt x="15448991" y="4537875"/>
                  </a:lnTo>
                  <a:lnTo>
                    <a:pt x="15448991" y="4320756"/>
                  </a:lnTo>
                  <a:lnTo>
                    <a:pt x="15448991" y="3458641"/>
                  </a:lnTo>
                  <a:close/>
                </a:path>
                <a:path extrusionOk="0" h="5619115" w="15449550">
                  <a:moveTo>
                    <a:pt x="15448991" y="0"/>
                  </a:moveTo>
                  <a:lnTo>
                    <a:pt x="7667066" y="0"/>
                  </a:lnTo>
                  <a:lnTo>
                    <a:pt x="0" y="101"/>
                  </a:lnTo>
                  <a:lnTo>
                    <a:pt x="0" y="2378240"/>
                  </a:lnTo>
                  <a:lnTo>
                    <a:pt x="1297940" y="2378240"/>
                  </a:lnTo>
                  <a:lnTo>
                    <a:pt x="1297940" y="2159851"/>
                  </a:lnTo>
                  <a:lnTo>
                    <a:pt x="217411" y="2159851"/>
                  </a:lnTo>
                  <a:lnTo>
                    <a:pt x="217411" y="1297736"/>
                  </a:lnTo>
                  <a:lnTo>
                    <a:pt x="217411" y="1080617"/>
                  </a:lnTo>
                  <a:lnTo>
                    <a:pt x="217411" y="217220"/>
                  </a:lnTo>
                  <a:lnTo>
                    <a:pt x="3241903" y="217220"/>
                  </a:lnTo>
                  <a:lnTo>
                    <a:pt x="3241903" y="3457473"/>
                  </a:lnTo>
                  <a:lnTo>
                    <a:pt x="3459251" y="3457473"/>
                  </a:lnTo>
                  <a:lnTo>
                    <a:pt x="3459251" y="217220"/>
                  </a:lnTo>
                  <a:lnTo>
                    <a:pt x="7564514" y="217220"/>
                  </a:lnTo>
                  <a:lnTo>
                    <a:pt x="7564514" y="1080617"/>
                  </a:lnTo>
                  <a:lnTo>
                    <a:pt x="7564514" y="1297736"/>
                  </a:lnTo>
                  <a:lnTo>
                    <a:pt x="7564514" y="2159851"/>
                  </a:lnTo>
                  <a:lnTo>
                    <a:pt x="6701333" y="2159851"/>
                  </a:lnTo>
                  <a:lnTo>
                    <a:pt x="6701333" y="1297736"/>
                  </a:lnTo>
                  <a:lnTo>
                    <a:pt x="6701333" y="1080617"/>
                  </a:lnTo>
                  <a:lnTo>
                    <a:pt x="4322673" y="1080617"/>
                  </a:lnTo>
                  <a:lnTo>
                    <a:pt x="4322673" y="4320870"/>
                  </a:lnTo>
                  <a:lnTo>
                    <a:pt x="3241903" y="4320870"/>
                  </a:lnTo>
                  <a:lnTo>
                    <a:pt x="3241903" y="4537989"/>
                  </a:lnTo>
                  <a:lnTo>
                    <a:pt x="4540021" y="4537989"/>
                  </a:lnTo>
                  <a:lnTo>
                    <a:pt x="4540021" y="4320870"/>
                  </a:lnTo>
                  <a:lnTo>
                    <a:pt x="4540021" y="3457473"/>
                  </a:lnTo>
                  <a:lnTo>
                    <a:pt x="4540021" y="2378240"/>
                  </a:lnTo>
                  <a:lnTo>
                    <a:pt x="4540021" y="2159851"/>
                  </a:lnTo>
                  <a:lnTo>
                    <a:pt x="4540021" y="1297736"/>
                  </a:lnTo>
                  <a:lnTo>
                    <a:pt x="6483985" y="1297736"/>
                  </a:lnTo>
                  <a:lnTo>
                    <a:pt x="6483985" y="2159851"/>
                  </a:lnTo>
                  <a:lnTo>
                    <a:pt x="6483985" y="2378240"/>
                  </a:lnTo>
                  <a:lnTo>
                    <a:pt x="7781925" y="2378240"/>
                  </a:lnTo>
                  <a:lnTo>
                    <a:pt x="8965006" y="2378125"/>
                  </a:lnTo>
                  <a:lnTo>
                    <a:pt x="8965006" y="2161006"/>
                  </a:lnTo>
                  <a:lnTo>
                    <a:pt x="8965006" y="1080503"/>
                  </a:lnTo>
                  <a:lnTo>
                    <a:pt x="8747658" y="1080503"/>
                  </a:lnTo>
                  <a:lnTo>
                    <a:pt x="8747658" y="2161006"/>
                  </a:lnTo>
                  <a:lnTo>
                    <a:pt x="7884477" y="2161006"/>
                  </a:lnTo>
                  <a:lnTo>
                    <a:pt x="7884477" y="1080503"/>
                  </a:lnTo>
                  <a:lnTo>
                    <a:pt x="7884477" y="218376"/>
                  </a:lnTo>
                  <a:lnTo>
                    <a:pt x="9828378" y="218376"/>
                  </a:lnTo>
                  <a:lnTo>
                    <a:pt x="9828378" y="1080503"/>
                  </a:lnTo>
                  <a:lnTo>
                    <a:pt x="9828378" y="2161006"/>
                  </a:lnTo>
                  <a:lnTo>
                    <a:pt x="9828378" y="2378125"/>
                  </a:lnTo>
                  <a:lnTo>
                    <a:pt x="9828378" y="3458641"/>
                  </a:lnTo>
                  <a:lnTo>
                    <a:pt x="10045789" y="3458641"/>
                  </a:lnTo>
                  <a:lnTo>
                    <a:pt x="10045789" y="2378125"/>
                  </a:lnTo>
                  <a:lnTo>
                    <a:pt x="10045789" y="2161006"/>
                  </a:lnTo>
                  <a:lnTo>
                    <a:pt x="10045789" y="1080503"/>
                  </a:lnTo>
                  <a:lnTo>
                    <a:pt x="10045789" y="218376"/>
                  </a:lnTo>
                  <a:lnTo>
                    <a:pt x="13070281" y="218376"/>
                  </a:lnTo>
                  <a:lnTo>
                    <a:pt x="13070281" y="4537875"/>
                  </a:lnTo>
                  <a:lnTo>
                    <a:pt x="14368463" y="4537875"/>
                  </a:lnTo>
                  <a:lnTo>
                    <a:pt x="14368463" y="4320756"/>
                  </a:lnTo>
                  <a:lnTo>
                    <a:pt x="13287680" y="4320756"/>
                  </a:lnTo>
                  <a:lnTo>
                    <a:pt x="13287680" y="3458641"/>
                  </a:lnTo>
                  <a:lnTo>
                    <a:pt x="13287680" y="2378125"/>
                  </a:lnTo>
                  <a:lnTo>
                    <a:pt x="13287680" y="2161006"/>
                  </a:lnTo>
                  <a:lnTo>
                    <a:pt x="13287680" y="1080503"/>
                  </a:lnTo>
                  <a:lnTo>
                    <a:pt x="13287680" y="218376"/>
                  </a:lnTo>
                  <a:lnTo>
                    <a:pt x="15231580" y="218376"/>
                  </a:lnTo>
                  <a:lnTo>
                    <a:pt x="15231580" y="1080503"/>
                  </a:lnTo>
                  <a:lnTo>
                    <a:pt x="15231580" y="2161006"/>
                  </a:lnTo>
                  <a:lnTo>
                    <a:pt x="14368463" y="2161006"/>
                  </a:lnTo>
                  <a:lnTo>
                    <a:pt x="14368463" y="1080503"/>
                  </a:lnTo>
                  <a:lnTo>
                    <a:pt x="14151051" y="1080503"/>
                  </a:lnTo>
                  <a:lnTo>
                    <a:pt x="14151051" y="2161006"/>
                  </a:lnTo>
                  <a:lnTo>
                    <a:pt x="14151051" y="2378125"/>
                  </a:lnTo>
                  <a:lnTo>
                    <a:pt x="15448991" y="2378125"/>
                  </a:lnTo>
                  <a:lnTo>
                    <a:pt x="15448991" y="2161006"/>
                  </a:lnTo>
                  <a:lnTo>
                    <a:pt x="15448991" y="1080503"/>
                  </a:lnTo>
                  <a:lnTo>
                    <a:pt x="15448991" y="218376"/>
                  </a:lnTo>
                  <a:lnTo>
                    <a:pt x="15448991" y="0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8" name="Google Shape;3588;p86"/>
            <p:cNvSpPr/>
            <p:nvPr/>
          </p:nvSpPr>
          <p:spPr>
            <a:xfrm>
              <a:off x="10278351" y="3395204"/>
              <a:ext cx="7781925" cy="3240405"/>
            </a:xfrm>
            <a:custGeom>
              <a:rect b="b" l="l" r="r" t="t"/>
              <a:pathLst>
                <a:path extrusionOk="0" h="3240404" w="7781925">
                  <a:moveTo>
                    <a:pt x="1297940" y="2159749"/>
                  </a:moveTo>
                  <a:lnTo>
                    <a:pt x="0" y="2159749"/>
                  </a:lnTo>
                  <a:lnTo>
                    <a:pt x="0" y="2378138"/>
                  </a:lnTo>
                  <a:lnTo>
                    <a:pt x="0" y="3240252"/>
                  </a:lnTo>
                  <a:lnTo>
                    <a:pt x="217411" y="3240252"/>
                  </a:lnTo>
                  <a:lnTo>
                    <a:pt x="217411" y="2378138"/>
                  </a:lnTo>
                  <a:lnTo>
                    <a:pt x="1080592" y="2378138"/>
                  </a:lnTo>
                  <a:lnTo>
                    <a:pt x="1080592" y="3240252"/>
                  </a:lnTo>
                  <a:lnTo>
                    <a:pt x="1297940" y="3240252"/>
                  </a:lnTo>
                  <a:lnTo>
                    <a:pt x="1297940" y="2378138"/>
                  </a:lnTo>
                  <a:lnTo>
                    <a:pt x="1297940" y="2159749"/>
                  </a:lnTo>
                  <a:close/>
                </a:path>
                <a:path extrusionOk="0" h="3240404" w="7781925">
                  <a:moveTo>
                    <a:pt x="4540021" y="1080503"/>
                  </a:moveTo>
                  <a:lnTo>
                    <a:pt x="4322673" y="1080503"/>
                  </a:lnTo>
                  <a:lnTo>
                    <a:pt x="4322673" y="2159749"/>
                  </a:lnTo>
                  <a:lnTo>
                    <a:pt x="4322673" y="2378138"/>
                  </a:lnTo>
                  <a:lnTo>
                    <a:pt x="4540021" y="2378138"/>
                  </a:lnTo>
                  <a:lnTo>
                    <a:pt x="4540021" y="2159749"/>
                  </a:lnTo>
                  <a:lnTo>
                    <a:pt x="4540021" y="1080503"/>
                  </a:lnTo>
                  <a:close/>
                </a:path>
                <a:path extrusionOk="0" h="3240404" w="7781925">
                  <a:moveTo>
                    <a:pt x="4540021" y="0"/>
                  </a:moveTo>
                  <a:lnTo>
                    <a:pt x="3241903" y="0"/>
                  </a:lnTo>
                  <a:lnTo>
                    <a:pt x="3241903" y="217119"/>
                  </a:lnTo>
                  <a:lnTo>
                    <a:pt x="3241903" y="1080503"/>
                  </a:lnTo>
                  <a:lnTo>
                    <a:pt x="3241903" y="2159749"/>
                  </a:lnTo>
                  <a:lnTo>
                    <a:pt x="3241903" y="2378138"/>
                  </a:lnTo>
                  <a:lnTo>
                    <a:pt x="3459251" y="2378138"/>
                  </a:lnTo>
                  <a:lnTo>
                    <a:pt x="3459251" y="2159749"/>
                  </a:lnTo>
                  <a:lnTo>
                    <a:pt x="3459251" y="1080503"/>
                  </a:lnTo>
                  <a:lnTo>
                    <a:pt x="3459251" y="217119"/>
                  </a:lnTo>
                  <a:lnTo>
                    <a:pt x="4540021" y="217119"/>
                  </a:lnTo>
                  <a:lnTo>
                    <a:pt x="4540021" y="0"/>
                  </a:lnTo>
                  <a:close/>
                </a:path>
                <a:path extrusionOk="0" h="3240404" w="7781925">
                  <a:moveTo>
                    <a:pt x="7781925" y="2159749"/>
                  </a:moveTo>
                  <a:lnTo>
                    <a:pt x="6483985" y="2159749"/>
                  </a:lnTo>
                  <a:lnTo>
                    <a:pt x="6483985" y="2378138"/>
                  </a:lnTo>
                  <a:lnTo>
                    <a:pt x="7781925" y="2378138"/>
                  </a:lnTo>
                  <a:lnTo>
                    <a:pt x="7781925" y="2159749"/>
                  </a:lnTo>
                  <a:close/>
                </a:path>
              </a:pathLst>
            </a:custGeom>
            <a:solidFill>
              <a:srgbClr val="585D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89" name="Google Shape;3589;p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83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0" name="Google Shape;3590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4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1" name="Google Shape;3591;p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2" name="Google Shape;3592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5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3" name="Google Shape;3593;p8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6"/>
            <a:ext cx="441529" cy="44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4" name="Google Shape;3594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10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5" name="Google Shape;3595;p8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7"/>
            <a:ext cx="644866" cy="66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6" name="Google Shape;3596;p8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81"/>
            <a:ext cx="333633" cy="340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7" name="Google Shape;3597;p8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817163" y="9841548"/>
            <a:ext cx="470835" cy="44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1" name="Shape 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2" name="Google Shape;3602;p87"/>
          <p:cNvSpPr txBox="1"/>
          <p:nvPr/>
        </p:nvSpPr>
        <p:spPr>
          <a:xfrm>
            <a:off x="2961405" y="673882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01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603" name="Google Shape;360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4246" y="755925"/>
            <a:ext cx="619465" cy="248659"/>
          </a:xfrm>
          <a:prstGeom prst="rect">
            <a:avLst/>
          </a:prstGeom>
          <a:noFill/>
          <a:ln>
            <a:noFill/>
          </a:ln>
        </p:spPr>
      </p:pic>
      <p:sp>
        <p:nvSpPr>
          <p:cNvPr id="3604" name="Google Shape;3604;p87"/>
          <p:cNvSpPr txBox="1"/>
          <p:nvPr/>
        </p:nvSpPr>
        <p:spPr>
          <a:xfrm>
            <a:off x="5569595" y="671070"/>
            <a:ext cx="4167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605" name="Google Shape;3605;p87"/>
          <p:cNvGrpSpPr/>
          <p:nvPr/>
        </p:nvGrpSpPr>
        <p:grpSpPr>
          <a:xfrm>
            <a:off x="5209263" y="729072"/>
            <a:ext cx="275967" cy="247945"/>
            <a:chOff x="5209263" y="729072"/>
            <a:chExt cx="275967" cy="247945"/>
          </a:xfrm>
        </p:grpSpPr>
        <p:sp>
          <p:nvSpPr>
            <p:cNvPr id="3606" name="Google Shape;3606;p87"/>
            <p:cNvSpPr/>
            <p:nvPr/>
          </p:nvSpPr>
          <p:spPr>
            <a:xfrm>
              <a:off x="5209641" y="729322"/>
              <a:ext cx="275589" cy="119380"/>
            </a:xfrm>
            <a:custGeom>
              <a:rect b="b" l="l" r="r" t="t"/>
              <a:pathLst>
                <a:path extrusionOk="0" h="119380" w="275589">
                  <a:moveTo>
                    <a:pt x="275247" y="93522"/>
                  </a:moveTo>
                  <a:lnTo>
                    <a:pt x="266649" y="93522"/>
                  </a:lnTo>
                  <a:lnTo>
                    <a:pt x="266649" y="84670"/>
                  </a:lnTo>
                  <a:lnTo>
                    <a:pt x="258051" y="84670"/>
                  </a:lnTo>
                  <a:lnTo>
                    <a:pt x="258051" y="77089"/>
                  </a:lnTo>
                  <a:lnTo>
                    <a:pt x="240855" y="77089"/>
                  </a:lnTo>
                  <a:lnTo>
                    <a:pt x="240855" y="68237"/>
                  </a:lnTo>
                  <a:lnTo>
                    <a:pt x="223621" y="68237"/>
                  </a:lnTo>
                  <a:lnTo>
                    <a:pt x="223621" y="59397"/>
                  </a:lnTo>
                  <a:lnTo>
                    <a:pt x="189230" y="59397"/>
                  </a:lnTo>
                  <a:lnTo>
                    <a:pt x="189230" y="50546"/>
                  </a:lnTo>
                  <a:lnTo>
                    <a:pt x="180619" y="50546"/>
                  </a:lnTo>
                  <a:lnTo>
                    <a:pt x="180619" y="34124"/>
                  </a:lnTo>
                  <a:lnTo>
                    <a:pt x="172021" y="34124"/>
                  </a:lnTo>
                  <a:lnTo>
                    <a:pt x="172021" y="25273"/>
                  </a:lnTo>
                  <a:lnTo>
                    <a:pt x="163423" y="25273"/>
                  </a:lnTo>
                  <a:lnTo>
                    <a:pt x="163423" y="17691"/>
                  </a:lnTo>
                  <a:lnTo>
                    <a:pt x="154825" y="17691"/>
                  </a:lnTo>
                  <a:lnTo>
                    <a:pt x="154825" y="8839"/>
                  </a:lnTo>
                  <a:lnTo>
                    <a:pt x="146227" y="8839"/>
                  </a:lnTo>
                  <a:lnTo>
                    <a:pt x="146227" y="0"/>
                  </a:lnTo>
                  <a:lnTo>
                    <a:pt x="129019" y="0"/>
                  </a:lnTo>
                  <a:lnTo>
                    <a:pt x="129019" y="8839"/>
                  </a:lnTo>
                  <a:lnTo>
                    <a:pt x="120421" y="8839"/>
                  </a:lnTo>
                  <a:lnTo>
                    <a:pt x="120421" y="17691"/>
                  </a:lnTo>
                  <a:lnTo>
                    <a:pt x="111810" y="17691"/>
                  </a:lnTo>
                  <a:lnTo>
                    <a:pt x="111810" y="25273"/>
                  </a:lnTo>
                  <a:lnTo>
                    <a:pt x="103212" y="25273"/>
                  </a:lnTo>
                  <a:lnTo>
                    <a:pt x="103212" y="34124"/>
                  </a:lnTo>
                  <a:lnTo>
                    <a:pt x="94602" y="34124"/>
                  </a:lnTo>
                  <a:lnTo>
                    <a:pt x="94602" y="50546"/>
                  </a:lnTo>
                  <a:lnTo>
                    <a:pt x="86017" y="50546"/>
                  </a:lnTo>
                  <a:lnTo>
                    <a:pt x="86017" y="59397"/>
                  </a:lnTo>
                  <a:lnTo>
                    <a:pt x="51600" y="59397"/>
                  </a:lnTo>
                  <a:lnTo>
                    <a:pt x="51600" y="68237"/>
                  </a:lnTo>
                  <a:lnTo>
                    <a:pt x="34404" y="68237"/>
                  </a:lnTo>
                  <a:lnTo>
                    <a:pt x="34404" y="77089"/>
                  </a:lnTo>
                  <a:lnTo>
                    <a:pt x="17208" y="77089"/>
                  </a:lnTo>
                  <a:lnTo>
                    <a:pt x="17208" y="84670"/>
                  </a:lnTo>
                  <a:lnTo>
                    <a:pt x="8610" y="84670"/>
                  </a:lnTo>
                  <a:lnTo>
                    <a:pt x="8610" y="93522"/>
                  </a:lnTo>
                  <a:lnTo>
                    <a:pt x="0" y="93522"/>
                  </a:lnTo>
                  <a:lnTo>
                    <a:pt x="0" y="111213"/>
                  </a:lnTo>
                  <a:lnTo>
                    <a:pt x="8610" y="111213"/>
                  </a:lnTo>
                  <a:lnTo>
                    <a:pt x="8610" y="118795"/>
                  </a:lnTo>
                  <a:lnTo>
                    <a:pt x="266636" y="118795"/>
                  </a:lnTo>
                  <a:lnTo>
                    <a:pt x="266636" y="111213"/>
                  </a:lnTo>
                  <a:lnTo>
                    <a:pt x="275247" y="111213"/>
                  </a:lnTo>
                  <a:lnTo>
                    <a:pt x="275247" y="93522"/>
                  </a:lnTo>
                  <a:close/>
                </a:path>
              </a:pathLst>
            </a:custGeom>
            <a:solidFill>
              <a:srgbClr val="FFD607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07" name="Google Shape;3607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209263" y="729072"/>
              <a:ext cx="275901" cy="2479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08" name="Google Shape;3608;p87"/>
          <p:cNvSpPr txBox="1"/>
          <p:nvPr/>
        </p:nvSpPr>
        <p:spPr>
          <a:xfrm>
            <a:off x="4249018" y="645307"/>
            <a:ext cx="495300" cy="3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Verdana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07</a:t>
            </a:r>
            <a:endParaRPr b="0" i="0" sz="22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609" name="Google Shape;3609;p87"/>
          <p:cNvGrpSpPr/>
          <p:nvPr/>
        </p:nvGrpSpPr>
        <p:grpSpPr>
          <a:xfrm>
            <a:off x="3881177" y="731884"/>
            <a:ext cx="323920" cy="247503"/>
            <a:chOff x="3881177" y="731884"/>
            <a:chExt cx="323920" cy="247503"/>
          </a:xfrm>
        </p:grpSpPr>
        <p:sp>
          <p:nvSpPr>
            <p:cNvPr id="3610" name="Google Shape;3610;p87"/>
            <p:cNvSpPr/>
            <p:nvPr/>
          </p:nvSpPr>
          <p:spPr>
            <a:xfrm>
              <a:off x="3881247" y="733284"/>
              <a:ext cx="323850" cy="122555"/>
            </a:xfrm>
            <a:custGeom>
              <a:rect b="b" l="l" r="r" t="t"/>
              <a:pathLst>
                <a:path extrusionOk="0" h="122555" w="323850">
                  <a:moveTo>
                    <a:pt x="323519" y="70675"/>
                  </a:moveTo>
                  <a:lnTo>
                    <a:pt x="313067" y="70675"/>
                  </a:lnTo>
                  <a:lnTo>
                    <a:pt x="313067" y="60579"/>
                  </a:lnTo>
                  <a:lnTo>
                    <a:pt x="302641" y="60579"/>
                  </a:lnTo>
                  <a:lnTo>
                    <a:pt x="302641" y="50482"/>
                  </a:lnTo>
                  <a:lnTo>
                    <a:pt x="292201" y="50482"/>
                  </a:lnTo>
                  <a:lnTo>
                    <a:pt x="292201" y="40386"/>
                  </a:lnTo>
                  <a:lnTo>
                    <a:pt x="281762" y="40386"/>
                  </a:lnTo>
                  <a:lnTo>
                    <a:pt x="281762" y="30289"/>
                  </a:lnTo>
                  <a:lnTo>
                    <a:pt x="271335" y="30289"/>
                  </a:lnTo>
                  <a:lnTo>
                    <a:pt x="271335" y="20193"/>
                  </a:lnTo>
                  <a:lnTo>
                    <a:pt x="260896" y="20193"/>
                  </a:lnTo>
                  <a:lnTo>
                    <a:pt x="260896" y="10096"/>
                  </a:lnTo>
                  <a:lnTo>
                    <a:pt x="250456" y="10096"/>
                  </a:lnTo>
                  <a:lnTo>
                    <a:pt x="250456" y="0"/>
                  </a:lnTo>
                  <a:lnTo>
                    <a:pt x="73050" y="0"/>
                  </a:lnTo>
                  <a:lnTo>
                    <a:pt x="73050" y="10096"/>
                  </a:lnTo>
                  <a:lnTo>
                    <a:pt x="62623" y="10096"/>
                  </a:lnTo>
                  <a:lnTo>
                    <a:pt x="62623" y="20193"/>
                  </a:lnTo>
                  <a:lnTo>
                    <a:pt x="52184" y="20193"/>
                  </a:lnTo>
                  <a:lnTo>
                    <a:pt x="52184" y="30289"/>
                  </a:lnTo>
                  <a:lnTo>
                    <a:pt x="41744" y="30289"/>
                  </a:lnTo>
                  <a:lnTo>
                    <a:pt x="41744" y="40386"/>
                  </a:lnTo>
                  <a:lnTo>
                    <a:pt x="31318" y="40386"/>
                  </a:lnTo>
                  <a:lnTo>
                    <a:pt x="31318" y="50482"/>
                  </a:lnTo>
                  <a:lnTo>
                    <a:pt x="20878" y="50482"/>
                  </a:lnTo>
                  <a:lnTo>
                    <a:pt x="20878" y="60579"/>
                  </a:lnTo>
                  <a:lnTo>
                    <a:pt x="10439" y="60579"/>
                  </a:lnTo>
                  <a:lnTo>
                    <a:pt x="10439" y="70675"/>
                  </a:lnTo>
                  <a:lnTo>
                    <a:pt x="0" y="70675"/>
                  </a:lnTo>
                  <a:lnTo>
                    <a:pt x="0" y="90868"/>
                  </a:lnTo>
                  <a:lnTo>
                    <a:pt x="10439" y="90868"/>
                  </a:lnTo>
                  <a:lnTo>
                    <a:pt x="10439" y="100965"/>
                  </a:lnTo>
                  <a:lnTo>
                    <a:pt x="20878" y="100965"/>
                  </a:lnTo>
                  <a:lnTo>
                    <a:pt x="20878" y="112331"/>
                  </a:lnTo>
                  <a:lnTo>
                    <a:pt x="31318" y="112331"/>
                  </a:lnTo>
                  <a:lnTo>
                    <a:pt x="31318" y="122428"/>
                  </a:lnTo>
                  <a:lnTo>
                    <a:pt x="292201" y="122428"/>
                  </a:lnTo>
                  <a:lnTo>
                    <a:pt x="292201" y="112331"/>
                  </a:lnTo>
                  <a:lnTo>
                    <a:pt x="302641" y="112331"/>
                  </a:lnTo>
                  <a:lnTo>
                    <a:pt x="302641" y="100965"/>
                  </a:lnTo>
                  <a:lnTo>
                    <a:pt x="313067" y="100965"/>
                  </a:lnTo>
                  <a:lnTo>
                    <a:pt x="313067" y="90868"/>
                  </a:lnTo>
                  <a:lnTo>
                    <a:pt x="323519" y="90868"/>
                  </a:lnTo>
                  <a:lnTo>
                    <a:pt x="323519" y="70675"/>
                  </a:lnTo>
                  <a:close/>
                </a:path>
              </a:pathLst>
            </a:custGeom>
            <a:solidFill>
              <a:srgbClr val="FF62D8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11" name="Google Shape;3611;p8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81177" y="731884"/>
              <a:ext cx="323761" cy="2475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12" name="Google Shape;3612;p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9700" y="1228890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3" name="Google Shape;3613;p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679206" y="1001578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4" name="Google Shape;3614;p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12905" y="1197297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5" name="Google Shape;3615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9897" y="1894051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6" name="Google Shape;3616;p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67704" y="1228890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7" name="Google Shape;3617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6107" y="1307221"/>
            <a:ext cx="333633" cy="3400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18" name="Google Shape;3618;p87"/>
          <p:cNvGrpSpPr/>
          <p:nvPr/>
        </p:nvGrpSpPr>
        <p:grpSpPr>
          <a:xfrm>
            <a:off x="440663" y="2787045"/>
            <a:ext cx="3623945" cy="3959859"/>
            <a:chOff x="440663" y="2787045"/>
            <a:chExt cx="3623945" cy="3959859"/>
          </a:xfrm>
        </p:grpSpPr>
        <p:sp>
          <p:nvSpPr>
            <p:cNvPr id="3619" name="Google Shape;3619;p87"/>
            <p:cNvSpPr/>
            <p:nvPr/>
          </p:nvSpPr>
          <p:spPr>
            <a:xfrm>
              <a:off x="440663" y="2787045"/>
              <a:ext cx="3623945" cy="3959859"/>
            </a:xfrm>
            <a:custGeom>
              <a:rect b="b" l="l" r="r" t="t"/>
              <a:pathLst>
                <a:path extrusionOk="0" h="3959859" w="3623945">
                  <a:moveTo>
                    <a:pt x="1997043" y="3959602"/>
                  </a:moveTo>
                  <a:lnTo>
                    <a:pt x="1923892" y="3957957"/>
                  </a:lnTo>
                  <a:lnTo>
                    <a:pt x="1851176" y="3954496"/>
                  </a:lnTo>
                  <a:lnTo>
                    <a:pt x="1771208" y="3947519"/>
                  </a:lnTo>
                  <a:lnTo>
                    <a:pt x="1727706" y="3942430"/>
                  </a:lnTo>
                  <a:lnTo>
                    <a:pt x="1684336" y="3936453"/>
                  </a:lnTo>
                  <a:lnTo>
                    <a:pt x="1641102" y="3929540"/>
                  </a:lnTo>
                  <a:lnTo>
                    <a:pt x="1587803" y="3919585"/>
                  </a:lnTo>
                  <a:lnTo>
                    <a:pt x="1534842" y="3908079"/>
                  </a:lnTo>
                  <a:lnTo>
                    <a:pt x="1482216" y="3895083"/>
                  </a:lnTo>
                  <a:lnTo>
                    <a:pt x="1429920" y="3880652"/>
                  </a:lnTo>
                  <a:lnTo>
                    <a:pt x="1379972" y="3865456"/>
                  </a:lnTo>
                  <a:lnTo>
                    <a:pt x="1330535" y="3849002"/>
                  </a:lnTo>
                  <a:lnTo>
                    <a:pt x="1281613" y="3831289"/>
                  </a:lnTo>
                  <a:lnTo>
                    <a:pt x="1233209" y="3812312"/>
                  </a:lnTo>
                  <a:lnTo>
                    <a:pt x="1185324" y="3792070"/>
                  </a:lnTo>
                  <a:lnTo>
                    <a:pt x="1137962" y="3770561"/>
                  </a:lnTo>
                  <a:lnTo>
                    <a:pt x="1091126" y="3747782"/>
                  </a:lnTo>
                  <a:lnTo>
                    <a:pt x="1044817" y="3723730"/>
                  </a:lnTo>
                  <a:lnTo>
                    <a:pt x="1003254" y="3700818"/>
                  </a:lnTo>
                  <a:lnTo>
                    <a:pt x="962294" y="3676967"/>
                  </a:lnTo>
                  <a:lnTo>
                    <a:pt x="921946" y="3652160"/>
                  </a:lnTo>
                  <a:lnTo>
                    <a:pt x="882223" y="3626385"/>
                  </a:lnTo>
                  <a:lnTo>
                    <a:pt x="843135" y="3599626"/>
                  </a:lnTo>
                  <a:lnTo>
                    <a:pt x="804694" y="3571872"/>
                  </a:lnTo>
                  <a:lnTo>
                    <a:pt x="766911" y="3543106"/>
                  </a:lnTo>
                  <a:lnTo>
                    <a:pt x="727125" y="3511239"/>
                  </a:lnTo>
                  <a:lnTo>
                    <a:pt x="688146" y="3478458"/>
                  </a:lnTo>
                  <a:lnTo>
                    <a:pt x="649969" y="3444740"/>
                  </a:lnTo>
                  <a:lnTo>
                    <a:pt x="612591" y="3410062"/>
                  </a:lnTo>
                  <a:lnTo>
                    <a:pt x="577761" y="3376082"/>
                  </a:lnTo>
                  <a:lnTo>
                    <a:pt x="543882" y="3341299"/>
                  </a:lnTo>
                  <a:lnTo>
                    <a:pt x="510939" y="3305720"/>
                  </a:lnTo>
                  <a:lnTo>
                    <a:pt x="478919" y="3269354"/>
                  </a:lnTo>
                  <a:lnTo>
                    <a:pt x="447810" y="3232208"/>
                  </a:lnTo>
                  <a:lnTo>
                    <a:pt x="417597" y="3194291"/>
                  </a:lnTo>
                  <a:lnTo>
                    <a:pt x="388269" y="3155610"/>
                  </a:lnTo>
                  <a:lnTo>
                    <a:pt x="359811" y="3116173"/>
                  </a:lnTo>
                  <a:lnTo>
                    <a:pt x="330078" y="3072657"/>
                  </a:lnTo>
                  <a:lnTo>
                    <a:pt x="301594" y="3028395"/>
                  </a:lnTo>
                  <a:lnTo>
                    <a:pt x="274327" y="2983399"/>
                  </a:lnTo>
                  <a:lnTo>
                    <a:pt x="248241" y="2937681"/>
                  </a:lnTo>
                  <a:lnTo>
                    <a:pt x="223304" y="2891253"/>
                  </a:lnTo>
                  <a:lnTo>
                    <a:pt x="201517" y="2848138"/>
                  </a:lnTo>
                  <a:lnTo>
                    <a:pt x="180840" y="2804567"/>
                  </a:lnTo>
                  <a:lnTo>
                    <a:pt x="161262" y="2760544"/>
                  </a:lnTo>
                  <a:lnTo>
                    <a:pt x="142774" y="2716073"/>
                  </a:lnTo>
                  <a:lnTo>
                    <a:pt x="125364" y="2671157"/>
                  </a:lnTo>
                  <a:lnTo>
                    <a:pt x="109022" y="2625802"/>
                  </a:lnTo>
                  <a:lnTo>
                    <a:pt x="93738" y="2580010"/>
                  </a:lnTo>
                  <a:lnTo>
                    <a:pt x="78986" y="2531692"/>
                  </a:lnTo>
                  <a:lnTo>
                    <a:pt x="65572" y="2483032"/>
                  </a:lnTo>
                  <a:lnTo>
                    <a:pt x="53439" y="2434048"/>
                  </a:lnTo>
                  <a:lnTo>
                    <a:pt x="42525" y="2384757"/>
                  </a:lnTo>
                  <a:lnTo>
                    <a:pt x="32771" y="2335177"/>
                  </a:lnTo>
                  <a:lnTo>
                    <a:pt x="21555" y="2267828"/>
                  </a:lnTo>
                  <a:lnTo>
                    <a:pt x="12772" y="2200161"/>
                  </a:lnTo>
                  <a:lnTo>
                    <a:pt x="8462" y="2155102"/>
                  </a:lnTo>
                  <a:lnTo>
                    <a:pt x="5163" y="2109900"/>
                  </a:lnTo>
                  <a:lnTo>
                    <a:pt x="2527" y="2065712"/>
                  </a:lnTo>
                  <a:lnTo>
                    <a:pt x="688" y="2021519"/>
                  </a:lnTo>
                  <a:lnTo>
                    <a:pt x="0" y="1977318"/>
                  </a:lnTo>
                  <a:lnTo>
                    <a:pt x="818" y="1933106"/>
                  </a:lnTo>
                  <a:lnTo>
                    <a:pt x="3750" y="1871586"/>
                  </a:lnTo>
                  <a:lnTo>
                    <a:pt x="8127" y="1810094"/>
                  </a:lnTo>
                  <a:lnTo>
                    <a:pt x="13581" y="1755415"/>
                  </a:lnTo>
                  <a:lnTo>
                    <a:pt x="20559" y="1700978"/>
                  </a:lnTo>
                  <a:lnTo>
                    <a:pt x="29002" y="1646762"/>
                  </a:lnTo>
                  <a:lnTo>
                    <a:pt x="38855" y="1592744"/>
                  </a:lnTo>
                  <a:lnTo>
                    <a:pt x="48543" y="1546585"/>
                  </a:lnTo>
                  <a:lnTo>
                    <a:pt x="59438" y="1500720"/>
                  </a:lnTo>
                  <a:lnTo>
                    <a:pt x="71440" y="1455129"/>
                  </a:lnTo>
                  <a:lnTo>
                    <a:pt x="84449" y="1409790"/>
                  </a:lnTo>
                  <a:lnTo>
                    <a:pt x="98460" y="1364921"/>
                  </a:lnTo>
                  <a:lnTo>
                    <a:pt x="113591" y="1320458"/>
                  </a:lnTo>
                  <a:lnTo>
                    <a:pt x="129799" y="1276391"/>
                  </a:lnTo>
                  <a:lnTo>
                    <a:pt x="147044" y="1232708"/>
                  </a:lnTo>
                  <a:lnTo>
                    <a:pt x="165284" y="1189398"/>
                  </a:lnTo>
                  <a:lnTo>
                    <a:pt x="187329" y="1140558"/>
                  </a:lnTo>
                  <a:lnTo>
                    <a:pt x="210729" y="1092412"/>
                  </a:lnTo>
                  <a:lnTo>
                    <a:pt x="235443" y="1044941"/>
                  </a:lnTo>
                  <a:lnTo>
                    <a:pt x="261431" y="998129"/>
                  </a:lnTo>
                  <a:lnTo>
                    <a:pt x="288651" y="951957"/>
                  </a:lnTo>
                  <a:lnTo>
                    <a:pt x="314141" y="911111"/>
                  </a:lnTo>
                  <a:lnTo>
                    <a:pt x="340610" y="870960"/>
                  </a:lnTo>
                  <a:lnTo>
                    <a:pt x="368043" y="831495"/>
                  </a:lnTo>
                  <a:lnTo>
                    <a:pt x="396425" y="792709"/>
                  </a:lnTo>
                  <a:lnTo>
                    <a:pt x="425741" y="754593"/>
                  </a:lnTo>
                  <a:lnTo>
                    <a:pt x="455976" y="717141"/>
                  </a:lnTo>
                  <a:lnTo>
                    <a:pt x="495607" y="670794"/>
                  </a:lnTo>
                  <a:lnTo>
                    <a:pt x="536826" y="625791"/>
                  </a:lnTo>
                  <a:lnTo>
                    <a:pt x="567645" y="593464"/>
                  </a:lnTo>
                  <a:lnTo>
                    <a:pt x="599186" y="561863"/>
                  </a:lnTo>
                  <a:lnTo>
                    <a:pt x="636617" y="526679"/>
                  </a:lnTo>
                  <a:lnTo>
                    <a:pt x="674824" y="492427"/>
                  </a:lnTo>
                  <a:lnTo>
                    <a:pt x="713833" y="459136"/>
                  </a:lnTo>
                  <a:lnTo>
                    <a:pt x="753669" y="426837"/>
                  </a:lnTo>
                  <a:lnTo>
                    <a:pt x="794358" y="395559"/>
                  </a:lnTo>
                  <a:lnTo>
                    <a:pt x="835927" y="365333"/>
                  </a:lnTo>
                  <a:lnTo>
                    <a:pt x="875797" y="337867"/>
                  </a:lnTo>
                  <a:lnTo>
                    <a:pt x="916264" y="311403"/>
                  </a:lnTo>
                  <a:lnTo>
                    <a:pt x="957336" y="285945"/>
                  </a:lnTo>
                  <a:lnTo>
                    <a:pt x="999020" y="261500"/>
                  </a:lnTo>
                  <a:lnTo>
                    <a:pt x="1041325" y="238073"/>
                  </a:lnTo>
                  <a:lnTo>
                    <a:pt x="1084259" y="215672"/>
                  </a:lnTo>
                  <a:lnTo>
                    <a:pt x="1130770" y="192853"/>
                  </a:lnTo>
                  <a:lnTo>
                    <a:pt x="1177784" y="171233"/>
                  </a:lnTo>
                  <a:lnTo>
                    <a:pt x="1225316" y="150830"/>
                  </a:lnTo>
                  <a:lnTo>
                    <a:pt x="1273379" y="131662"/>
                  </a:lnTo>
                  <a:lnTo>
                    <a:pt x="1321987" y="113745"/>
                  </a:lnTo>
                  <a:lnTo>
                    <a:pt x="1370578" y="97284"/>
                  </a:lnTo>
                  <a:lnTo>
                    <a:pt x="1419549" y="82124"/>
                  </a:lnTo>
                  <a:lnTo>
                    <a:pt x="1468901" y="68259"/>
                  </a:lnTo>
                  <a:lnTo>
                    <a:pt x="1518634" y="55682"/>
                  </a:lnTo>
                  <a:lnTo>
                    <a:pt x="1564975" y="45144"/>
                  </a:lnTo>
                  <a:lnTo>
                    <a:pt x="1611521" y="35699"/>
                  </a:lnTo>
                  <a:lnTo>
                    <a:pt x="1658294" y="27432"/>
                  </a:lnTo>
                  <a:lnTo>
                    <a:pt x="1705315" y="20428"/>
                  </a:lnTo>
                  <a:lnTo>
                    <a:pt x="1778260" y="11526"/>
                  </a:lnTo>
                  <a:lnTo>
                    <a:pt x="1851514" y="5419"/>
                  </a:lnTo>
                  <a:lnTo>
                    <a:pt x="1916724" y="1895"/>
                  </a:lnTo>
                  <a:lnTo>
                    <a:pt x="1985772" y="291"/>
                  </a:lnTo>
                  <a:lnTo>
                    <a:pt x="2011534" y="0"/>
                  </a:lnTo>
                  <a:lnTo>
                    <a:pt x="2038685" y="842"/>
                  </a:lnTo>
                  <a:lnTo>
                    <a:pt x="2095248" y="3944"/>
                  </a:lnTo>
                  <a:lnTo>
                    <a:pt x="2164767" y="9312"/>
                  </a:lnTo>
                  <a:lnTo>
                    <a:pt x="2234148" y="17151"/>
                  </a:lnTo>
                  <a:lnTo>
                    <a:pt x="2284004" y="24082"/>
                  </a:lnTo>
                  <a:lnTo>
                    <a:pt x="2333573" y="32352"/>
                  </a:lnTo>
                  <a:lnTo>
                    <a:pt x="2382863" y="41921"/>
                  </a:lnTo>
                  <a:lnTo>
                    <a:pt x="2431884" y="52746"/>
                  </a:lnTo>
                  <a:lnTo>
                    <a:pt x="2480645" y="64785"/>
                  </a:lnTo>
                  <a:lnTo>
                    <a:pt x="2529155" y="77997"/>
                  </a:lnTo>
                  <a:lnTo>
                    <a:pt x="2574766" y="91622"/>
                  </a:lnTo>
                  <a:lnTo>
                    <a:pt x="2619989" y="106390"/>
                  </a:lnTo>
                  <a:lnTo>
                    <a:pt x="2664826" y="122282"/>
                  </a:lnTo>
                  <a:lnTo>
                    <a:pt x="2709277" y="139281"/>
                  </a:lnTo>
                  <a:lnTo>
                    <a:pt x="2753345" y="157369"/>
                  </a:lnTo>
                  <a:lnTo>
                    <a:pt x="2790204" y="173426"/>
                  </a:lnTo>
                  <a:lnTo>
                    <a:pt x="2826725" y="190178"/>
                  </a:lnTo>
                  <a:lnTo>
                    <a:pt x="2862899" y="207652"/>
                  </a:lnTo>
                  <a:lnTo>
                    <a:pt x="2898717" y="225874"/>
                  </a:lnTo>
                  <a:lnTo>
                    <a:pt x="2943889" y="250218"/>
                  </a:lnTo>
                  <a:lnTo>
                    <a:pt x="2988332" y="275690"/>
                  </a:lnTo>
                  <a:lnTo>
                    <a:pt x="3032055" y="302281"/>
                  </a:lnTo>
                  <a:lnTo>
                    <a:pt x="3075068" y="329979"/>
                  </a:lnTo>
                  <a:lnTo>
                    <a:pt x="3117380" y="358775"/>
                  </a:lnTo>
                  <a:lnTo>
                    <a:pt x="3159001" y="388657"/>
                  </a:lnTo>
                  <a:lnTo>
                    <a:pt x="3199939" y="419615"/>
                  </a:lnTo>
                  <a:lnTo>
                    <a:pt x="3241485" y="452819"/>
                  </a:lnTo>
                  <a:lnTo>
                    <a:pt x="3282000" y="487133"/>
                  </a:lnTo>
                  <a:lnTo>
                    <a:pt x="3321520" y="522516"/>
                  </a:lnTo>
                  <a:lnTo>
                    <a:pt x="3360080" y="558927"/>
                  </a:lnTo>
                  <a:lnTo>
                    <a:pt x="3397717" y="596328"/>
                  </a:lnTo>
                  <a:lnTo>
                    <a:pt x="3434466" y="634677"/>
                  </a:lnTo>
                  <a:lnTo>
                    <a:pt x="3468916" y="672536"/>
                  </a:lnTo>
                  <a:lnTo>
                    <a:pt x="3502273" y="711314"/>
                  </a:lnTo>
                  <a:lnTo>
                    <a:pt x="3534532" y="751001"/>
                  </a:lnTo>
                  <a:lnTo>
                    <a:pt x="3565688" y="791587"/>
                  </a:lnTo>
                  <a:lnTo>
                    <a:pt x="3595736" y="833064"/>
                  </a:lnTo>
                  <a:lnTo>
                    <a:pt x="3618792" y="865954"/>
                  </a:lnTo>
                  <a:lnTo>
                    <a:pt x="3623879" y="878230"/>
                  </a:lnTo>
                  <a:lnTo>
                    <a:pt x="3621271" y="881380"/>
                  </a:lnTo>
                  <a:lnTo>
                    <a:pt x="3616371" y="885048"/>
                  </a:lnTo>
                  <a:lnTo>
                    <a:pt x="2266461" y="1960333"/>
                  </a:lnTo>
                  <a:lnTo>
                    <a:pt x="2258604" y="1968722"/>
                  </a:lnTo>
                  <a:lnTo>
                    <a:pt x="2256146" y="1977096"/>
                  </a:lnTo>
                  <a:lnTo>
                    <a:pt x="2258989" y="1985556"/>
                  </a:lnTo>
                  <a:lnTo>
                    <a:pt x="2267037" y="1994201"/>
                  </a:lnTo>
                  <a:lnTo>
                    <a:pt x="2549253" y="2228967"/>
                  </a:lnTo>
                  <a:lnTo>
                    <a:pt x="3578720" y="3087488"/>
                  </a:lnTo>
                  <a:lnTo>
                    <a:pt x="3606078" y="3110051"/>
                  </a:lnTo>
                  <a:lnTo>
                    <a:pt x="3605370" y="3113037"/>
                  </a:lnTo>
                  <a:lnTo>
                    <a:pt x="3586037" y="3140407"/>
                  </a:lnTo>
                  <a:lnTo>
                    <a:pt x="3553136" y="3184519"/>
                  </a:lnTo>
                  <a:lnTo>
                    <a:pt x="3505356" y="3244501"/>
                  </a:lnTo>
                  <a:lnTo>
                    <a:pt x="3473469" y="3281849"/>
                  </a:lnTo>
                  <a:lnTo>
                    <a:pt x="3440643" y="3318336"/>
                  </a:lnTo>
                  <a:lnTo>
                    <a:pt x="3406924" y="3354002"/>
                  </a:lnTo>
                  <a:lnTo>
                    <a:pt x="3372362" y="3388888"/>
                  </a:lnTo>
                  <a:lnTo>
                    <a:pt x="3337001" y="3423031"/>
                  </a:lnTo>
                  <a:lnTo>
                    <a:pt x="3302213" y="3454993"/>
                  </a:lnTo>
                  <a:lnTo>
                    <a:pt x="3266593" y="3486000"/>
                  </a:lnTo>
                  <a:lnTo>
                    <a:pt x="3230219" y="3516135"/>
                  </a:lnTo>
                  <a:lnTo>
                    <a:pt x="3193168" y="3545479"/>
                  </a:lnTo>
                  <a:lnTo>
                    <a:pt x="3149609" y="3578254"/>
                  </a:lnTo>
                  <a:lnTo>
                    <a:pt x="3105180" y="3609728"/>
                  </a:lnTo>
                  <a:lnTo>
                    <a:pt x="3059908" y="3639936"/>
                  </a:lnTo>
                  <a:lnTo>
                    <a:pt x="3013817" y="3668910"/>
                  </a:lnTo>
                  <a:lnTo>
                    <a:pt x="2966936" y="3696685"/>
                  </a:lnTo>
                  <a:lnTo>
                    <a:pt x="2923763" y="3720748"/>
                  </a:lnTo>
                  <a:lnTo>
                    <a:pt x="2880005" y="3743642"/>
                  </a:lnTo>
                  <a:lnTo>
                    <a:pt x="2835680" y="3765404"/>
                  </a:lnTo>
                  <a:lnTo>
                    <a:pt x="2790807" y="3786073"/>
                  </a:lnTo>
                  <a:lnTo>
                    <a:pt x="2745406" y="3805686"/>
                  </a:lnTo>
                  <a:lnTo>
                    <a:pt x="2698473" y="3824606"/>
                  </a:lnTo>
                  <a:lnTo>
                    <a:pt x="2651122" y="3842291"/>
                  </a:lnTo>
                  <a:lnTo>
                    <a:pt x="2603356" y="3858751"/>
                  </a:lnTo>
                  <a:lnTo>
                    <a:pt x="2555175" y="3873997"/>
                  </a:lnTo>
                  <a:lnTo>
                    <a:pt x="2506582" y="3888039"/>
                  </a:lnTo>
                  <a:lnTo>
                    <a:pt x="2459152" y="3900426"/>
                  </a:lnTo>
                  <a:lnTo>
                    <a:pt x="2411444" y="3911584"/>
                  </a:lnTo>
                  <a:lnTo>
                    <a:pt x="2363471" y="3921595"/>
                  </a:lnTo>
                  <a:lnTo>
                    <a:pt x="2315251" y="3930537"/>
                  </a:lnTo>
                  <a:lnTo>
                    <a:pt x="2242591" y="3941570"/>
                  </a:lnTo>
                  <a:lnTo>
                    <a:pt x="2169641" y="3950158"/>
                  </a:lnTo>
                  <a:lnTo>
                    <a:pt x="2070599" y="3956773"/>
                  </a:lnTo>
                  <a:lnTo>
                    <a:pt x="2033824" y="3958613"/>
                  </a:lnTo>
                  <a:lnTo>
                    <a:pt x="1997043" y="3959602"/>
                  </a:lnTo>
                  <a:close/>
                </a:path>
              </a:pathLst>
            </a:custGeom>
            <a:solidFill>
              <a:srgbClr val="F1E47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0" name="Google Shape;3620;p87"/>
            <p:cNvSpPr/>
            <p:nvPr/>
          </p:nvSpPr>
          <p:spPr>
            <a:xfrm>
              <a:off x="1798528" y="3463800"/>
              <a:ext cx="404494" cy="401954"/>
            </a:xfrm>
            <a:custGeom>
              <a:rect b="b" l="l" r="r" t="t"/>
              <a:pathLst>
                <a:path extrusionOk="0" h="401954" w="404494">
                  <a:moveTo>
                    <a:pt x="196226" y="401668"/>
                  </a:moveTo>
                  <a:lnTo>
                    <a:pt x="156137" y="398394"/>
                  </a:lnTo>
                  <a:lnTo>
                    <a:pt x="110188" y="381279"/>
                  </a:lnTo>
                  <a:lnTo>
                    <a:pt x="71825" y="356822"/>
                  </a:lnTo>
                  <a:lnTo>
                    <a:pt x="41225" y="325010"/>
                  </a:lnTo>
                  <a:lnTo>
                    <a:pt x="18566" y="285831"/>
                  </a:lnTo>
                  <a:lnTo>
                    <a:pt x="4022" y="239272"/>
                  </a:lnTo>
                  <a:lnTo>
                    <a:pt x="0" y="194334"/>
                  </a:lnTo>
                  <a:lnTo>
                    <a:pt x="6078" y="150962"/>
                  </a:lnTo>
                  <a:lnTo>
                    <a:pt x="21299" y="110515"/>
                  </a:lnTo>
                  <a:lnTo>
                    <a:pt x="44706" y="74351"/>
                  </a:lnTo>
                  <a:lnTo>
                    <a:pt x="75340" y="43830"/>
                  </a:lnTo>
                  <a:lnTo>
                    <a:pt x="112245" y="20310"/>
                  </a:lnTo>
                  <a:lnTo>
                    <a:pt x="154462" y="5151"/>
                  </a:lnTo>
                  <a:lnTo>
                    <a:pt x="198174" y="0"/>
                  </a:lnTo>
                  <a:lnTo>
                    <a:pt x="220184" y="1067"/>
                  </a:lnTo>
                  <a:lnTo>
                    <a:pt x="296334" y="22649"/>
                  </a:lnTo>
                  <a:lnTo>
                    <a:pt x="339126" y="52466"/>
                  </a:lnTo>
                  <a:lnTo>
                    <a:pt x="371070" y="90066"/>
                  </a:lnTo>
                  <a:lnTo>
                    <a:pt x="392339" y="131735"/>
                  </a:lnTo>
                  <a:lnTo>
                    <a:pt x="403110" y="173757"/>
                  </a:lnTo>
                  <a:lnTo>
                    <a:pt x="403873" y="222259"/>
                  </a:lnTo>
                  <a:lnTo>
                    <a:pt x="393477" y="268315"/>
                  </a:lnTo>
                  <a:lnTo>
                    <a:pt x="372987" y="310266"/>
                  </a:lnTo>
                  <a:lnTo>
                    <a:pt x="343463" y="346452"/>
                  </a:lnTo>
                  <a:lnTo>
                    <a:pt x="305971" y="375213"/>
                  </a:lnTo>
                  <a:lnTo>
                    <a:pt x="261572" y="394888"/>
                  </a:lnTo>
                  <a:lnTo>
                    <a:pt x="196226" y="401668"/>
                  </a:lnTo>
                  <a:close/>
                </a:path>
              </a:pathLst>
            </a:custGeom>
            <a:solidFill>
              <a:srgbClr val="242423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21" name="Google Shape;3621;p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27024" y="1001578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2" name="Google Shape;3622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44015" y="1698332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3" name="Google Shape;3623;p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81822" y="1033171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4" name="Google Shape;3624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840225" y="1111502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5" name="Google Shape;3625;p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0897" y="1082452"/>
            <a:ext cx="441528" cy="449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6" name="Google Shape;3626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527887" y="1779206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7" name="Google Shape;3627;p8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265696" y="1114046"/>
            <a:ext cx="644865" cy="66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8" name="Google Shape;3628;p8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224099" y="1192376"/>
            <a:ext cx="333633" cy="340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9" name="Google Shape;3629;p8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445920" y="6875719"/>
            <a:ext cx="1552574" cy="249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0" name="Google Shape;3630;p8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471037" y="7082043"/>
            <a:ext cx="1914524" cy="206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1" name="Google Shape;3631;p8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4980837" y="3373280"/>
            <a:ext cx="3095624" cy="3028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32" name="Google Shape;3632;p87"/>
          <p:cNvGrpSpPr/>
          <p:nvPr/>
        </p:nvGrpSpPr>
        <p:grpSpPr>
          <a:xfrm>
            <a:off x="0" y="3832771"/>
            <a:ext cx="7620459" cy="5720363"/>
            <a:chOff x="0" y="3832771"/>
            <a:chExt cx="7620459" cy="5720363"/>
          </a:xfrm>
        </p:grpSpPr>
        <p:pic>
          <p:nvPicPr>
            <p:cNvPr id="3633" name="Google Shape;3633;p87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272826" y="7295643"/>
              <a:ext cx="2190750" cy="22574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4" name="Google Shape;3634;p87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0" y="7207931"/>
              <a:ext cx="1543050" cy="2047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5" name="Google Shape;3635;p87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3463240" y="6876610"/>
              <a:ext cx="1647824" cy="26765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36" name="Google Shape;3636;p87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524835" y="3832771"/>
              <a:ext cx="3095624" cy="3028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37" name="Google Shape;3637;p8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898402" y="4036366"/>
            <a:ext cx="2905124" cy="3362324"/>
          </a:xfrm>
          <a:prstGeom prst="rect">
            <a:avLst/>
          </a:prstGeom>
          <a:noFill/>
          <a:ln>
            <a:noFill/>
          </a:ln>
        </p:spPr>
      </p:pic>
      <p:sp>
        <p:nvSpPr>
          <p:cNvPr id="3638" name="Google Shape;3638;p87"/>
          <p:cNvSpPr txBox="1"/>
          <p:nvPr/>
        </p:nvSpPr>
        <p:spPr>
          <a:xfrm>
            <a:off x="7204713" y="2331318"/>
            <a:ext cx="6842100" cy="11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7100"/>
              <a:buFont typeface="Verdana"/>
              <a:buNone/>
            </a:pPr>
            <a:r>
              <a:rPr b="0" i="0" lang="en-US" sz="71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PARABÉNS!!!</a:t>
            </a:r>
            <a:endParaRPr b="0" i="0" sz="71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39" name="Google Shape;3639;p87"/>
          <p:cNvSpPr txBox="1"/>
          <p:nvPr/>
        </p:nvSpPr>
        <p:spPr>
          <a:xfrm>
            <a:off x="6863530" y="7994347"/>
            <a:ext cx="7768500" cy="10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2D8"/>
              </a:buClr>
              <a:buSzPts val="6700"/>
              <a:buFont typeface="Verdana"/>
              <a:buNone/>
            </a:pPr>
            <a:r>
              <a:rPr b="0" i="0" lang="en-US" sz="6700" u="none" cap="none" strike="noStrike">
                <a:solidFill>
                  <a:srgbClr val="FF62D8"/>
                </a:solidFill>
                <a:latin typeface="Verdana"/>
                <a:ea typeface="Verdana"/>
                <a:cs typeface="Verdana"/>
                <a:sym typeface="Verdana"/>
              </a:rPr>
              <a:t>VOCÊ VENCEU!</a:t>
            </a:r>
            <a:endParaRPr b="0" i="0" sz="67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