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860"/>
    <a:srgbClr val="0138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5BA252-3E28-4164-9CE3-DFFEAEB02D80}" v="135" dt="2023-08-09T02:19:40.7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3" autoAdjust="0"/>
    <p:restoredTop sz="94660"/>
  </p:normalViewPr>
  <p:slideViewPr>
    <p:cSldViewPr snapToGrid="0">
      <p:cViewPr>
        <p:scale>
          <a:sx n="51" d="100"/>
          <a:sy n="51" d="100"/>
        </p:scale>
        <p:origin x="1452" y="45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08.08.2023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7683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08.08.2023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005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08.08.2023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1375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08.08.2023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4613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08.08.2023</a:t>
            </a:fld>
            <a:endParaRPr lang="de-DE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4421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08.08.2023</a:t>
            </a:fld>
            <a:endParaRPr lang="de-DE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8533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08.08.2023</a:t>
            </a:fld>
            <a:endParaRPr lang="de-DE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8281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08.08.2023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7836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08.08.2023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5566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08.08.2023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6588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08.08.2023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6397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51C7C-CEA3-4CAA-BE4B-344879E7C377}" type="datetimeFigureOut">
              <a:rPr lang="de-DE" smtClean="0"/>
              <a:t>08.08.2023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5746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13" Type="http://schemas.openxmlformats.org/officeDocument/2006/relationships/image" Target="../media/image12.png"/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gif"/><Relationship Id="rId11" Type="http://schemas.openxmlformats.org/officeDocument/2006/relationships/image" Target="../media/image10.gif"/><Relationship Id="rId5" Type="http://schemas.openxmlformats.org/officeDocument/2006/relationships/image" Target="../media/image4.gif"/><Relationship Id="rId15" Type="http://schemas.openxmlformats.org/officeDocument/2006/relationships/image" Target="../media/image14.png"/><Relationship Id="rId10" Type="http://schemas.openxmlformats.org/officeDocument/2006/relationships/image" Target="../media/image9.gif"/><Relationship Id="rId4" Type="http://schemas.openxmlformats.org/officeDocument/2006/relationships/image" Target="../media/image3.gif"/><Relationship Id="rId9" Type="http://schemas.openxmlformats.org/officeDocument/2006/relationships/image" Target="../media/image8.gif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m 2" descr="Padrão do plano de fundo&#10;&#10;Descrição gerada automaticamente">
            <a:extLst>
              <a:ext uri="{FF2B5EF4-FFF2-40B4-BE49-F238E27FC236}">
                <a16:creationId xmlns:a16="http://schemas.microsoft.com/office/drawing/2014/main" id="{7CA41378-43F6-BBEE-984B-C6A07BA93E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8547" y="-161837"/>
            <a:ext cx="12479260" cy="7012867"/>
          </a:xfrm>
          <a:prstGeom prst="rect">
            <a:avLst/>
          </a:prstGeom>
        </p:spPr>
      </p:pic>
      <p:sp>
        <p:nvSpPr>
          <p:cNvPr id="52" name="Retângulo6">
            <a:extLst>
              <a:ext uri="{FF2B5EF4-FFF2-40B4-BE49-F238E27FC236}">
                <a16:creationId xmlns:a16="http://schemas.microsoft.com/office/drawing/2014/main" id="{E70A4EAB-BB52-4958-ABEB-53121677AD79}"/>
              </a:ext>
            </a:extLst>
          </p:cNvPr>
          <p:cNvSpPr>
            <a:spLocks/>
          </p:cNvSpPr>
          <p:nvPr/>
        </p:nvSpPr>
        <p:spPr>
          <a:xfrm>
            <a:off x="147639" y="4181887"/>
            <a:ext cx="2232000" cy="2160000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3600" dirty="0">
              <a:ln w="0">
                <a:solidFill>
                  <a:sysClr val="windowText" lastClr="000000"/>
                </a:solidFill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0" name="Retângulo3">
            <a:extLst>
              <a:ext uri="{FF2B5EF4-FFF2-40B4-BE49-F238E27FC236}">
                <a16:creationId xmlns:a16="http://schemas.microsoft.com/office/drawing/2014/main" id="{E70A4EAB-BB52-4958-ABEB-53121677AD79}"/>
              </a:ext>
            </a:extLst>
          </p:cNvPr>
          <p:cNvSpPr>
            <a:spLocks/>
          </p:cNvSpPr>
          <p:nvPr/>
        </p:nvSpPr>
        <p:spPr>
          <a:xfrm>
            <a:off x="4958001" y="1694127"/>
            <a:ext cx="2232000" cy="2160000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3600" dirty="0">
              <a:ln w="0">
                <a:solidFill>
                  <a:sysClr val="windowText" lastClr="000000"/>
                </a:solidFill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9" name="Retângulo10">
            <a:extLst>
              <a:ext uri="{FF2B5EF4-FFF2-40B4-BE49-F238E27FC236}">
                <a16:creationId xmlns:a16="http://schemas.microsoft.com/office/drawing/2014/main" id="{E70A4EAB-BB52-4958-ABEB-53121677AD79}"/>
              </a:ext>
            </a:extLst>
          </p:cNvPr>
          <p:cNvSpPr>
            <a:spLocks/>
          </p:cNvSpPr>
          <p:nvPr/>
        </p:nvSpPr>
        <p:spPr>
          <a:xfrm>
            <a:off x="9791361" y="4177392"/>
            <a:ext cx="2232000" cy="2160000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3600" dirty="0">
              <a:ln w="0">
                <a:solidFill>
                  <a:sysClr val="windowText" lastClr="000000"/>
                </a:solidFill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6" name="Retângulo9">
            <a:extLst>
              <a:ext uri="{FF2B5EF4-FFF2-40B4-BE49-F238E27FC236}">
                <a16:creationId xmlns:a16="http://schemas.microsoft.com/office/drawing/2014/main" id="{E70A4EAB-BB52-4958-ABEB-53121677AD79}"/>
              </a:ext>
            </a:extLst>
          </p:cNvPr>
          <p:cNvSpPr>
            <a:spLocks/>
          </p:cNvSpPr>
          <p:nvPr/>
        </p:nvSpPr>
        <p:spPr>
          <a:xfrm>
            <a:off x="7372667" y="4177392"/>
            <a:ext cx="2232000" cy="2160000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3600" dirty="0">
              <a:ln w="0">
                <a:solidFill>
                  <a:sysClr val="windowText" lastClr="000000"/>
                </a:solidFill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" name="Retângulo1">
            <a:extLst>
              <a:ext uri="{FF2B5EF4-FFF2-40B4-BE49-F238E27FC236}">
                <a16:creationId xmlns:a16="http://schemas.microsoft.com/office/drawing/2014/main" id="{E70A4EAB-BB52-4958-ABEB-53121677AD79}"/>
              </a:ext>
            </a:extLst>
          </p:cNvPr>
          <p:cNvSpPr>
            <a:spLocks/>
          </p:cNvSpPr>
          <p:nvPr/>
        </p:nvSpPr>
        <p:spPr>
          <a:xfrm>
            <a:off x="155818" y="1694127"/>
            <a:ext cx="2232000" cy="2160000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3600" dirty="0">
              <a:ln w="0">
                <a:solidFill>
                  <a:sysClr val="windowText" lastClr="000000"/>
                </a:solidFill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0" name="Retângulo2">
            <a:extLst>
              <a:ext uri="{FF2B5EF4-FFF2-40B4-BE49-F238E27FC236}">
                <a16:creationId xmlns:a16="http://schemas.microsoft.com/office/drawing/2014/main" id="{E70A4EAB-BB52-4958-ABEB-53121677AD79}"/>
              </a:ext>
            </a:extLst>
          </p:cNvPr>
          <p:cNvSpPr>
            <a:spLocks/>
          </p:cNvSpPr>
          <p:nvPr/>
        </p:nvSpPr>
        <p:spPr>
          <a:xfrm>
            <a:off x="2535502" y="1694127"/>
            <a:ext cx="2232000" cy="2160000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3600" dirty="0">
              <a:ln w="0">
                <a:solidFill>
                  <a:sysClr val="windowText" lastClr="000000"/>
                </a:solidFill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2" name="Retângulo4">
            <a:extLst>
              <a:ext uri="{FF2B5EF4-FFF2-40B4-BE49-F238E27FC236}">
                <a16:creationId xmlns:a16="http://schemas.microsoft.com/office/drawing/2014/main" id="{E70A4EAB-BB52-4958-ABEB-53121677AD79}"/>
              </a:ext>
            </a:extLst>
          </p:cNvPr>
          <p:cNvSpPr>
            <a:spLocks/>
          </p:cNvSpPr>
          <p:nvPr/>
        </p:nvSpPr>
        <p:spPr>
          <a:xfrm>
            <a:off x="7359412" y="1694127"/>
            <a:ext cx="2232000" cy="2160000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3600" dirty="0">
              <a:ln w="0">
                <a:solidFill>
                  <a:sysClr val="windowText" lastClr="000000"/>
                </a:solidFill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4" name="Retângulo7">
            <a:extLst>
              <a:ext uri="{FF2B5EF4-FFF2-40B4-BE49-F238E27FC236}">
                <a16:creationId xmlns:a16="http://schemas.microsoft.com/office/drawing/2014/main" id="{E70A4EAB-BB52-4958-ABEB-53121677AD79}"/>
              </a:ext>
            </a:extLst>
          </p:cNvPr>
          <p:cNvSpPr>
            <a:spLocks/>
          </p:cNvSpPr>
          <p:nvPr/>
        </p:nvSpPr>
        <p:spPr>
          <a:xfrm>
            <a:off x="2553195" y="4182917"/>
            <a:ext cx="2232000" cy="2160000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3600" dirty="0">
              <a:ln w="0">
                <a:solidFill>
                  <a:sysClr val="windowText" lastClr="000000"/>
                </a:solidFill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5" name="Retângulo8">
            <a:extLst>
              <a:ext uri="{FF2B5EF4-FFF2-40B4-BE49-F238E27FC236}">
                <a16:creationId xmlns:a16="http://schemas.microsoft.com/office/drawing/2014/main" id="{E70A4EAB-BB52-4958-ABEB-53121677AD79}"/>
              </a:ext>
            </a:extLst>
          </p:cNvPr>
          <p:cNvSpPr>
            <a:spLocks/>
          </p:cNvSpPr>
          <p:nvPr/>
        </p:nvSpPr>
        <p:spPr>
          <a:xfrm>
            <a:off x="4953973" y="4177392"/>
            <a:ext cx="2232000" cy="2160000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3600" dirty="0">
              <a:ln w="0">
                <a:solidFill>
                  <a:sysClr val="windowText" lastClr="000000"/>
                </a:solidFill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25" name="Retângulo5">
            <a:extLst>
              <a:ext uri="{FF2B5EF4-FFF2-40B4-BE49-F238E27FC236}">
                <a16:creationId xmlns:a16="http://schemas.microsoft.com/office/drawing/2014/main" id="{E70A4EAB-BB52-4958-ABEB-53121677AD79}"/>
              </a:ext>
            </a:extLst>
          </p:cNvPr>
          <p:cNvSpPr>
            <a:spLocks/>
          </p:cNvSpPr>
          <p:nvPr/>
        </p:nvSpPr>
        <p:spPr>
          <a:xfrm>
            <a:off x="9781431" y="1694127"/>
            <a:ext cx="2232000" cy="2160000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3600" dirty="0">
              <a:ln w="0">
                <a:solidFill>
                  <a:sysClr val="windowText" lastClr="000000"/>
                </a:solidFill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7" name="Estrela1"/>
          <p:cNvSpPr>
            <a:spLocks noChangeAspect="1"/>
          </p:cNvSpPr>
          <p:nvPr/>
        </p:nvSpPr>
        <p:spPr>
          <a:xfrm>
            <a:off x="1621262" y="3069000"/>
            <a:ext cx="720000" cy="720000"/>
          </a:xfrm>
          <a:prstGeom prst="star5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9" name="Estrela2"/>
          <p:cNvSpPr>
            <a:spLocks noChangeAspect="1"/>
          </p:cNvSpPr>
          <p:nvPr/>
        </p:nvSpPr>
        <p:spPr>
          <a:xfrm>
            <a:off x="3974911" y="3069000"/>
            <a:ext cx="720000" cy="720000"/>
          </a:xfrm>
          <a:prstGeom prst="star5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0" name="Estrela3"/>
          <p:cNvSpPr>
            <a:spLocks noChangeAspect="1"/>
          </p:cNvSpPr>
          <p:nvPr/>
        </p:nvSpPr>
        <p:spPr>
          <a:xfrm>
            <a:off x="6443238" y="3069000"/>
            <a:ext cx="720000" cy="720000"/>
          </a:xfrm>
          <a:prstGeom prst="star5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1" name="Estrela4"/>
          <p:cNvSpPr>
            <a:spLocks noChangeAspect="1"/>
          </p:cNvSpPr>
          <p:nvPr/>
        </p:nvSpPr>
        <p:spPr>
          <a:xfrm>
            <a:off x="8814141" y="3069000"/>
            <a:ext cx="720000" cy="720000"/>
          </a:xfrm>
          <a:prstGeom prst="star5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2" name="Estrela5"/>
          <p:cNvSpPr/>
          <p:nvPr/>
        </p:nvSpPr>
        <p:spPr>
          <a:xfrm>
            <a:off x="11284745" y="3069000"/>
            <a:ext cx="720000" cy="720000"/>
          </a:xfrm>
          <a:prstGeom prst="star5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3" name="Estrela6"/>
          <p:cNvSpPr>
            <a:spLocks noChangeAspect="1"/>
          </p:cNvSpPr>
          <p:nvPr/>
        </p:nvSpPr>
        <p:spPr>
          <a:xfrm>
            <a:off x="1621262" y="5560724"/>
            <a:ext cx="720000" cy="720000"/>
          </a:xfrm>
          <a:prstGeom prst="star5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4" name="Estrela7"/>
          <p:cNvSpPr>
            <a:spLocks noChangeAspect="1"/>
          </p:cNvSpPr>
          <p:nvPr/>
        </p:nvSpPr>
        <p:spPr>
          <a:xfrm>
            <a:off x="4047279" y="5560724"/>
            <a:ext cx="720000" cy="720000"/>
          </a:xfrm>
          <a:prstGeom prst="star5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5" name="Estrela8"/>
          <p:cNvSpPr>
            <a:spLocks noChangeAspect="1"/>
          </p:cNvSpPr>
          <p:nvPr/>
        </p:nvSpPr>
        <p:spPr>
          <a:xfrm>
            <a:off x="6430814" y="5560724"/>
            <a:ext cx="720000" cy="720000"/>
          </a:xfrm>
          <a:prstGeom prst="star5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6" name="Estrela9"/>
          <p:cNvSpPr/>
          <p:nvPr/>
        </p:nvSpPr>
        <p:spPr>
          <a:xfrm>
            <a:off x="8871412" y="5523994"/>
            <a:ext cx="720000" cy="720000"/>
          </a:xfrm>
          <a:prstGeom prst="star5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7" name="Estrela10"/>
          <p:cNvSpPr/>
          <p:nvPr/>
        </p:nvSpPr>
        <p:spPr>
          <a:xfrm>
            <a:off x="11293431" y="5522220"/>
            <a:ext cx="720000" cy="720000"/>
          </a:xfrm>
          <a:prstGeom prst="star5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6" name="Retângulo de cantos arredondados 35"/>
          <p:cNvSpPr/>
          <p:nvPr/>
        </p:nvSpPr>
        <p:spPr>
          <a:xfrm>
            <a:off x="1054476" y="215527"/>
            <a:ext cx="10083048" cy="1107996"/>
          </a:xfrm>
          <a:prstGeom prst="roundRect">
            <a:avLst/>
          </a:prstGeom>
          <a:ln w="1905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35" name="Agrupar 34">
            <a:extLst>
              <a:ext uri="{FF2B5EF4-FFF2-40B4-BE49-F238E27FC236}">
                <a16:creationId xmlns:a16="http://schemas.microsoft.com/office/drawing/2014/main" id="{038A7D61-B5B0-4B9C-A977-10B6F2A5BE1A}"/>
              </a:ext>
            </a:extLst>
          </p:cNvPr>
          <p:cNvGrpSpPr/>
          <p:nvPr/>
        </p:nvGrpSpPr>
        <p:grpSpPr>
          <a:xfrm>
            <a:off x="1263639" y="-9311"/>
            <a:ext cx="9712757" cy="1171626"/>
            <a:chOff x="1053517" y="3777"/>
            <a:chExt cx="9712757" cy="1171626"/>
          </a:xfrm>
        </p:grpSpPr>
        <p:pic>
          <p:nvPicPr>
            <p:cNvPr id="11" name="Picture 97" descr="Immagine lettera A ">
              <a:extLst>
                <a:ext uri="{FF2B5EF4-FFF2-40B4-BE49-F238E27FC236}">
                  <a16:creationId xmlns:a16="http://schemas.microsoft.com/office/drawing/2014/main" id="{779C68BC-E535-4728-AE3F-502FEB851B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6903" y="442428"/>
              <a:ext cx="714375" cy="714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103" descr="Immagine lettera D ">
              <a:extLst>
                <a:ext uri="{FF2B5EF4-FFF2-40B4-BE49-F238E27FC236}">
                  <a16:creationId xmlns:a16="http://schemas.microsoft.com/office/drawing/2014/main" id="{47CCF609-F17D-4D5C-87FE-560E20C8F7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2995" y="446798"/>
              <a:ext cx="581025" cy="714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105" descr="Immagine lettera E ">
              <a:extLst>
                <a:ext uri="{FF2B5EF4-FFF2-40B4-BE49-F238E27FC236}">
                  <a16:creationId xmlns:a16="http://schemas.microsoft.com/office/drawing/2014/main" id="{FF4F7388-7E2B-4D09-B812-3E00546F26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9323" y="456941"/>
              <a:ext cx="438150" cy="714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109" descr="Immagine lettera G ">
              <a:extLst>
                <a:ext uri="{FF2B5EF4-FFF2-40B4-BE49-F238E27FC236}">
                  <a16:creationId xmlns:a16="http://schemas.microsoft.com/office/drawing/2014/main" id="{D978CA18-59F5-4DE1-8A87-698C678FA9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1731" y="456942"/>
              <a:ext cx="723900" cy="714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13" descr="Immagine lettera I ">
              <a:extLst>
                <a:ext uri="{FF2B5EF4-FFF2-40B4-BE49-F238E27FC236}">
                  <a16:creationId xmlns:a16="http://schemas.microsoft.com/office/drawing/2014/main" id="{8BD43BED-39DA-4388-9D3C-095FA89FB2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7420" y="456941"/>
              <a:ext cx="228600" cy="714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115" descr="Immagine lettera J ">
              <a:extLst>
                <a:ext uri="{FF2B5EF4-FFF2-40B4-BE49-F238E27FC236}">
                  <a16:creationId xmlns:a16="http://schemas.microsoft.com/office/drawing/2014/main" id="{038FF4F7-1F6D-4B2C-908B-0FE0DC77F7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3517" y="456942"/>
              <a:ext cx="390525" cy="714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121" descr="Immagine lettera M ">
              <a:extLst>
                <a:ext uri="{FF2B5EF4-FFF2-40B4-BE49-F238E27FC236}">
                  <a16:creationId xmlns:a16="http://schemas.microsoft.com/office/drawing/2014/main" id="{D31CED7F-40A5-4EA2-A5CA-A0BEFA889C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19435" y="442428"/>
              <a:ext cx="771525" cy="714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125" descr="Immagine lettera O ">
              <a:extLst>
                <a:ext uri="{FF2B5EF4-FFF2-40B4-BE49-F238E27FC236}">
                  <a16:creationId xmlns:a16="http://schemas.microsoft.com/office/drawing/2014/main" id="{DB43A862-1224-4A74-B333-4969FF781E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6339" y="456942"/>
              <a:ext cx="723900" cy="714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131" descr="Immagine lettera R ">
              <a:extLst>
                <a:ext uri="{FF2B5EF4-FFF2-40B4-BE49-F238E27FC236}">
                  <a16:creationId xmlns:a16="http://schemas.microsoft.com/office/drawing/2014/main" id="{F08B60A4-E390-4516-A1E8-B5C58B32F7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38269" y="456941"/>
              <a:ext cx="571500" cy="714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125" descr="Immagine lettera O ">
              <a:extLst>
                <a:ext uri="{FF2B5EF4-FFF2-40B4-BE49-F238E27FC236}">
                  <a16:creationId xmlns:a16="http://schemas.microsoft.com/office/drawing/2014/main" id="{2F5DAEF5-2891-4B0E-8A91-FA064ECFF4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7123" y="461028"/>
              <a:ext cx="723900" cy="714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Picture 121" descr="Immagine lettera M ">
              <a:extLst>
                <a:ext uri="{FF2B5EF4-FFF2-40B4-BE49-F238E27FC236}">
                  <a16:creationId xmlns:a16="http://schemas.microsoft.com/office/drawing/2014/main" id="{D377839D-6028-48FB-8378-0E49A9F28C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65930" y="439603"/>
              <a:ext cx="771525" cy="714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125" descr="Immagine lettera O ">
              <a:extLst>
                <a:ext uri="{FF2B5EF4-FFF2-40B4-BE49-F238E27FC236}">
                  <a16:creationId xmlns:a16="http://schemas.microsoft.com/office/drawing/2014/main" id="{9F3FC5F4-A055-4CA4-8BF2-EE6D62C794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25912" y="456941"/>
              <a:ext cx="723900" cy="714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97" descr="Immagine lettera A ">
              <a:extLst>
                <a:ext uri="{FF2B5EF4-FFF2-40B4-BE49-F238E27FC236}">
                  <a16:creationId xmlns:a16="http://schemas.microsoft.com/office/drawing/2014/main" id="{122BE027-952C-4D45-A3C6-6F4E689292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51899" y="439602"/>
              <a:ext cx="714375" cy="714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CaixaDeTexto 31">
              <a:extLst>
                <a:ext uri="{FF2B5EF4-FFF2-40B4-BE49-F238E27FC236}">
                  <a16:creationId xmlns:a16="http://schemas.microsoft.com/office/drawing/2014/main" id="{B9A0E84A-0C3F-4F30-8659-F2E20F554D2E}"/>
                </a:ext>
              </a:extLst>
            </p:cNvPr>
            <p:cNvSpPr txBox="1"/>
            <p:nvPr/>
          </p:nvSpPr>
          <p:spPr>
            <a:xfrm>
              <a:off x="8199225" y="3777"/>
              <a:ext cx="81235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6600" b="1" dirty="0">
                  <a:solidFill>
                    <a:srgbClr val="043860"/>
                  </a:solidFill>
                </a:rPr>
                <a:t>´</a:t>
              </a:r>
            </a:p>
          </p:txBody>
        </p:sp>
      </p:grpSp>
      <p:pic>
        <p:nvPicPr>
          <p:cNvPr id="3" name="Imagem 3">
            <a:extLst>
              <a:ext uri="{FF2B5EF4-FFF2-40B4-BE49-F238E27FC236}">
                <a16:creationId xmlns:a16="http://schemas.microsoft.com/office/drawing/2014/main" id="{91A47A1C-DB70-7702-FCA7-960F9DDABAC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9348" y="1927192"/>
            <a:ext cx="1820780" cy="1640038"/>
          </a:xfrm>
          <a:prstGeom prst="rect">
            <a:avLst/>
          </a:prstGeom>
        </p:spPr>
      </p:pic>
      <p:pic>
        <p:nvPicPr>
          <p:cNvPr id="4" name="Imagem 4" descr="Logotipo&#10;&#10;Descrição gerada automaticamente">
            <a:extLst>
              <a:ext uri="{FF2B5EF4-FFF2-40B4-BE49-F238E27FC236}">
                <a16:creationId xmlns:a16="http://schemas.microsoft.com/office/drawing/2014/main" id="{C39AD14D-52ED-5868-C30F-E5045FF7652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66188" y="1950453"/>
            <a:ext cx="1459833" cy="1486569"/>
          </a:xfrm>
          <a:prstGeom prst="rect">
            <a:avLst/>
          </a:prstGeom>
        </p:spPr>
      </p:pic>
      <p:pic>
        <p:nvPicPr>
          <p:cNvPr id="5" name="Imagem 5">
            <a:extLst>
              <a:ext uri="{FF2B5EF4-FFF2-40B4-BE49-F238E27FC236}">
                <a16:creationId xmlns:a16="http://schemas.microsoft.com/office/drawing/2014/main" id="{D4ED099F-2F29-20EE-5F9D-4E7EDC4BF50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92295" y="2143625"/>
            <a:ext cx="1486569" cy="1421067"/>
          </a:xfrm>
          <a:prstGeom prst="rect">
            <a:avLst/>
          </a:prstGeom>
        </p:spPr>
      </p:pic>
      <p:pic>
        <p:nvPicPr>
          <p:cNvPr id="6" name="Imagem 6" descr="Uma imagem contendo Ícone&#10;&#10;Descrição gerada automaticamente">
            <a:extLst>
              <a:ext uri="{FF2B5EF4-FFF2-40B4-BE49-F238E27FC236}">
                <a16:creationId xmlns:a16="http://schemas.microsoft.com/office/drawing/2014/main" id="{8B2DD5A3-2084-E65C-7F52-EC1179C1ACD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357977" y="2217528"/>
            <a:ext cx="1954466" cy="1420308"/>
          </a:xfrm>
          <a:prstGeom prst="rect">
            <a:avLst/>
          </a:prstGeom>
        </p:spPr>
      </p:pic>
      <p:pic>
        <p:nvPicPr>
          <p:cNvPr id="7" name="Imagem 8" descr="Logotipo&#10;&#10;Descrição gerada automaticamente">
            <a:extLst>
              <a:ext uri="{FF2B5EF4-FFF2-40B4-BE49-F238E27FC236}">
                <a16:creationId xmlns:a16="http://schemas.microsoft.com/office/drawing/2014/main" id="{B1D1BDCA-4A83-E5B6-3FB9-F8DE09D64F0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915023" y="1994234"/>
            <a:ext cx="1746584" cy="1719848"/>
          </a:xfrm>
          <a:prstGeom prst="rect">
            <a:avLst/>
          </a:prstGeom>
        </p:spPr>
      </p:pic>
      <p:sp>
        <p:nvSpPr>
          <p:cNvPr id="173" name="CAPA5">
            <a:extLst>
              <a:ext uri="{FF2B5EF4-FFF2-40B4-BE49-F238E27FC236}">
                <a16:creationId xmlns:a16="http://schemas.microsoft.com/office/drawing/2014/main" id="{A90826AB-E76B-487A-BD1B-5BE3EBD43940}"/>
              </a:ext>
            </a:extLst>
          </p:cNvPr>
          <p:cNvSpPr/>
          <p:nvPr/>
        </p:nvSpPr>
        <p:spPr>
          <a:xfrm>
            <a:off x="9785680" y="1720864"/>
            <a:ext cx="2232000" cy="2160000"/>
          </a:xfrm>
          <a:prstGeom prst="roundRect">
            <a:avLst/>
          </a:prstGeom>
          <a:ln w="28575">
            <a:solidFill>
              <a:schemeClr val="accent3">
                <a:lumMod val="5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74" name="CAPA4">
            <a:extLst>
              <a:ext uri="{FF2B5EF4-FFF2-40B4-BE49-F238E27FC236}">
                <a16:creationId xmlns:a16="http://schemas.microsoft.com/office/drawing/2014/main" id="{31EFF8D0-9DEF-4E1E-8F81-9F8D03A4A9F9}"/>
              </a:ext>
            </a:extLst>
          </p:cNvPr>
          <p:cNvSpPr/>
          <p:nvPr/>
        </p:nvSpPr>
        <p:spPr>
          <a:xfrm>
            <a:off x="7375900" y="1685378"/>
            <a:ext cx="2232000" cy="2160000"/>
          </a:xfrm>
          <a:prstGeom prst="roundRect">
            <a:avLst/>
          </a:prstGeom>
          <a:ln w="28575">
            <a:solidFill>
              <a:schemeClr val="accent3">
                <a:lumMod val="5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75" name="CAPA3">
            <a:extLst>
              <a:ext uri="{FF2B5EF4-FFF2-40B4-BE49-F238E27FC236}">
                <a16:creationId xmlns:a16="http://schemas.microsoft.com/office/drawing/2014/main" id="{B2BE2D1C-CF54-435E-89DE-9EFF0DE667CE}"/>
              </a:ext>
            </a:extLst>
          </p:cNvPr>
          <p:cNvSpPr/>
          <p:nvPr/>
        </p:nvSpPr>
        <p:spPr>
          <a:xfrm>
            <a:off x="4937390" y="1667390"/>
            <a:ext cx="2232000" cy="2160000"/>
          </a:xfrm>
          <a:prstGeom prst="roundRect">
            <a:avLst/>
          </a:prstGeom>
          <a:ln w="28575">
            <a:solidFill>
              <a:schemeClr val="accent3">
                <a:lumMod val="5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76" name="CAPA2">
            <a:extLst>
              <a:ext uri="{FF2B5EF4-FFF2-40B4-BE49-F238E27FC236}">
                <a16:creationId xmlns:a16="http://schemas.microsoft.com/office/drawing/2014/main" id="{54CCEDF1-946B-4B64-8282-C01510D1900C}"/>
              </a:ext>
            </a:extLst>
          </p:cNvPr>
          <p:cNvSpPr/>
          <p:nvPr/>
        </p:nvSpPr>
        <p:spPr>
          <a:xfrm>
            <a:off x="2542108" y="1667391"/>
            <a:ext cx="2232000" cy="2160000"/>
          </a:xfrm>
          <a:prstGeom prst="roundRect">
            <a:avLst/>
          </a:prstGeom>
          <a:ln w="28575">
            <a:solidFill>
              <a:schemeClr val="accent3">
                <a:lumMod val="5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77" name="CAPA1">
            <a:extLst>
              <a:ext uri="{FF2B5EF4-FFF2-40B4-BE49-F238E27FC236}">
                <a16:creationId xmlns:a16="http://schemas.microsoft.com/office/drawing/2014/main" id="{A6C339B6-C06E-48BA-BA8C-0E1AEC1B972F}"/>
              </a:ext>
            </a:extLst>
          </p:cNvPr>
          <p:cNvSpPr/>
          <p:nvPr/>
        </p:nvSpPr>
        <p:spPr>
          <a:xfrm>
            <a:off x="167206" y="1672182"/>
            <a:ext cx="2232000" cy="2160000"/>
          </a:xfrm>
          <a:prstGeom prst="roundRect">
            <a:avLst/>
          </a:prstGeom>
          <a:ln w="28575">
            <a:solidFill>
              <a:schemeClr val="accent3">
                <a:lumMod val="5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7" name="Imagem 19" descr="Logotipo&#10;&#10;Descrição gerada automaticamente">
            <a:extLst>
              <a:ext uri="{FF2B5EF4-FFF2-40B4-BE49-F238E27FC236}">
                <a16:creationId xmlns:a16="http://schemas.microsoft.com/office/drawing/2014/main" id="{6139BBCB-B4F9-B7D2-6BEC-78014FE72D0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63024" y="4774864"/>
            <a:ext cx="1492585" cy="1465847"/>
          </a:xfrm>
          <a:prstGeom prst="rect">
            <a:avLst/>
          </a:prstGeom>
        </p:spPr>
      </p:pic>
      <p:pic>
        <p:nvPicPr>
          <p:cNvPr id="20" name="Imagem 28">
            <a:extLst>
              <a:ext uri="{FF2B5EF4-FFF2-40B4-BE49-F238E27FC236}">
                <a16:creationId xmlns:a16="http://schemas.microsoft.com/office/drawing/2014/main" id="{79CF8D50-20F4-E5C7-0DB3-D53D3CA470D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25557" y="4654349"/>
            <a:ext cx="1767306" cy="1586565"/>
          </a:xfrm>
          <a:prstGeom prst="rect">
            <a:avLst/>
          </a:prstGeom>
        </p:spPr>
      </p:pic>
      <p:pic>
        <p:nvPicPr>
          <p:cNvPr id="29" name="Imagem 29" descr="Logotipo&#10;&#10;Descrição gerada automaticamente">
            <a:extLst>
              <a:ext uri="{FF2B5EF4-FFF2-40B4-BE49-F238E27FC236}">
                <a16:creationId xmlns:a16="http://schemas.microsoft.com/office/drawing/2014/main" id="{BE22B722-AA2B-B6EE-F217-C6A4822CAE2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52716" y="4677611"/>
            <a:ext cx="1339517" cy="1366252"/>
          </a:xfrm>
          <a:prstGeom prst="rect">
            <a:avLst/>
          </a:prstGeom>
        </p:spPr>
      </p:pic>
      <p:pic>
        <p:nvPicPr>
          <p:cNvPr id="30" name="Imagem 32" descr="Uma imagem contendo Ícone&#10;&#10;Descrição gerada automaticamente">
            <a:extLst>
              <a:ext uri="{FF2B5EF4-FFF2-40B4-BE49-F238E27FC236}">
                <a16:creationId xmlns:a16="http://schemas.microsoft.com/office/drawing/2014/main" id="{D1BD1D24-D1AF-67DD-DFB2-C91A3CC6757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384716" y="4770898"/>
            <a:ext cx="1887622" cy="1273256"/>
          </a:xfrm>
          <a:prstGeom prst="rect">
            <a:avLst/>
          </a:prstGeom>
        </p:spPr>
      </p:pic>
      <p:pic>
        <p:nvPicPr>
          <p:cNvPr id="33" name="Imagem 33">
            <a:extLst>
              <a:ext uri="{FF2B5EF4-FFF2-40B4-BE49-F238E27FC236}">
                <a16:creationId xmlns:a16="http://schemas.microsoft.com/office/drawing/2014/main" id="{EDC0DDB9-2AB5-CB0C-35FF-0EE708C2722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125242" y="4683624"/>
            <a:ext cx="1326148" cy="1327489"/>
          </a:xfrm>
          <a:prstGeom prst="rect">
            <a:avLst/>
          </a:prstGeom>
        </p:spPr>
      </p:pic>
      <p:sp>
        <p:nvSpPr>
          <p:cNvPr id="168" name="CAPA10">
            <a:extLst>
              <a:ext uri="{FF2B5EF4-FFF2-40B4-BE49-F238E27FC236}">
                <a16:creationId xmlns:a16="http://schemas.microsoft.com/office/drawing/2014/main" id="{FF0CE3ED-F5C0-4E21-ADB3-09950397A6DE}"/>
              </a:ext>
            </a:extLst>
          </p:cNvPr>
          <p:cNvSpPr/>
          <p:nvPr/>
        </p:nvSpPr>
        <p:spPr>
          <a:xfrm>
            <a:off x="9779942" y="4164023"/>
            <a:ext cx="2232000" cy="2160000"/>
          </a:xfrm>
          <a:prstGeom prst="roundRect">
            <a:avLst/>
          </a:prstGeom>
          <a:ln w="28575">
            <a:solidFill>
              <a:schemeClr val="accent3">
                <a:lumMod val="5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9" name="CAPA9">
            <a:extLst>
              <a:ext uri="{FF2B5EF4-FFF2-40B4-BE49-F238E27FC236}">
                <a16:creationId xmlns:a16="http://schemas.microsoft.com/office/drawing/2014/main" id="{A81F4868-5110-42DE-8DBB-F565B9A1E10A}"/>
              </a:ext>
            </a:extLst>
          </p:cNvPr>
          <p:cNvSpPr/>
          <p:nvPr/>
        </p:nvSpPr>
        <p:spPr>
          <a:xfrm>
            <a:off x="7381582" y="4195256"/>
            <a:ext cx="2232000" cy="2160000"/>
          </a:xfrm>
          <a:prstGeom prst="roundRect">
            <a:avLst/>
          </a:prstGeom>
          <a:ln w="28575">
            <a:solidFill>
              <a:schemeClr val="accent3">
                <a:lumMod val="5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0" name="CAPA8">
            <a:extLst>
              <a:ext uri="{FF2B5EF4-FFF2-40B4-BE49-F238E27FC236}">
                <a16:creationId xmlns:a16="http://schemas.microsoft.com/office/drawing/2014/main" id="{2AD40A22-C041-498A-8349-BEFD9D43ED76}"/>
              </a:ext>
            </a:extLst>
          </p:cNvPr>
          <p:cNvSpPr/>
          <p:nvPr/>
        </p:nvSpPr>
        <p:spPr>
          <a:xfrm>
            <a:off x="4982857" y="4177392"/>
            <a:ext cx="2232000" cy="2160000"/>
          </a:xfrm>
          <a:prstGeom prst="roundRect">
            <a:avLst/>
          </a:prstGeom>
          <a:ln w="28575">
            <a:solidFill>
              <a:schemeClr val="accent3">
                <a:lumMod val="5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71" name="CAPA7">
            <a:extLst>
              <a:ext uri="{FF2B5EF4-FFF2-40B4-BE49-F238E27FC236}">
                <a16:creationId xmlns:a16="http://schemas.microsoft.com/office/drawing/2014/main" id="{3C4195A0-A073-47B4-8297-4B5DD02AF44C}"/>
              </a:ext>
            </a:extLst>
          </p:cNvPr>
          <p:cNvSpPr/>
          <p:nvPr/>
        </p:nvSpPr>
        <p:spPr>
          <a:xfrm>
            <a:off x="2539827" y="4164024"/>
            <a:ext cx="2232000" cy="2160000"/>
          </a:xfrm>
          <a:prstGeom prst="roundRect">
            <a:avLst/>
          </a:prstGeom>
          <a:ln w="28575">
            <a:solidFill>
              <a:schemeClr val="accent3">
                <a:lumMod val="5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2" name="CAPA6">
            <a:extLst>
              <a:ext uri="{FF2B5EF4-FFF2-40B4-BE49-F238E27FC236}">
                <a16:creationId xmlns:a16="http://schemas.microsoft.com/office/drawing/2014/main" id="{14D40419-18D4-4B56-B825-F1D2B4D5D30F}"/>
              </a:ext>
            </a:extLst>
          </p:cNvPr>
          <p:cNvSpPr/>
          <p:nvPr/>
        </p:nvSpPr>
        <p:spPr>
          <a:xfrm>
            <a:off x="153837" y="4190761"/>
            <a:ext cx="2232000" cy="2160000"/>
          </a:xfrm>
          <a:prstGeom prst="roundRect">
            <a:avLst/>
          </a:prstGeom>
          <a:ln w="28575">
            <a:solidFill>
              <a:schemeClr val="accent3">
                <a:lumMod val="5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26587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7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8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2000" fill="hold"/>
                                        <p:tgtEl>
                                          <p:spTgt spid="8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" dur="2000" fill="hold"/>
                                        <p:tgtEl>
                                          <p:spTgt spid="8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7" dur="2000" fill="hold"/>
                                        <p:tgtEl>
                                          <p:spTgt spid="8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8" dur="2000" fill="hold"/>
                                        <p:tgtEl>
                                          <p:spTgt spid="8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9" dur="2000" fill="hold"/>
                                        <p:tgtEl>
                                          <p:spTgt spid="8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0" dur="2000" fill="hold"/>
                                        <p:tgtEl>
                                          <p:spTgt spid="8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6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1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5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1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2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1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1"/>
                  </p:tgtEl>
                </p:cond>
              </p:nextCondLst>
            </p:seq>
            <p:seq concurrent="1" nextAc="seek">
              <p:cTn id="126" restart="whenNotActive" fill="hold" evtFilter="cancelBubble" nodeType="interactiveSeq">
                <p:stCondLst>
                  <p:cond evt="onClick" delay="0">
                    <p:tgtEl>
                      <p:spTgt spid="1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7" fill="hold">
                      <p:stCondLst>
                        <p:cond delay="0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0"/>
                  </p:tgtEl>
                </p:cond>
              </p:nextCondLst>
            </p:seq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1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>
                      <p:stCondLst>
                        <p:cond delay="0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9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1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8"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1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3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1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7"/>
                  </p:tgtEl>
                </p:cond>
              </p:nextCondLst>
            </p:seq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6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2" fill="hold">
                      <p:stCondLst>
                        <p:cond delay="0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6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7" fill="hold">
                      <p:stCondLst>
                        <p:cond delay="0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71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2" fill="hold">
                      <p:stCondLst>
                        <p:cond delay="0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8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2" fill="hold">
                      <p:stCondLst>
                        <p:cond delay="0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86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7" fill="hold">
                      <p:stCondLst>
                        <p:cond delay="0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9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2" fill="hold">
                      <p:stCondLst>
                        <p:cond delay="0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96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7" fill="hold">
                      <p:stCondLst>
                        <p:cond delay="0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20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2" fill="hold">
                      <p:stCondLst>
                        <p:cond delay="0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0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500"/>
                            </p:stCondLst>
                            <p:childTnLst>
                              <p:par>
                                <p:cTn id="210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1" dur="2000" fill="hold"/>
                                        <p:tgtEl>
                                          <p:spTgt spid="3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37" grpId="0" animBg="1"/>
      <p:bldP spid="37" grpId="1" animBg="1"/>
      <p:bldP spid="79" grpId="0" animBg="1"/>
      <p:bldP spid="79" grpId="1" animBg="1"/>
      <p:bldP spid="80" grpId="0" animBg="1"/>
      <p:bldP spid="80" grpId="1" animBg="1"/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  <p:bldP spid="84" grpId="0" animBg="1"/>
      <p:bldP spid="84" grpId="1" animBg="1"/>
      <p:bldP spid="85" grpId="0" animBg="1"/>
      <p:bldP spid="85" grpId="1" animBg="1"/>
      <p:bldP spid="86" grpId="0" animBg="1"/>
      <p:bldP spid="86" grpId="1" animBg="1"/>
      <p:bldP spid="87" grpId="0" animBg="1"/>
      <p:bldP spid="87" grpId="1" animBg="1"/>
      <p:bldP spid="173" grpId="0" animBg="1"/>
      <p:bldP spid="173" grpId="1" animBg="1"/>
      <p:bldP spid="174" grpId="0" animBg="1"/>
      <p:bldP spid="174" grpId="1" animBg="1"/>
      <p:bldP spid="175" grpId="0" animBg="1"/>
      <p:bldP spid="175" grpId="1" animBg="1"/>
      <p:bldP spid="176" grpId="0" animBg="1"/>
      <p:bldP spid="176" grpId="1" animBg="1"/>
      <p:bldP spid="177" grpId="0" animBg="1"/>
      <p:bldP spid="177" grpId="1" animBg="1"/>
      <p:bldP spid="168" grpId="0" animBg="1"/>
      <p:bldP spid="168" grpId="1" animBg="1"/>
      <p:bldP spid="169" grpId="0" animBg="1"/>
      <p:bldP spid="169" grpId="1" animBg="1"/>
      <p:bldP spid="170" grpId="0" animBg="1"/>
      <p:bldP spid="170" grpId="1" animBg="1"/>
      <p:bldP spid="171" grpId="0" animBg="1"/>
      <p:bldP spid="171" grpId="1" animBg="1"/>
      <p:bldP spid="172" grpId="0" animBg="1"/>
      <p:bldP spid="172" grpId="1" animBg="1"/>
    </p:bldLst>
  </p:timing>
</p:sld>
</file>

<file path=ppt/theme/theme1.xml><?xml version="1.0" encoding="utf-8"?>
<a:theme xmlns:a="http://schemas.openxmlformats.org/drawingml/2006/main" name="Tema do Office">
  <a:themeElements>
    <a:clrScheme name="Vermelho Violeta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1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Servidor</dc:creator>
  <cp:lastModifiedBy>Silvia Trentini Machado</cp:lastModifiedBy>
  <cp:revision>139</cp:revision>
  <dcterms:created xsi:type="dcterms:W3CDTF">2020-07-20T17:26:08Z</dcterms:created>
  <dcterms:modified xsi:type="dcterms:W3CDTF">2023-08-09T02:22:34Z</dcterms:modified>
</cp:coreProperties>
</file>