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slide+xml" PartName="/ppt/slides/slide66.xml"/>
  <Override ContentType="application/vnd.openxmlformats-officedocument.presentationml.slide+xml" PartName="/ppt/slides/slide67.xml"/>
  <Override ContentType="application/vnd.openxmlformats-officedocument.presentationml.slide+xml" PartName="/ppt/slides/slide68.xml"/>
  <Override ContentType="application/vnd.openxmlformats-officedocument.presentationml.slide+xml" PartName="/ppt/slides/slide69.xml"/>
  <Override ContentType="application/vnd.openxmlformats-officedocument.presentationml.slide+xml" PartName="/ppt/slides/slide70.xml"/>
  <Override ContentType="application/vnd.openxmlformats-officedocument.presentationml.slide+xml" PartName="/ppt/slides/slide71.xml"/>
  <Override ContentType="application/vnd.openxmlformats-officedocument.presentationml.slide+xml" PartName="/ppt/slides/slide72.xml"/>
  <Override ContentType="application/vnd.openxmlformats-officedocument.presentationml.slide+xml" PartName="/ppt/slides/slide73.xml"/>
  <Override ContentType="application/vnd.openxmlformats-officedocument.presentationml.slide+xml" PartName="/ppt/slides/slide74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77.xml"/>
  <Override ContentType="application/vnd.openxmlformats-officedocument.presentationml.slide+xml" PartName="/ppt/slides/slide78.xml"/>
  <Override ContentType="application/vnd.openxmlformats-officedocument.presentationml.slide+xml" PartName="/ppt/slides/slide79.xml"/>
  <Override ContentType="application/vnd.openxmlformats-officedocument.presentationml.slide+xml" PartName="/ppt/slides/slide80.xml"/>
  <Override ContentType="application/vnd.openxmlformats-officedocument.presentationml.slide+xml" PartName="/ppt/slides/slide8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79" r:id="rId40"/>
    <p:sldId id="280" r:id="rId41"/>
    <p:sldId id="281" r:id="rId42"/>
    <p:sldId id="282" r:id="rId43"/>
    <p:sldId id="283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297" r:id="rId58"/>
    <p:sldId id="298" r:id="rId59"/>
    <p:sldId id="299" r:id="rId60"/>
    <p:sldId id="300" r:id="rId61"/>
    <p:sldId id="301" r:id="rId62"/>
    <p:sldId id="302" r:id="rId63"/>
    <p:sldId id="303" r:id="rId64"/>
    <p:sldId id="304" r:id="rId65"/>
    <p:sldId id="305" r:id="rId66"/>
    <p:sldId id="306" r:id="rId67"/>
    <p:sldId id="307" r:id="rId68"/>
    <p:sldId id="308" r:id="rId69"/>
    <p:sldId id="309" r:id="rId70"/>
    <p:sldId id="310" r:id="rId71"/>
    <p:sldId id="311" r:id="rId72"/>
    <p:sldId id="312" r:id="rId73"/>
    <p:sldId id="313" r:id="rId74"/>
    <p:sldId id="314" r:id="rId75"/>
    <p:sldId id="315" r:id="rId76"/>
    <p:sldId id="316" r:id="rId77"/>
    <p:sldId id="317" r:id="rId78"/>
    <p:sldId id="318" r:id="rId79"/>
    <p:sldId id="319" r:id="rId80"/>
    <p:sldId id="320" r:id="rId81"/>
    <p:sldId id="321" r:id="rId82"/>
    <p:sldId id="322" r:id="rId83"/>
    <p:sldId id="323" r:id="rId84"/>
    <p:sldId id="324" r:id="rId85"/>
    <p:sldId id="325" r:id="rId86"/>
    <p:sldId id="326" r:id="rId87"/>
    <p:sldId id="327" r:id="rId88"/>
    <p:sldId id="328" r:id="rId89"/>
    <p:sldId id="329" r:id="rId90"/>
    <p:sldId id="330" r:id="rId91"/>
    <p:sldId id="331" r:id="rId92"/>
    <p:sldId id="332" r:id="rId93"/>
    <p:sldId id="333" r:id="rId94"/>
    <p:sldId id="334" r:id="rId95"/>
    <p:sldId id="335" r:id="rId96"/>
    <p:sldId id="336" r:id="rId97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Disket Mono" charset="1" panose="020B0509050000020004"/>
      <p:regular r:id="rId10"/>
    </p:embeddedFont>
    <p:embeddedFont>
      <p:font typeface="Disket Mono Bold" charset="1" panose="020B0509050000020004"/>
      <p:regular r:id="rId11"/>
    </p:embeddedFont>
    <p:embeddedFont>
      <p:font typeface="Garet" charset="1" panose="00000000000000000000"/>
      <p:regular r:id="rId12"/>
    </p:embeddedFont>
    <p:embeddedFont>
      <p:font typeface="Garet Bold" charset="1" panose="00000000000000000000"/>
      <p:regular r:id="rId13"/>
    </p:embeddedFont>
    <p:embeddedFont>
      <p:font typeface="Garet Italics" charset="1" panose="00000000000000000000"/>
      <p:regular r:id="rId14"/>
    </p:embeddedFont>
    <p:embeddedFont>
      <p:font typeface="Garet Bold Italics" charset="1" panose="00000000000000000000"/>
      <p:regular r:id="rId15"/>
    </p:embeddedFont>
    <p:embeddedFont>
      <p:font typeface="Arcade Gamer" charset="1" panose="000000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slides/slide1.xml" Type="http://schemas.openxmlformats.org/officeDocument/2006/relationships/slide"/><Relationship Id="rId18" Target="slides/slide2.xml" Type="http://schemas.openxmlformats.org/officeDocument/2006/relationships/slide"/><Relationship Id="rId19" Target="slides/slide3.xml" Type="http://schemas.openxmlformats.org/officeDocument/2006/relationships/slide"/><Relationship Id="rId2" Target="presProps.xml" Type="http://schemas.openxmlformats.org/officeDocument/2006/relationships/presProps"/><Relationship Id="rId20" Target="slides/slide4.xml" Type="http://schemas.openxmlformats.org/officeDocument/2006/relationships/slide"/><Relationship Id="rId21" Target="slides/slide5.xml" Type="http://schemas.openxmlformats.org/officeDocument/2006/relationships/slide"/><Relationship Id="rId22" Target="slides/slide6.xml" Type="http://schemas.openxmlformats.org/officeDocument/2006/relationships/slide"/><Relationship Id="rId23" Target="slides/slide7.xml" Type="http://schemas.openxmlformats.org/officeDocument/2006/relationships/slide"/><Relationship Id="rId24" Target="slides/slide8.xml" Type="http://schemas.openxmlformats.org/officeDocument/2006/relationships/slide"/><Relationship Id="rId25" Target="slides/slide9.xml" Type="http://schemas.openxmlformats.org/officeDocument/2006/relationships/slide"/><Relationship Id="rId26" Target="slides/slide10.xml" Type="http://schemas.openxmlformats.org/officeDocument/2006/relationships/slide"/><Relationship Id="rId27" Target="slides/slide11.xml" Type="http://schemas.openxmlformats.org/officeDocument/2006/relationships/slide"/><Relationship Id="rId28" Target="slides/slide12.xml" Type="http://schemas.openxmlformats.org/officeDocument/2006/relationships/slide"/><Relationship Id="rId29" Target="slides/slide13.xml" Type="http://schemas.openxmlformats.org/officeDocument/2006/relationships/slide"/><Relationship Id="rId3" Target="viewProps.xml" Type="http://schemas.openxmlformats.org/officeDocument/2006/relationships/viewProps"/><Relationship Id="rId30" Target="slides/slide14.xml" Type="http://schemas.openxmlformats.org/officeDocument/2006/relationships/slide"/><Relationship Id="rId31" Target="slides/slide15.xml" Type="http://schemas.openxmlformats.org/officeDocument/2006/relationships/slide"/><Relationship Id="rId32" Target="slides/slide16.xml" Type="http://schemas.openxmlformats.org/officeDocument/2006/relationships/slide"/><Relationship Id="rId33" Target="slides/slide17.xml" Type="http://schemas.openxmlformats.org/officeDocument/2006/relationships/slide"/><Relationship Id="rId34" Target="slides/slide18.xml" Type="http://schemas.openxmlformats.org/officeDocument/2006/relationships/slide"/><Relationship Id="rId35" Target="slides/slide19.xml" Type="http://schemas.openxmlformats.org/officeDocument/2006/relationships/slide"/><Relationship Id="rId36" Target="slides/slide20.xml" Type="http://schemas.openxmlformats.org/officeDocument/2006/relationships/slide"/><Relationship Id="rId37" Target="slides/slide21.xml" Type="http://schemas.openxmlformats.org/officeDocument/2006/relationships/slide"/><Relationship Id="rId38" Target="slides/slide22.xml" Type="http://schemas.openxmlformats.org/officeDocument/2006/relationships/slide"/><Relationship Id="rId39" Target="slides/slide23.xml" Type="http://schemas.openxmlformats.org/officeDocument/2006/relationships/slide"/><Relationship Id="rId4" Target="theme/theme1.xml" Type="http://schemas.openxmlformats.org/officeDocument/2006/relationships/theme"/><Relationship Id="rId40" Target="slides/slide24.xml" Type="http://schemas.openxmlformats.org/officeDocument/2006/relationships/slide"/><Relationship Id="rId41" Target="slides/slide25.xml" Type="http://schemas.openxmlformats.org/officeDocument/2006/relationships/slide"/><Relationship Id="rId42" Target="slides/slide26.xml" Type="http://schemas.openxmlformats.org/officeDocument/2006/relationships/slide"/><Relationship Id="rId43" Target="slides/slide27.xml" Type="http://schemas.openxmlformats.org/officeDocument/2006/relationships/slide"/><Relationship Id="rId44" Target="slides/slide28.xml" Type="http://schemas.openxmlformats.org/officeDocument/2006/relationships/slide"/><Relationship Id="rId45" Target="slides/slide29.xml" Type="http://schemas.openxmlformats.org/officeDocument/2006/relationships/slide"/><Relationship Id="rId46" Target="slides/slide30.xml" Type="http://schemas.openxmlformats.org/officeDocument/2006/relationships/slide"/><Relationship Id="rId47" Target="slides/slide31.xml" Type="http://schemas.openxmlformats.org/officeDocument/2006/relationships/slide"/><Relationship Id="rId48" Target="slides/slide32.xml" Type="http://schemas.openxmlformats.org/officeDocument/2006/relationships/slide"/><Relationship Id="rId49" Target="slides/slide33.xml" Type="http://schemas.openxmlformats.org/officeDocument/2006/relationships/slide"/><Relationship Id="rId5" Target="tableStyles.xml" Type="http://schemas.openxmlformats.org/officeDocument/2006/relationships/tableStyles"/><Relationship Id="rId50" Target="slides/slide34.xml" Type="http://schemas.openxmlformats.org/officeDocument/2006/relationships/slide"/><Relationship Id="rId51" Target="slides/slide35.xml" Type="http://schemas.openxmlformats.org/officeDocument/2006/relationships/slide"/><Relationship Id="rId52" Target="slides/slide36.xml" Type="http://schemas.openxmlformats.org/officeDocument/2006/relationships/slide"/><Relationship Id="rId53" Target="slides/slide37.xml" Type="http://schemas.openxmlformats.org/officeDocument/2006/relationships/slide"/><Relationship Id="rId54" Target="slides/slide38.xml" Type="http://schemas.openxmlformats.org/officeDocument/2006/relationships/slide"/><Relationship Id="rId55" Target="slides/slide39.xml" Type="http://schemas.openxmlformats.org/officeDocument/2006/relationships/slide"/><Relationship Id="rId56" Target="slides/slide40.xml" Type="http://schemas.openxmlformats.org/officeDocument/2006/relationships/slide"/><Relationship Id="rId57" Target="slides/slide41.xml" Type="http://schemas.openxmlformats.org/officeDocument/2006/relationships/slide"/><Relationship Id="rId58" Target="slides/slide42.xml" Type="http://schemas.openxmlformats.org/officeDocument/2006/relationships/slide"/><Relationship Id="rId59" Target="slides/slide43.xml" Type="http://schemas.openxmlformats.org/officeDocument/2006/relationships/slide"/><Relationship Id="rId6" Target="fonts/font6.fntdata" Type="http://schemas.openxmlformats.org/officeDocument/2006/relationships/font"/><Relationship Id="rId60" Target="slides/slide44.xml" Type="http://schemas.openxmlformats.org/officeDocument/2006/relationships/slide"/><Relationship Id="rId61" Target="slides/slide45.xml" Type="http://schemas.openxmlformats.org/officeDocument/2006/relationships/slide"/><Relationship Id="rId62" Target="slides/slide46.xml" Type="http://schemas.openxmlformats.org/officeDocument/2006/relationships/slide"/><Relationship Id="rId63" Target="slides/slide47.xml" Type="http://schemas.openxmlformats.org/officeDocument/2006/relationships/slide"/><Relationship Id="rId64" Target="slides/slide48.xml" Type="http://schemas.openxmlformats.org/officeDocument/2006/relationships/slide"/><Relationship Id="rId65" Target="slides/slide49.xml" Type="http://schemas.openxmlformats.org/officeDocument/2006/relationships/slide"/><Relationship Id="rId66" Target="slides/slide50.xml" Type="http://schemas.openxmlformats.org/officeDocument/2006/relationships/slide"/><Relationship Id="rId67" Target="slides/slide51.xml" Type="http://schemas.openxmlformats.org/officeDocument/2006/relationships/slide"/><Relationship Id="rId68" Target="slides/slide52.xml" Type="http://schemas.openxmlformats.org/officeDocument/2006/relationships/slide"/><Relationship Id="rId69" Target="slides/slide53.xml" Type="http://schemas.openxmlformats.org/officeDocument/2006/relationships/slide"/><Relationship Id="rId7" Target="fonts/font7.fntdata" Type="http://schemas.openxmlformats.org/officeDocument/2006/relationships/font"/><Relationship Id="rId70" Target="slides/slide54.xml" Type="http://schemas.openxmlformats.org/officeDocument/2006/relationships/slide"/><Relationship Id="rId71" Target="slides/slide55.xml" Type="http://schemas.openxmlformats.org/officeDocument/2006/relationships/slide"/><Relationship Id="rId72" Target="slides/slide56.xml" Type="http://schemas.openxmlformats.org/officeDocument/2006/relationships/slide"/><Relationship Id="rId73" Target="slides/slide57.xml" Type="http://schemas.openxmlformats.org/officeDocument/2006/relationships/slide"/><Relationship Id="rId74" Target="slides/slide58.xml" Type="http://schemas.openxmlformats.org/officeDocument/2006/relationships/slide"/><Relationship Id="rId75" Target="slides/slide59.xml" Type="http://schemas.openxmlformats.org/officeDocument/2006/relationships/slide"/><Relationship Id="rId76" Target="slides/slide60.xml" Type="http://schemas.openxmlformats.org/officeDocument/2006/relationships/slide"/><Relationship Id="rId77" Target="slides/slide61.xml" Type="http://schemas.openxmlformats.org/officeDocument/2006/relationships/slide"/><Relationship Id="rId78" Target="slides/slide62.xml" Type="http://schemas.openxmlformats.org/officeDocument/2006/relationships/slide"/><Relationship Id="rId79" Target="slides/slide63.xml" Type="http://schemas.openxmlformats.org/officeDocument/2006/relationships/slide"/><Relationship Id="rId8" Target="fonts/font8.fntdata" Type="http://schemas.openxmlformats.org/officeDocument/2006/relationships/font"/><Relationship Id="rId80" Target="slides/slide64.xml" Type="http://schemas.openxmlformats.org/officeDocument/2006/relationships/slide"/><Relationship Id="rId81" Target="slides/slide65.xml" Type="http://schemas.openxmlformats.org/officeDocument/2006/relationships/slide"/><Relationship Id="rId82" Target="slides/slide66.xml" Type="http://schemas.openxmlformats.org/officeDocument/2006/relationships/slide"/><Relationship Id="rId83" Target="slides/slide67.xml" Type="http://schemas.openxmlformats.org/officeDocument/2006/relationships/slide"/><Relationship Id="rId84" Target="slides/slide68.xml" Type="http://schemas.openxmlformats.org/officeDocument/2006/relationships/slide"/><Relationship Id="rId85" Target="slides/slide69.xml" Type="http://schemas.openxmlformats.org/officeDocument/2006/relationships/slide"/><Relationship Id="rId86" Target="slides/slide70.xml" Type="http://schemas.openxmlformats.org/officeDocument/2006/relationships/slide"/><Relationship Id="rId87" Target="slides/slide71.xml" Type="http://schemas.openxmlformats.org/officeDocument/2006/relationships/slide"/><Relationship Id="rId88" Target="slides/slide72.xml" Type="http://schemas.openxmlformats.org/officeDocument/2006/relationships/slide"/><Relationship Id="rId89" Target="slides/slide73.xml" Type="http://schemas.openxmlformats.org/officeDocument/2006/relationships/slide"/><Relationship Id="rId9" Target="fonts/font9.fntdata" Type="http://schemas.openxmlformats.org/officeDocument/2006/relationships/font"/><Relationship Id="rId90" Target="slides/slide74.xml" Type="http://schemas.openxmlformats.org/officeDocument/2006/relationships/slide"/><Relationship Id="rId91" Target="slides/slide75.xml" Type="http://schemas.openxmlformats.org/officeDocument/2006/relationships/slide"/><Relationship Id="rId92" Target="slides/slide76.xml" Type="http://schemas.openxmlformats.org/officeDocument/2006/relationships/slide"/><Relationship Id="rId93" Target="slides/slide77.xml" Type="http://schemas.openxmlformats.org/officeDocument/2006/relationships/slide"/><Relationship Id="rId94" Target="slides/slide78.xml" Type="http://schemas.openxmlformats.org/officeDocument/2006/relationships/slide"/><Relationship Id="rId95" Target="slides/slide79.xml" Type="http://schemas.openxmlformats.org/officeDocument/2006/relationships/slide"/><Relationship Id="rId96" Target="slides/slide80.xml" Type="http://schemas.openxmlformats.org/officeDocument/2006/relationships/slide"/><Relationship Id="rId97" Target="slides/slide81.xml" Type="http://schemas.openxmlformats.org/officeDocument/2006/relationships/slide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gif" Type="http://schemas.openxmlformats.org/officeDocument/2006/relationships/image"/><Relationship Id="rId17" Target="../media/image16.gif" Type="http://schemas.openxmlformats.org/officeDocument/2006/relationships/image"/><Relationship Id="rId18" Target="../media/image17.gif" Type="http://schemas.openxmlformats.org/officeDocument/2006/relationships/image"/><Relationship Id="rId19" Target="../media/image18.gif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.svg" Type="http://schemas.openxmlformats.org/officeDocument/2006/relationships/image"/><Relationship Id="rId11" Target="../media/image7.png" Type="http://schemas.openxmlformats.org/officeDocument/2006/relationships/image"/><Relationship Id="rId12" Target="../media/image8.svg" Type="http://schemas.openxmlformats.org/officeDocument/2006/relationships/image"/><Relationship Id="rId13" Target="../media/image9.png" Type="http://schemas.openxmlformats.org/officeDocument/2006/relationships/image"/><Relationship Id="rId14" Target="../media/image10.svg" Type="http://schemas.openxmlformats.org/officeDocument/2006/relationships/image"/><Relationship Id="rId15" Target="../media/image16.gif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gif" Type="http://schemas.openxmlformats.org/officeDocument/2006/relationships/image"/><Relationship Id="rId9" Target="../media/image5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2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2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36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2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2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7.gif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2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2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3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3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3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3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3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3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3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3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3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3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4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4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4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4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4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4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7.gif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4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9.gif" Type="http://schemas.openxmlformats.org/officeDocument/2006/relationships/image"/><Relationship Id="rId22" Target="../media/image1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4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9.gif" Type="http://schemas.openxmlformats.org/officeDocument/2006/relationships/image"/><Relationship Id="rId22" Target="../media/image1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4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9.gif" Type="http://schemas.openxmlformats.org/officeDocument/2006/relationships/image"/><Relationship Id="rId22" Target="../media/image1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4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9.gif" Type="http://schemas.openxmlformats.org/officeDocument/2006/relationships/image"/><Relationship Id="rId22" Target="../media/image1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5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9.gif" Type="http://schemas.openxmlformats.org/officeDocument/2006/relationships/image"/><Relationship Id="rId22" Target="../media/image1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5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9.gif" Type="http://schemas.openxmlformats.org/officeDocument/2006/relationships/image"/><Relationship Id="rId22" Target="../media/image1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5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9.gif" Type="http://schemas.openxmlformats.org/officeDocument/2006/relationships/image"/><Relationship Id="rId22" Target="../media/image1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5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39.gif" Type="http://schemas.openxmlformats.org/officeDocument/2006/relationships/image"/><Relationship Id="rId22" Target="../media/image1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5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1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5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1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5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1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5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1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5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1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5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1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6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1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6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1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6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18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6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6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7.gif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6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40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6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40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6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40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6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40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6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40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7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40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7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40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7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40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7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40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7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40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7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40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7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40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7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40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7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40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7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40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8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8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15.gif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40.gif" Type="http://schemas.openxmlformats.org/officeDocument/2006/relationships/image"/><Relationship Id="rId19" Target="../media/image39.gif" Type="http://schemas.openxmlformats.org/officeDocument/2006/relationships/image"/><Relationship Id="rId2" Target="../media/image21.png" Type="http://schemas.openxmlformats.org/officeDocument/2006/relationships/image"/><Relationship Id="rId20" Target="../media/image17.gif" Type="http://schemas.openxmlformats.org/officeDocument/2006/relationships/image"/><Relationship Id="rId21" Target="../media/image18.gif" Type="http://schemas.openxmlformats.org/officeDocument/2006/relationships/image"/><Relationship Id="rId22" Target="../media/image38.gif" Type="http://schemas.openxmlformats.org/officeDocument/2006/relationships/image"/><Relationship Id="rId23" Target="../media/image37.gif" Type="http://schemas.openxmlformats.org/officeDocument/2006/relationships/image"/><Relationship Id="rId24" Target="../media/image41.gif" Type="http://schemas.openxmlformats.org/officeDocument/2006/relationships/image"/><Relationship Id="rId3" Target="../media/image22.svg" Type="http://schemas.openxmlformats.org/officeDocument/2006/relationships/image"/><Relationship Id="rId4" Target="../media/image23.gif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705109"/>
            <a:ext cx="18288000" cy="1163782"/>
            <a:chOff x="0" y="0"/>
            <a:chExt cx="24384000" cy="15517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0" cy="1551709"/>
            </a:xfrm>
            <a:custGeom>
              <a:avLst/>
              <a:gdLst/>
              <a:ahLst/>
              <a:cxnLst/>
              <a:rect r="r" b="b" t="t" l="l"/>
              <a:pathLst>
                <a:path h="1551709" w="8128000">
                  <a:moveTo>
                    <a:pt x="0" y="0"/>
                  </a:moveTo>
                  <a:lnTo>
                    <a:pt x="8128000" y="0"/>
                  </a:lnTo>
                  <a:lnTo>
                    <a:pt x="8128000" y="1551709"/>
                  </a:lnTo>
                  <a:lnTo>
                    <a:pt x="0" y="1551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8128000" y="0"/>
              <a:ext cx="8128000" cy="1551709"/>
            </a:xfrm>
            <a:custGeom>
              <a:avLst/>
              <a:gdLst/>
              <a:ahLst/>
              <a:cxnLst/>
              <a:rect r="r" b="b" t="t" l="l"/>
              <a:pathLst>
                <a:path h="1551709" w="8128000">
                  <a:moveTo>
                    <a:pt x="0" y="0"/>
                  </a:moveTo>
                  <a:lnTo>
                    <a:pt x="8128000" y="0"/>
                  </a:lnTo>
                  <a:lnTo>
                    <a:pt x="8128000" y="1551709"/>
                  </a:lnTo>
                  <a:lnTo>
                    <a:pt x="0" y="1551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6256000" y="0"/>
              <a:ext cx="8128000" cy="1551709"/>
            </a:xfrm>
            <a:custGeom>
              <a:avLst/>
              <a:gdLst/>
              <a:ahLst/>
              <a:cxnLst/>
              <a:rect r="r" b="b" t="t" l="l"/>
              <a:pathLst>
                <a:path h="1551709" w="8128000">
                  <a:moveTo>
                    <a:pt x="0" y="0"/>
                  </a:moveTo>
                  <a:lnTo>
                    <a:pt x="8128000" y="0"/>
                  </a:lnTo>
                  <a:lnTo>
                    <a:pt x="8128000" y="1551709"/>
                  </a:lnTo>
                  <a:lnTo>
                    <a:pt x="0" y="1551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509980" y="1509980"/>
            <a:ext cx="15268040" cy="4168026"/>
            <a:chOff x="0" y="0"/>
            <a:chExt cx="4021212" cy="109775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021212" cy="1097752"/>
            </a:xfrm>
            <a:custGeom>
              <a:avLst/>
              <a:gdLst/>
              <a:ahLst/>
              <a:cxnLst/>
              <a:rect r="r" b="b" t="t" l="l"/>
              <a:pathLst>
                <a:path h="1097752" w="4021212">
                  <a:moveTo>
                    <a:pt x="24846" y="0"/>
                  </a:moveTo>
                  <a:lnTo>
                    <a:pt x="3996366" y="0"/>
                  </a:lnTo>
                  <a:cubicBezTo>
                    <a:pt x="4010088" y="0"/>
                    <a:pt x="4021212" y="11124"/>
                    <a:pt x="4021212" y="24846"/>
                  </a:cubicBezTo>
                  <a:lnTo>
                    <a:pt x="4021212" y="1072906"/>
                  </a:lnTo>
                  <a:cubicBezTo>
                    <a:pt x="4021212" y="1086628"/>
                    <a:pt x="4010088" y="1097752"/>
                    <a:pt x="3996366" y="1097752"/>
                  </a:cubicBezTo>
                  <a:lnTo>
                    <a:pt x="24846" y="1097752"/>
                  </a:lnTo>
                  <a:cubicBezTo>
                    <a:pt x="11124" y="1097752"/>
                    <a:pt x="0" y="1086628"/>
                    <a:pt x="0" y="1072906"/>
                  </a:cubicBezTo>
                  <a:lnTo>
                    <a:pt x="0" y="24846"/>
                  </a:lnTo>
                  <a:cubicBezTo>
                    <a:pt x="0" y="11124"/>
                    <a:pt x="11124" y="0"/>
                    <a:pt x="24846" y="0"/>
                  </a:cubicBezTo>
                  <a:close/>
                </a:path>
              </a:pathLst>
            </a:custGeom>
            <a:solidFill>
              <a:srgbClr val="000000"/>
            </a:solidFill>
            <a:ln w="47625">
              <a:solidFill>
                <a:srgbClr val="21EF80"/>
              </a:solidFill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false" rot="0">
            <a:off x="6457336" y="8762719"/>
            <a:ext cx="335928" cy="313329"/>
          </a:xfrm>
          <a:custGeom>
            <a:avLst/>
            <a:gdLst/>
            <a:ahLst/>
            <a:cxnLst/>
            <a:rect r="r" b="b" t="t" l="l"/>
            <a:pathLst>
              <a:path h="313329" w="335928">
                <a:moveTo>
                  <a:pt x="335928" y="0"/>
                </a:moveTo>
                <a:lnTo>
                  <a:pt x="0" y="0"/>
                </a:lnTo>
                <a:lnTo>
                  <a:pt x="0" y="313329"/>
                </a:lnTo>
                <a:lnTo>
                  <a:pt x="335928" y="313329"/>
                </a:lnTo>
                <a:lnTo>
                  <a:pt x="33592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072754" y="7165831"/>
            <a:ext cx="2777680" cy="1186827"/>
          </a:xfrm>
          <a:custGeom>
            <a:avLst/>
            <a:gdLst/>
            <a:ahLst/>
            <a:cxnLst/>
            <a:rect r="r" b="b" t="t" l="l"/>
            <a:pathLst>
              <a:path h="1186827" w="2777680">
                <a:moveTo>
                  <a:pt x="0" y="0"/>
                </a:moveTo>
                <a:lnTo>
                  <a:pt x="2777680" y="0"/>
                </a:lnTo>
                <a:lnTo>
                  <a:pt x="2777680" y="1186827"/>
                </a:lnTo>
                <a:lnTo>
                  <a:pt x="0" y="11868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415186" y="7160781"/>
            <a:ext cx="2777680" cy="1191877"/>
          </a:xfrm>
          <a:custGeom>
            <a:avLst/>
            <a:gdLst/>
            <a:ahLst/>
            <a:cxnLst/>
            <a:rect r="r" b="b" t="t" l="l"/>
            <a:pathLst>
              <a:path h="1191877" w="2777680">
                <a:moveTo>
                  <a:pt x="0" y="0"/>
                </a:moveTo>
                <a:lnTo>
                  <a:pt x="2777680" y="0"/>
                </a:lnTo>
                <a:lnTo>
                  <a:pt x="2777680" y="1191877"/>
                </a:lnTo>
                <a:lnTo>
                  <a:pt x="0" y="11918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758984" y="7192996"/>
            <a:ext cx="2809754" cy="1159662"/>
          </a:xfrm>
          <a:custGeom>
            <a:avLst/>
            <a:gdLst/>
            <a:ahLst/>
            <a:cxnLst/>
            <a:rect r="r" b="b" t="t" l="l"/>
            <a:pathLst>
              <a:path h="1159662" w="2809754">
                <a:moveTo>
                  <a:pt x="0" y="0"/>
                </a:moveTo>
                <a:lnTo>
                  <a:pt x="2809754" y="0"/>
                </a:lnTo>
                <a:lnTo>
                  <a:pt x="2809754" y="1159662"/>
                </a:lnTo>
                <a:lnTo>
                  <a:pt x="0" y="115966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5511053" y="682309"/>
            <a:ext cx="2275672" cy="336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63"/>
              </a:lnSpc>
            </a:pPr>
            <a:r>
              <a:rPr lang="en-US" sz="2199">
                <a:solidFill>
                  <a:srgbClr val="FF63D8"/>
                </a:solidFill>
                <a:latin typeface="Arcade Gamer"/>
              </a:rPr>
              <a:t>JOGADOR 2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2695009" y="596383"/>
            <a:ext cx="2377744" cy="432317"/>
          </a:xfrm>
          <a:custGeom>
            <a:avLst/>
            <a:gdLst/>
            <a:ahLst/>
            <a:cxnLst/>
            <a:rect r="r" b="b" t="t" l="l"/>
            <a:pathLst>
              <a:path h="432317" w="2377744">
                <a:moveTo>
                  <a:pt x="0" y="0"/>
                </a:moveTo>
                <a:lnTo>
                  <a:pt x="2377745" y="0"/>
                </a:lnTo>
                <a:lnTo>
                  <a:pt x="2377745" y="432317"/>
                </a:lnTo>
                <a:lnTo>
                  <a:pt x="0" y="4323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424017" y="670536"/>
            <a:ext cx="2087036" cy="379461"/>
          </a:xfrm>
          <a:custGeom>
            <a:avLst/>
            <a:gdLst/>
            <a:ahLst/>
            <a:cxnLst/>
            <a:rect r="r" b="b" t="t" l="l"/>
            <a:pathLst>
              <a:path h="379461" w="2087036">
                <a:moveTo>
                  <a:pt x="0" y="0"/>
                </a:moveTo>
                <a:lnTo>
                  <a:pt x="2087036" y="0"/>
                </a:lnTo>
                <a:lnTo>
                  <a:pt x="2087036" y="379461"/>
                </a:lnTo>
                <a:lnTo>
                  <a:pt x="0" y="37946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16">
            <a:alphaModFix amt="71000"/>
          </a:blip>
          <a:srcRect l="0" t="0" r="0" b="0"/>
          <a:stretch>
            <a:fillRect/>
          </a:stretch>
        </p:blipFill>
        <p:spPr>
          <a:xfrm flipH="false" flipV="false" rot="604890">
            <a:off x="17509575" y="4896612"/>
            <a:ext cx="554300" cy="577396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6">
            <a:alphaModFix amt="71000"/>
          </a:blip>
          <a:srcRect l="0" t="0" r="0" b="0"/>
          <a:stretch>
            <a:fillRect/>
          </a:stretch>
        </p:blipFill>
        <p:spPr>
          <a:xfrm flipH="false" flipV="false" rot="-1221735">
            <a:off x="17085962" y="3338385"/>
            <a:ext cx="397359" cy="413915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6">
            <a:alphaModFix amt="71000"/>
          </a:blip>
          <a:srcRect l="0" t="0" r="0" b="0"/>
          <a:stretch>
            <a:fillRect/>
          </a:stretch>
        </p:blipFill>
        <p:spPr>
          <a:xfrm flipH="false" flipV="false" rot="0">
            <a:off x="17517576" y="1957766"/>
            <a:ext cx="269149" cy="280364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6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421312" y="5056909"/>
            <a:ext cx="554300" cy="577396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6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788009" y="3418711"/>
            <a:ext cx="397359" cy="413915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6">
            <a:alphaModFix amt="71000"/>
          </a:blip>
          <a:srcRect l="0" t="0" r="0" b="0"/>
          <a:stretch>
            <a:fillRect/>
          </a:stretch>
        </p:blipFill>
        <p:spPr>
          <a:xfrm flipH="false" flipV="false" rot="-980286">
            <a:off x="463881" y="1925570"/>
            <a:ext cx="269149" cy="280364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7"/>
          <a:srcRect l="0" t="0" r="0" b="0"/>
          <a:stretch>
            <a:fillRect/>
          </a:stretch>
        </p:blipFill>
        <p:spPr>
          <a:xfrm flipH="false" flipV="false" rot="0">
            <a:off x="6613586" y="7607456"/>
            <a:ext cx="1236848" cy="118119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8"/>
          <a:srcRect l="0" t="0" r="0" b="0"/>
          <a:stretch>
            <a:fillRect/>
          </a:stretch>
        </p:blipFill>
        <p:spPr>
          <a:xfrm flipH="false" flipV="false" rot="0">
            <a:off x="15130713" y="6495270"/>
            <a:ext cx="2256760" cy="2326557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9"/>
          <a:srcRect l="0" t="0" r="0" b="0"/>
          <a:stretch>
            <a:fillRect/>
          </a:stretch>
        </p:blipFill>
        <p:spPr>
          <a:xfrm flipH="false" flipV="false" rot="0">
            <a:off x="2773619" y="6821864"/>
            <a:ext cx="1580582" cy="2097519"/>
          </a:xfrm>
          <a:prstGeom prst="rect">
            <a:avLst/>
          </a:prstGeom>
        </p:spPr>
      </p:pic>
      <p:sp>
        <p:nvSpPr>
          <p:cNvPr name="TextBox 25" id="25"/>
          <p:cNvSpPr txBox="true"/>
          <p:nvPr/>
        </p:nvSpPr>
        <p:spPr>
          <a:xfrm rot="0">
            <a:off x="1614112" y="2238130"/>
            <a:ext cx="15004488" cy="4343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6500">
                <a:solidFill>
                  <a:srgbClr val="FF63D8"/>
                </a:solidFill>
                <a:latin typeface="Arcade Gamer"/>
              </a:rPr>
              <a:t>A AVENTURA SAUDÁVEL DE</a:t>
            </a:r>
            <a:r>
              <a:rPr lang="en-US" sz="6500">
                <a:solidFill>
                  <a:srgbClr val="FF63D8"/>
                </a:solidFill>
                <a:latin typeface="Arcade Gamer"/>
              </a:rPr>
              <a:t> </a:t>
            </a:r>
          </a:p>
          <a:p>
            <a:pPr algn="ctr">
              <a:lnSpc>
                <a:spcPts val="7280"/>
              </a:lnSpc>
            </a:pPr>
            <a:r>
              <a:rPr lang="en-US" sz="6500">
                <a:solidFill>
                  <a:srgbClr val="FF63D8"/>
                </a:solidFill>
                <a:latin typeface="Arcade Gamer"/>
              </a:rPr>
              <a:t>Pac-Man e as Frutas Mágicas</a:t>
            </a:r>
          </a:p>
          <a:p>
            <a:pPr algn="ctr">
              <a:lnSpc>
                <a:spcPts val="11759"/>
              </a:lnSpc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828291" y="639714"/>
            <a:ext cx="1945327" cy="336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463"/>
              </a:lnSpc>
            </a:pPr>
            <a:r>
              <a:rPr lang="en-US" sz="2199">
                <a:solidFill>
                  <a:srgbClr val="585EFF"/>
                </a:solidFill>
                <a:latin typeface="Arcade Gamer"/>
              </a:rPr>
              <a:t>JOGADOR 1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978650" y="6224816"/>
            <a:ext cx="5650752" cy="474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FFFFFF"/>
                </a:solidFill>
                <a:latin typeface="Disket Mono"/>
              </a:rPr>
              <a:t>Por:Carolina Palhas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021769" y="682309"/>
            <a:ext cx="4244462" cy="336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63"/>
              </a:lnSpc>
            </a:pPr>
            <a:r>
              <a:rPr lang="en-US" sz="2199">
                <a:solidFill>
                  <a:srgbClr val="FFFFFF"/>
                </a:solidFill>
                <a:latin typeface="Arcade Gamer"/>
              </a:rPr>
              <a:t>PONTOS </a:t>
            </a:r>
            <a:r>
              <a:rPr lang="en-US" sz="2199">
                <a:solidFill>
                  <a:srgbClr val="21EF80"/>
                </a:solidFill>
                <a:latin typeface="Arcade Gamer"/>
              </a:rPr>
              <a:t>2500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480898" y="6826687"/>
            <a:ext cx="2058165" cy="2249361"/>
          </a:xfrm>
          <a:custGeom>
            <a:avLst/>
            <a:gdLst/>
            <a:ahLst/>
            <a:cxnLst/>
            <a:rect r="r" b="b" t="t" l="l"/>
            <a:pathLst>
              <a:path h="2249361" w="2058165">
                <a:moveTo>
                  <a:pt x="0" y="0"/>
                </a:moveTo>
                <a:lnTo>
                  <a:pt x="2058165" y="0"/>
                </a:lnTo>
                <a:lnTo>
                  <a:pt x="2058165" y="2249361"/>
                </a:lnTo>
                <a:lnTo>
                  <a:pt x="0" y="224936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705109"/>
            <a:ext cx="18288000" cy="1163782"/>
            <a:chOff x="0" y="0"/>
            <a:chExt cx="24384000" cy="15517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0" cy="1551709"/>
            </a:xfrm>
            <a:custGeom>
              <a:avLst/>
              <a:gdLst/>
              <a:ahLst/>
              <a:cxnLst/>
              <a:rect r="r" b="b" t="t" l="l"/>
              <a:pathLst>
                <a:path h="1551709" w="8128000">
                  <a:moveTo>
                    <a:pt x="0" y="0"/>
                  </a:moveTo>
                  <a:lnTo>
                    <a:pt x="8128000" y="0"/>
                  </a:lnTo>
                  <a:lnTo>
                    <a:pt x="8128000" y="1551709"/>
                  </a:lnTo>
                  <a:lnTo>
                    <a:pt x="0" y="1551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8128000" y="0"/>
              <a:ext cx="8128000" cy="1551709"/>
            </a:xfrm>
            <a:custGeom>
              <a:avLst/>
              <a:gdLst/>
              <a:ahLst/>
              <a:cxnLst/>
              <a:rect r="r" b="b" t="t" l="l"/>
              <a:pathLst>
                <a:path h="1551709" w="8128000">
                  <a:moveTo>
                    <a:pt x="0" y="0"/>
                  </a:moveTo>
                  <a:lnTo>
                    <a:pt x="8128000" y="0"/>
                  </a:lnTo>
                  <a:lnTo>
                    <a:pt x="8128000" y="1551709"/>
                  </a:lnTo>
                  <a:lnTo>
                    <a:pt x="0" y="1551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6256000" y="0"/>
              <a:ext cx="8128000" cy="1551709"/>
            </a:xfrm>
            <a:custGeom>
              <a:avLst/>
              <a:gdLst/>
              <a:ahLst/>
              <a:cxnLst/>
              <a:rect r="r" b="b" t="t" l="l"/>
              <a:pathLst>
                <a:path h="1551709" w="8128000">
                  <a:moveTo>
                    <a:pt x="0" y="0"/>
                  </a:moveTo>
                  <a:lnTo>
                    <a:pt x="8128000" y="0"/>
                  </a:lnTo>
                  <a:lnTo>
                    <a:pt x="8128000" y="1551709"/>
                  </a:lnTo>
                  <a:lnTo>
                    <a:pt x="0" y="1551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509980" y="1554235"/>
            <a:ext cx="15268040" cy="7927659"/>
            <a:chOff x="0" y="0"/>
            <a:chExt cx="4021212" cy="208794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021212" cy="2087943"/>
            </a:xfrm>
            <a:custGeom>
              <a:avLst/>
              <a:gdLst/>
              <a:ahLst/>
              <a:cxnLst/>
              <a:rect r="r" b="b" t="t" l="l"/>
              <a:pathLst>
                <a:path h="2087943" w="4021212">
                  <a:moveTo>
                    <a:pt x="24846" y="0"/>
                  </a:moveTo>
                  <a:lnTo>
                    <a:pt x="3996366" y="0"/>
                  </a:lnTo>
                  <a:cubicBezTo>
                    <a:pt x="4010088" y="0"/>
                    <a:pt x="4021212" y="11124"/>
                    <a:pt x="4021212" y="24846"/>
                  </a:cubicBezTo>
                  <a:lnTo>
                    <a:pt x="4021212" y="2063097"/>
                  </a:lnTo>
                  <a:cubicBezTo>
                    <a:pt x="4021212" y="2076819"/>
                    <a:pt x="4010088" y="2087943"/>
                    <a:pt x="3996366" y="2087943"/>
                  </a:cubicBezTo>
                  <a:lnTo>
                    <a:pt x="24846" y="2087943"/>
                  </a:lnTo>
                  <a:cubicBezTo>
                    <a:pt x="11124" y="2087943"/>
                    <a:pt x="0" y="2076819"/>
                    <a:pt x="0" y="2063097"/>
                  </a:cubicBezTo>
                  <a:lnTo>
                    <a:pt x="0" y="24846"/>
                  </a:lnTo>
                  <a:cubicBezTo>
                    <a:pt x="0" y="11124"/>
                    <a:pt x="11124" y="0"/>
                    <a:pt x="24846" y="0"/>
                  </a:cubicBezTo>
                  <a:close/>
                </a:path>
              </a:pathLst>
            </a:custGeom>
            <a:solidFill>
              <a:srgbClr val="000000"/>
            </a:solidFill>
            <a:ln w="47625">
              <a:solidFill>
                <a:srgbClr val="21EF80"/>
              </a:solidFill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5511053" y="682309"/>
            <a:ext cx="2275672" cy="336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63"/>
              </a:lnSpc>
            </a:pPr>
            <a:r>
              <a:rPr lang="en-US" sz="2199">
                <a:solidFill>
                  <a:srgbClr val="FF63D8"/>
                </a:solidFill>
                <a:latin typeface="Arcade Gamer"/>
              </a:rPr>
              <a:t>JOGADOR 2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2695009" y="596383"/>
            <a:ext cx="2377744" cy="432317"/>
          </a:xfrm>
          <a:custGeom>
            <a:avLst/>
            <a:gdLst/>
            <a:ahLst/>
            <a:cxnLst/>
            <a:rect r="r" b="b" t="t" l="l"/>
            <a:pathLst>
              <a:path h="432317" w="2377744">
                <a:moveTo>
                  <a:pt x="0" y="0"/>
                </a:moveTo>
                <a:lnTo>
                  <a:pt x="2377745" y="0"/>
                </a:lnTo>
                <a:lnTo>
                  <a:pt x="2377745" y="432317"/>
                </a:lnTo>
                <a:lnTo>
                  <a:pt x="0" y="4323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424017" y="670536"/>
            <a:ext cx="2087036" cy="379461"/>
          </a:xfrm>
          <a:custGeom>
            <a:avLst/>
            <a:gdLst/>
            <a:ahLst/>
            <a:cxnLst/>
            <a:rect r="r" b="b" t="t" l="l"/>
            <a:pathLst>
              <a:path h="379461" w="2087036">
                <a:moveTo>
                  <a:pt x="0" y="0"/>
                </a:moveTo>
                <a:lnTo>
                  <a:pt x="2087036" y="0"/>
                </a:lnTo>
                <a:lnTo>
                  <a:pt x="2087036" y="379461"/>
                </a:lnTo>
                <a:lnTo>
                  <a:pt x="0" y="3794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8">
            <a:alphaModFix amt="71000"/>
          </a:blip>
          <a:srcRect l="0" t="0" r="0" b="0"/>
          <a:stretch>
            <a:fillRect/>
          </a:stretch>
        </p:blipFill>
        <p:spPr>
          <a:xfrm flipH="false" flipV="false" rot="604890">
            <a:off x="17509575" y="4896612"/>
            <a:ext cx="554300" cy="577396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8">
            <a:alphaModFix amt="71000"/>
          </a:blip>
          <a:srcRect l="0" t="0" r="0" b="0"/>
          <a:stretch>
            <a:fillRect/>
          </a:stretch>
        </p:blipFill>
        <p:spPr>
          <a:xfrm flipH="false" flipV="false" rot="-1221735">
            <a:off x="17085962" y="3338385"/>
            <a:ext cx="397359" cy="413915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>
            <a:alphaModFix amt="71000"/>
          </a:blip>
          <a:srcRect l="0" t="0" r="0" b="0"/>
          <a:stretch>
            <a:fillRect/>
          </a:stretch>
        </p:blipFill>
        <p:spPr>
          <a:xfrm flipH="false" flipV="false" rot="0">
            <a:off x="17517576" y="1957766"/>
            <a:ext cx="269149" cy="280364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8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421312" y="5056909"/>
            <a:ext cx="554300" cy="577396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8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788009" y="3418711"/>
            <a:ext cx="397359" cy="413915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8">
            <a:alphaModFix amt="71000"/>
          </a:blip>
          <a:srcRect l="0" t="0" r="0" b="0"/>
          <a:stretch>
            <a:fillRect/>
          </a:stretch>
        </p:blipFill>
        <p:spPr>
          <a:xfrm flipH="false" flipV="false" rot="-980286">
            <a:off x="463881" y="1925570"/>
            <a:ext cx="269149" cy="280364"/>
          </a:xfrm>
          <a:prstGeom prst="rect">
            <a:avLst/>
          </a:prstGeom>
        </p:spPr>
      </p:pic>
      <p:sp>
        <p:nvSpPr>
          <p:cNvPr name="TextBox 18" id="18"/>
          <p:cNvSpPr txBox="true"/>
          <p:nvPr/>
        </p:nvSpPr>
        <p:spPr>
          <a:xfrm rot="0">
            <a:off x="2056680" y="1648090"/>
            <a:ext cx="13934497" cy="948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44"/>
              </a:lnSpc>
            </a:pPr>
            <a:r>
              <a:rPr lang="en-US" sz="6200">
                <a:solidFill>
                  <a:srgbClr val="FF63D8"/>
                </a:solidFill>
                <a:latin typeface="Arcade Gamer"/>
              </a:rPr>
              <a:t>INSTRUÇÕES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28291" y="639714"/>
            <a:ext cx="1945327" cy="336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463"/>
              </a:lnSpc>
            </a:pPr>
            <a:r>
              <a:rPr lang="en-US" sz="2199">
                <a:solidFill>
                  <a:srgbClr val="585EFF"/>
                </a:solidFill>
                <a:latin typeface="Arcade Gamer"/>
              </a:rPr>
              <a:t>JOGADOR 1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392091" y="4086812"/>
            <a:ext cx="13263675" cy="1455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Disket Mono"/>
              </a:rPr>
              <a:t>Clique na tela para movimentar o pac man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021769" y="682309"/>
            <a:ext cx="4244462" cy="336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63"/>
              </a:lnSpc>
            </a:pPr>
            <a:r>
              <a:rPr lang="en-US" sz="2199">
                <a:solidFill>
                  <a:srgbClr val="FFFFFF"/>
                </a:solidFill>
                <a:latin typeface="Arcade Gamer"/>
              </a:rPr>
              <a:t>PONTOS </a:t>
            </a:r>
            <a:r>
              <a:rPr lang="en-US" sz="2199">
                <a:solidFill>
                  <a:srgbClr val="21EF80"/>
                </a:solidFill>
                <a:latin typeface="Arcade Gamer"/>
              </a:rPr>
              <a:t>2500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5389383" y="7010876"/>
            <a:ext cx="2196534" cy="938519"/>
          </a:xfrm>
          <a:custGeom>
            <a:avLst/>
            <a:gdLst/>
            <a:ahLst/>
            <a:cxnLst/>
            <a:rect r="r" b="b" t="t" l="l"/>
            <a:pathLst>
              <a:path h="938519" w="2196534">
                <a:moveTo>
                  <a:pt x="0" y="0"/>
                </a:moveTo>
                <a:lnTo>
                  <a:pt x="2196533" y="0"/>
                </a:lnTo>
                <a:lnTo>
                  <a:pt x="2196533" y="938519"/>
                </a:lnTo>
                <a:lnTo>
                  <a:pt x="0" y="9385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8032511" y="7006882"/>
            <a:ext cx="2196534" cy="942513"/>
          </a:xfrm>
          <a:custGeom>
            <a:avLst/>
            <a:gdLst/>
            <a:ahLst/>
            <a:cxnLst/>
            <a:rect r="r" b="b" t="t" l="l"/>
            <a:pathLst>
              <a:path h="942513" w="2196534">
                <a:moveTo>
                  <a:pt x="0" y="0"/>
                </a:moveTo>
                <a:lnTo>
                  <a:pt x="2196534" y="0"/>
                </a:lnTo>
                <a:lnTo>
                  <a:pt x="2196534" y="942513"/>
                </a:lnTo>
                <a:lnTo>
                  <a:pt x="0" y="94251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0676720" y="7032357"/>
            <a:ext cx="2221897" cy="917038"/>
          </a:xfrm>
          <a:custGeom>
            <a:avLst/>
            <a:gdLst/>
            <a:ahLst/>
            <a:cxnLst/>
            <a:rect r="r" b="b" t="t" l="l"/>
            <a:pathLst>
              <a:path h="917038" w="2221897">
                <a:moveTo>
                  <a:pt x="0" y="0"/>
                </a:moveTo>
                <a:lnTo>
                  <a:pt x="2221897" y="0"/>
                </a:lnTo>
                <a:lnTo>
                  <a:pt x="2221897" y="917038"/>
                </a:lnTo>
                <a:lnTo>
                  <a:pt x="0" y="91703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5" id="25"/>
          <p:cNvPicPr>
            <a:picLocks noChangeAspect="true"/>
          </p:cNvPicPr>
          <p:nvPr/>
        </p:nvPicPr>
        <p:blipFill>
          <a:blip r:embed="rId15"/>
          <a:srcRect l="0" t="0" r="0" b="0"/>
          <a:stretch>
            <a:fillRect/>
          </a:stretch>
        </p:blipFill>
        <p:spPr>
          <a:xfrm flipH="false" flipV="false" rot="0">
            <a:off x="6607842" y="7360104"/>
            <a:ext cx="978075" cy="93406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329758" y="3847843"/>
            <a:ext cx="2058165" cy="2249361"/>
          </a:xfrm>
          <a:custGeom>
            <a:avLst/>
            <a:gdLst/>
            <a:ahLst/>
            <a:cxnLst/>
            <a:rect r="r" b="b" t="t" l="l"/>
            <a:pathLst>
              <a:path h="2249361" w="2058165">
                <a:moveTo>
                  <a:pt x="0" y="0"/>
                </a:moveTo>
                <a:lnTo>
                  <a:pt x="2058165" y="0"/>
                </a:lnTo>
                <a:lnTo>
                  <a:pt x="2058165" y="2249361"/>
                </a:lnTo>
                <a:lnTo>
                  <a:pt x="0" y="224936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2961107" y="2546419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7161685" y="6947526"/>
            <a:ext cx="714438" cy="73682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8429562" y="4775086"/>
            <a:ext cx="714438" cy="73682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9409179" y="3567692"/>
            <a:ext cx="714438" cy="73682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2657280" y="5819422"/>
            <a:ext cx="714438" cy="736827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44" id="44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0">
            <a:off x="3800876" y="2671496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689563" y="0"/>
                </a:moveTo>
                <a:lnTo>
                  <a:pt x="0" y="0"/>
                </a:lnTo>
                <a:lnTo>
                  <a:pt x="0" y="753621"/>
                </a:lnTo>
                <a:lnTo>
                  <a:pt x="689563" y="753621"/>
                </a:lnTo>
                <a:lnTo>
                  <a:pt x="689563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2961107" y="2546419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7161685" y="6947526"/>
            <a:ext cx="714438" cy="73682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8429562" y="4775086"/>
            <a:ext cx="714438" cy="73682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9409179" y="3567692"/>
            <a:ext cx="714438" cy="73682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2657280" y="5819422"/>
            <a:ext cx="714438" cy="736827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44" id="44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0">
            <a:off x="2985982" y="2546419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689563" y="0"/>
                </a:moveTo>
                <a:lnTo>
                  <a:pt x="0" y="0"/>
                </a:lnTo>
                <a:lnTo>
                  <a:pt x="0" y="753621"/>
                </a:lnTo>
                <a:lnTo>
                  <a:pt x="689563" y="753621"/>
                </a:lnTo>
                <a:lnTo>
                  <a:pt x="689563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2961107" y="2546419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7161685" y="6947526"/>
            <a:ext cx="714438" cy="73682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8429562" y="4775086"/>
            <a:ext cx="714438" cy="73682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9409179" y="3567692"/>
            <a:ext cx="714438" cy="73682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2657280" y="5819422"/>
            <a:ext cx="714438" cy="736827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44" id="44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0">
            <a:off x="2985982" y="2546419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689563" y="0"/>
                </a:moveTo>
                <a:lnTo>
                  <a:pt x="0" y="0"/>
                </a:lnTo>
                <a:lnTo>
                  <a:pt x="0" y="753621"/>
                </a:lnTo>
                <a:lnTo>
                  <a:pt x="689563" y="753621"/>
                </a:lnTo>
                <a:lnTo>
                  <a:pt x="689563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7161685" y="6947526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8429562" y="4775086"/>
            <a:ext cx="714438" cy="73682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9409179" y="3567692"/>
            <a:ext cx="714438" cy="73682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2657280" y="5819422"/>
            <a:ext cx="714438" cy="73682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6384911" y="6947526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7161685" y="6947526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8429562" y="4775086"/>
            <a:ext cx="714438" cy="73682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9409179" y="3567692"/>
            <a:ext cx="714438" cy="73682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2657280" y="5819422"/>
            <a:ext cx="714438" cy="73682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7186560" y="6947526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7161685" y="6947526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8429562" y="4775086"/>
            <a:ext cx="714438" cy="73682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9409179" y="3567692"/>
            <a:ext cx="714438" cy="73682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2657280" y="5819422"/>
            <a:ext cx="714438" cy="73682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7186560" y="6947526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8429562" y="4775086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9409179" y="3567692"/>
            <a:ext cx="714438" cy="73682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2657280" y="5819422"/>
            <a:ext cx="714438" cy="73682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5487365">
            <a:off x="9279700" y="2562529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8429562" y="4775086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9409179" y="3567692"/>
            <a:ext cx="714438" cy="73682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2657280" y="5819422"/>
            <a:ext cx="714438" cy="73682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5487365">
            <a:off x="9421617" y="3545127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8429562" y="4775086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9409179" y="3567692"/>
            <a:ext cx="714438" cy="73682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2657280" y="5819422"/>
            <a:ext cx="714438" cy="73682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5487365">
            <a:off x="9421617" y="3545127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8429562" y="4775086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9409179" y="3567692"/>
            <a:ext cx="714438" cy="73682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2657280" y="5819422"/>
            <a:ext cx="714438" cy="73682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5487365">
            <a:off x="9421617" y="3545127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8429562" y="4775086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2657280" y="5819422"/>
            <a:ext cx="714438" cy="73682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5487365">
            <a:off x="8333963" y="4044031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0"/>
                </a:lnTo>
                <a:lnTo>
                  <a:pt x="0" y="75362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8429562" y="4775086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2657280" y="5819422"/>
            <a:ext cx="714438" cy="73682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5487365">
            <a:off x="8333963" y="4780858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8429562" y="4775086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2657280" y="5819422"/>
            <a:ext cx="714438" cy="73682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5487365">
            <a:off x="8333963" y="4780858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8429562" y="4775086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2657280" y="5819422"/>
            <a:ext cx="714438" cy="73682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5487365">
            <a:off x="8333963" y="4780858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2657280" y="5819422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11887305" y="5802629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2657280" y="5819422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12549691" y="5819422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2657280" y="5819422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12549691" y="5819422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16073585" y="2688289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4" y="0"/>
                </a:lnTo>
                <a:lnTo>
                  <a:pt x="689564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16926956" y="2688289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6902081" y="2688289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16926956" y="2688289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5400000">
            <a:off x="17013668" y="5880991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5400000">
            <a:off x="17052851" y="6915497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020822" y="6947526"/>
            <a:ext cx="714438" cy="73682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5400000">
            <a:off x="17052851" y="6915497"/>
            <a:ext cx="689563" cy="753621"/>
          </a:xfrm>
          <a:custGeom>
            <a:avLst/>
            <a:gdLst/>
            <a:ahLst/>
            <a:cxnLst/>
            <a:rect r="r" b="b" t="t" l="l"/>
            <a:pathLst>
              <a:path h="753621" w="689563">
                <a:moveTo>
                  <a:pt x="0" y="0"/>
                </a:moveTo>
                <a:lnTo>
                  <a:pt x="689563" y="0"/>
                </a:lnTo>
                <a:lnTo>
                  <a:pt x="689563" y="753621"/>
                </a:lnTo>
                <a:lnTo>
                  <a:pt x="0" y="753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1436033" y="3162357"/>
            <a:ext cx="3625491" cy="3962285"/>
          </a:xfrm>
          <a:custGeom>
            <a:avLst/>
            <a:gdLst/>
            <a:ahLst/>
            <a:cxnLst/>
            <a:rect r="r" b="b" t="t" l="l"/>
            <a:pathLst>
              <a:path h="3962285" w="3625491">
                <a:moveTo>
                  <a:pt x="0" y="0"/>
                </a:moveTo>
                <a:lnTo>
                  <a:pt x="3625491" y="0"/>
                </a:lnTo>
                <a:lnTo>
                  <a:pt x="3625491" y="3962286"/>
                </a:lnTo>
                <a:lnTo>
                  <a:pt x="0" y="396228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7" id="2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8" id="28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1" id="31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3" id="3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6" id="36"/>
          <p:cNvPicPr>
            <a:picLocks noChangeAspect="true"/>
          </p:cNvPicPr>
          <p:nvPr/>
        </p:nvPicPr>
        <p:blipFill>
          <a:blip r:embed="rId18"/>
          <a:srcRect l="0" t="0" r="0" b="0"/>
          <a:stretch>
            <a:fillRect/>
          </a:stretch>
        </p:blipFill>
        <p:spPr>
          <a:xfrm flipH="false" flipV="false" rot="0">
            <a:off x="7668281" y="3869473"/>
            <a:ext cx="4160515" cy="4081325"/>
          </a:xfrm>
          <a:prstGeom prst="rect">
            <a:avLst/>
          </a:prstGeom>
        </p:spPr>
      </p:pic>
      <p:sp>
        <p:nvSpPr>
          <p:cNvPr name="TextBox 37" id="37"/>
          <p:cNvSpPr txBox="true"/>
          <p:nvPr/>
        </p:nvSpPr>
        <p:spPr>
          <a:xfrm rot="0">
            <a:off x="2913821" y="2778182"/>
            <a:ext cx="13934497" cy="1091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52"/>
              </a:lnSpc>
            </a:pPr>
            <a:r>
              <a:rPr lang="en-US" sz="7100">
                <a:solidFill>
                  <a:srgbClr val="FF63D8"/>
                </a:solidFill>
                <a:latin typeface="Arcade Gamer"/>
              </a:rPr>
              <a:t>PARABÉNS!!!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463240" y="8150823"/>
            <a:ext cx="13934497" cy="1029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04"/>
              </a:lnSpc>
            </a:pPr>
            <a:r>
              <a:rPr lang="en-US" sz="6700">
                <a:solidFill>
                  <a:srgbClr val="FF63D8"/>
                </a:solidFill>
                <a:latin typeface="Arcade Gamer"/>
              </a:rPr>
              <a:t>PRÓXIMA FASE!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429881" y="4083167"/>
            <a:ext cx="1940409" cy="2120666"/>
          </a:xfrm>
          <a:custGeom>
            <a:avLst/>
            <a:gdLst/>
            <a:ahLst/>
            <a:cxnLst/>
            <a:rect r="r" b="b" t="t" l="l"/>
            <a:pathLst>
              <a:path h="2120666" w="1940409">
                <a:moveTo>
                  <a:pt x="0" y="0"/>
                </a:moveTo>
                <a:lnTo>
                  <a:pt x="1940410" y="0"/>
                </a:lnTo>
                <a:lnTo>
                  <a:pt x="1940410" y="2120666"/>
                </a:lnTo>
                <a:lnTo>
                  <a:pt x="0" y="212066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2857500" y="2619401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9238585" y="3447435"/>
            <a:ext cx="962820" cy="992598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3527874" y="6644491"/>
            <a:ext cx="962820" cy="992598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4982069" y="6482794"/>
            <a:ext cx="809335" cy="1315992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1493376" y="4312892"/>
            <a:ext cx="809335" cy="1315992"/>
          </a:xfrm>
          <a:prstGeom prst="rect">
            <a:avLst/>
          </a:prstGeom>
        </p:spPr>
      </p:pic>
      <p:pic>
        <p:nvPicPr>
          <p:cNvPr name="Picture 44" id="44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5952680" y="2457704"/>
            <a:ext cx="809335" cy="131599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0">
            <a:off x="3881134" y="2619401"/>
            <a:ext cx="673135" cy="735666"/>
          </a:xfrm>
          <a:custGeom>
            <a:avLst/>
            <a:gdLst/>
            <a:ahLst/>
            <a:cxnLst/>
            <a:rect r="r" b="b" t="t" l="l"/>
            <a:pathLst>
              <a:path h="735666" w="673135">
                <a:moveTo>
                  <a:pt x="673134" y="0"/>
                </a:moveTo>
                <a:lnTo>
                  <a:pt x="0" y="0"/>
                </a:lnTo>
                <a:lnTo>
                  <a:pt x="0" y="735666"/>
                </a:lnTo>
                <a:lnTo>
                  <a:pt x="673134" y="735666"/>
                </a:lnTo>
                <a:lnTo>
                  <a:pt x="673134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2857500" y="2619401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9238585" y="3447435"/>
            <a:ext cx="962820" cy="992598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3527874" y="6644491"/>
            <a:ext cx="962820" cy="992598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4982069" y="6482794"/>
            <a:ext cx="809335" cy="1315992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1493376" y="4312892"/>
            <a:ext cx="809335" cy="1315992"/>
          </a:xfrm>
          <a:prstGeom prst="rect">
            <a:avLst/>
          </a:prstGeom>
        </p:spPr>
      </p:pic>
      <p:pic>
        <p:nvPicPr>
          <p:cNvPr name="Picture 44" id="44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5952680" y="2457704"/>
            <a:ext cx="809335" cy="131599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0">
            <a:off x="3207999" y="2711769"/>
            <a:ext cx="673135" cy="735666"/>
          </a:xfrm>
          <a:custGeom>
            <a:avLst/>
            <a:gdLst/>
            <a:ahLst/>
            <a:cxnLst/>
            <a:rect r="r" b="b" t="t" l="l"/>
            <a:pathLst>
              <a:path h="735666" w="673135">
                <a:moveTo>
                  <a:pt x="673135" y="0"/>
                </a:moveTo>
                <a:lnTo>
                  <a:pt x="0" y="0"/>
                </a:lnTo>
                <a:lnTo>
                  <a:pt x="0" y="735666"/>
                </a:lnTo>
                <a:lnTo>
                  <a:pt x="673135" y="735666"/>
                </a:lnTo>
                <a:lnTo>
                  <a:pt x="673135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2857500" y="2619401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9238585" y="3447435"/>
            <a:ext cx="962820" cy="992598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3527874" y="6644491"/>
            <a:ext cx="962820" cy="992598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4982069" y="6482794"/>
            <a:ext cx="809335" cy="1315992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1493376" y="4312892"/>
            <a:ext cx="809335" cy="1315992"/>
          </a:xfrm>
          <a:prstGeom prst="rect">
            <a:avLst/>
          </a:prstGeom>
        </p:spPr>
      </p:pic>
      <p:pic>
        <p:nvPicPr>
          <p:cNvPr name="Picture 44" id="44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5952680" y="2457704"/>
            <a:ext cx="809335" cy="131599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0">
            <a:off x="3207999" y="2711769"/>
            <a:ext cx="673135" cy="735666"/>
          </a:xfrm>
          <a:custGeom>
            <a:avLst/>
            <a:gdLst/>
            <a:ahLst/>
            <a:cxnLst/>
            <a:rect r="r" b="b" t="t" l="l"/>
            <a:pathLst>
              <a:path h="735666" w="673135">
                <a:moveTo>
                  <a:pt x="673135" y="0"/>
                </a:moveTo>
                <a:lnTo>
                  <a:pt x="0" y="0"/>
                </a:lnTo>
                <a:lnTo>
                  <a:pt x="0" y="735666"/>
                </a:lnTo>
                <a:lnTo>
                  <a:pt x="673135" y="735666"/>
                </a:lnTo>
                <a:lnTo>
                  <a:pt x="673135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9238585" y="3447435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3527874" y="6644491"/>
            <a:ext cx="962820" cy="992598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4982069" y="6482794"/>
            <a:ext cx="809335" cy="1315992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1493376" y="4312892"/>
            <a:ext cx="809335" cy="1315992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5952680" y="2457704"/>
            <a:ext cx="809335" cy="131599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0">
            <a:off x="5937030" y="6901423"/>
            <a:ext cx="673135" cy="735666"/>
          </a:xfrm>
          <a:custGeom>
            <a:avLst/>
            <a:gdLst/>
            <a:ahLst/>
            <a:cxnLst/>
            <a:rect r="r" b="b" t="t" l="l"/>
            <a:pathLst>
              <a:path h="735666" w="673135">
                <a:moveTo>
                  <a:pt x="673135" y="0"/>
                </a:moveTo>
                <a:lnTo>
                  <a:pt x="0" y="0"/>
                </a:lnTo>
                <a:lnTo>
                  <a:pt x="0" y="735666"/>
                </a:lnTo>
                <a:lnTo>
                  <a:pt x="673135" y="735666"/>
                </a:lnTo>
                <a:lnTo>
                  <a:pt x="673135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9238585" y="3447435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3527874" y="6644491"/>
            <a:ext cx="962820" cy="992598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4982069" y="6482794"/>
            <a:ext cx="809335" cy="1315992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1493376" y="4312892"/>
            <a:ext cx="809335" cy="1315992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5952680" y="2457704"/>
            <a:ext cx="809335" cy="1315992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0">
            <a:off x="5118270" y="6901423"/>
            <a:ext cx="673135" cy="735666"/>
          </a:xfrm>
          <a:custGeom>
            <a:avLst/>
            <a:gdLst/>
            <a:ahLst/>
            <a:cxnLst/>
            <a:rect r="r" b="b" t="t" l="l"/>
            <a:pathLst>
              <a:path h="735666" w="673135">
                <a:moveTo>
                  <a:pt x="673134" y="0"/>
                </a:moveTo>
                <a:lnTo>
                  <a:pt x="0" y="0"/>
                </a:lnTo>
                <a:lnTo>
                  <a:pt x="0" y="735666"/>
                </a:lnTo>
                <a:lnTo>
                  <a:pt x="673134" y="735666"/>
                </a:lnTo>
                <a:lnTo>
                  <a:pt x="673134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9238585" y="3447435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3527874" y="6644491"/>
            <a:ext cx="962820" cy="992598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4982069" y="6482794"/>
            <a:ext cx="809335" cy="1315992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1493376" y="4312892"/>
            <a:ext cx="809335" cy="1315992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5952680" y="2457704"/>
            <a:ext cx="809335" cy="131599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-5508159">
            <a:off x="9280256" y="2635656"/>
            <a:ext cx="673135" cy="735666"/>
          </a:xfrm>
          <a:custGeom>
            <a:avLst/>
            <a:gdLst/>
            <a:ahLst/>
            <a:cxnLst/>
            <a:rect r="r" b="b" t="t" l="l"/>
            <a:pathLst>
              <a:path h="735666" w="673135">
                <a:moveTo>
                  <a:pt x="673135" y="0"/>
                </a:moveTo>
                <a:lnTo>
                  <a:pt x="0" y="0"/>
                </a:lnTo>
                <a:lnTo>
                  <a:pt x="0" y="735666"/>
                </a:lnTo>
                <a:lnTo>
                  <a:pt x="673135" y="735666"/>
                </a:lnTo>
                <a:lnTo>
                  <a:pt x="673135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9238585" y="3447435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3527874" y="6644491"/>
            <a:ext cx="962820" cy="992598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1493376" y="4312892"/>
            <a:ext cx="809335" cy="1315992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5952680" y="2457704"/>
            <a:ext cx="809335" cy="1315992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-5508159">
            <a:off x="9383428" y="3575901"/>
            <a:ext cx="673135" cy="735666"/>
          </a:xfrm>
          <a:custGeom>
            <a:avLst/>
            <a:gdLst/>
            <a:ahLst/>
            <a:cxnLst/>
            <a:rect r="r" b="b" t="t" l="l"/>
            <a:pathLst>
              <a:path h="735666" w="673135">
                <a:moveTo>
                  <a:pt x="673134" y="0"/>
                </a:moveTo>
                <a:lnTo>
                  <a:pt x="0" y="0"/>
                </a:lnTo>
                <a:lnTo>
                  <a:pt x="0" y="735666"/>
                </a:lnTo>
                <a:lnTo>
                  <a:pt x="673134" y="735666"/>
                </a:lnTo>
                <a:lnTo>
                  <a:pt x="673134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9238585" y="3447435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3527874" y="6644491"/>
            <a:ext cx="962820" cy="992598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1493376" y="4312892"/>
            <a:ext cx="809335" cy="1315992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5952680" y="2457704"/>
            <a:ext cx="809335" cy="1315992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-5508159">
            <a:off x="11587906" y="3597087"/>
            <a:ext cx="673135" cy="735666"/>
          </a:xfrm>
          <a:custGeom>
            <a:avLst/>
            <a:gdLst/>
            <a:ahLst/>
            <a:cxnLst/>
            <a:rect r="r" b="b" t="t" l="l"/>
            <a:pathLst>
              <a:path h="735666" w="673135">
                <a:moveTo>
                  <a:pt x="673134" y="0"/>
                </a:moveTo>
                <a:lnTo>
                  <a:pt x="0" y="0"/>
                </a:lnTo>
                <a:lnTo>
                  <a:pt x="0" y="735666"/>
                </a:lnTo>
                <a:lnTo>
                  <a:pt x="673134" y="735666"/>
                </a:lnTo>
                <a:lnTo>
                  <a:pt x="673134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3527874" y="6644491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1493376" y="4312892"/>
            <a:ext cx="809335" cy="1315992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5952680" y="2457704"/>
            <a:ext cx="809335" cy="131599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-5508159">
            <a:off x="11587906" y="4603054"/>
            <a:ext cx="673135" cy="735666"/>
          </a:xfrm>
          <a:custGeom>
            <a:avLst/>
            <a:gdLst/>
            <a:ahLst/>
            <a:cxnLst/>
            <a:rect r="r" b="b" t="t" l="l"/>
            <a:pathLst>
              <a:path h="735666" w="673135">
                <a:moveTo>
                  <a:pt x="673134" y="0"/>
                </a:moveTo>
                <a:lnTo>
                  <a:pt x="0" y="0"/>
                </a:lnTo>
                <a:lnTo>
                  <a:pt x="0" y="735667"/>
                </a:lnTo>
                <a:lnTo>
                  <a:pt x="673134" y="735667"/>
                </a:lnTo>
                <a:lnTo>
                  <a:pt x="673134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3527874" y="6644491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1493376" y="4312892"/>
            <a:ext cx="809335" cy="1315992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5952680" y="2457704"/>
            <a:ext cx="809335" cy="131599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-5508159">
            <a:off x="11587906" y="4603054"/>
            <a:ext cx="673135" cy="735666"/>
          </a:xfrm>
          <a:custGeom>
            <a:avLst/>
            <a:gdLst/>
            <a:ahLst/>
            <a:cxnLst/>
            <a:rect r="r" b="b" t="t" l="l"/>
            <a:pathLst>
              <a:path h="735666" w="673135">
                <a:moveTo>
                  <a:pt x="673134" y="0"/>
                </a:moveTo>
                <a:lnTo>
                  <a:pt x="0" y="0"/>
                </a:lnTo>
                <a:lnTo>
                  <a:pt x="0" y="735667"/>
                </a:lnTo>
                <a:lnTo>
                  <a:pt x="673134" y="735667"/>
                </a:lnTo>
                <a:lnTo>
                  <a:pt x="673134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3527874" y="6644491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5952680" y="2457704"/>
            <a:ext cx="809335" cy="131599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0">
            <a:off x="17102358" y="2747867"/>
            <a:ext cx="673135" cy="735666"/>
          </a:xfrm>
          <a:custGeom>
            <a:avLst/>
            <a:gdLst/>
            <a:ahLst/>
            <a:cxnLst/>
            <a:rect r="r" b="b" t="t" l="l"/>
            <a:pathLst>
              <a:path h="735666" w="673135">
                <a:moveTo>
                  <a:pt x="673135" y="0"/>
                </a:moveTo>
                <a:lnTo>
                  <a:pt x="0" y="0"/>
                </a:lnTo>
                <a:lnTo>
                  <a:pt x="0" y="735666"/>
                </a:lnTo>
                <a:lnTo>
                  <a:pt x="673135" y="735666"/>
                </a:lnTo>
                <a:lnTo>
                  <a:pt x="673135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3527874" y="6644491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5952680" y="2457704"/>
            <a:ext cx="809335" cy="131599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0">
            <a:off x="16175184" y="2747867"/>
            <a:ext cx="673135" cy="735666"/>
          </a:xfrm>
          <a:custGeom>
            <a:avLst/>
            <a:gdLst/>
            <a:ahLst/>
            <a:cxnLst/>
            <a:rect r="r" b="b" t="t" l="l"/>
            <a:pathLst>
              <a:path h="735666" w="673135">
                <a:moveTo>
                  <a:pt x="673134" y="0"/>
                </a:moveTo>
                <a:lnTo>
                  <a:pt x="0" y="0"/>
                </a:lnTo>
                <a:lnTo>
                  <a:pt x="0" y="735666"/>
                </a:lnTo>
                <a:lnTo>
                  <a:pt x="673134" y="735666"/>
                </a:lnTo>
                <a:lnTo>
                  <a:pt x="673134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3527874" y="6644491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5952680" y="2457704"/>
            <a:ext cx="809335" cy="1315992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0">
            <a:off x="16175184" y="2747867"/>
            <a:ext cx="673135" cy="735666"/>
          </a:xfrm>
          <a:custGeom>
            <a:avLst/>
            <a:gdLst/>
            <a:ahLst/>
            <a:cxnLst/>
            <a:rect r="r" b="b" t="t" l="l"/>
            <a:pathLst>
              <a:path h="735666" w="673135">
                <a:moveTo>
                  <a:pt x="673134" y="0"/>
                </a:moveTo>
                <a:lnTo>
                  <a:pt x="0" y="0"/>
                </a:lnTo>
                <a:lnTo>
                  <a:pt x="0" y="735666"/>
                </a:lnTo>
                <a:lnTo>
                  <a:pt x="673134" y="735666"/>
                </a:lnTo>
                <a:lnTo>
                  <a:pt x="673134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3527874" y="6644491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-5467110">
            <a:off x="13784928" y="5265227"/>
            <a:ext cx="660497" cy="721855"/>
          </a:xfrm>
          <a:custGeom>
            <a:avLst/>
            <a:gdLst/>
            <a:ahLst/>
            <a:cxnLst/>
            <a:rect r="r" b="b" t="t" l="l"/>
            <a:pathLst>
              <a:path h="721855" w="660497">
                <a:moveTo>
                  <a:pt x="660497" y="0"/>
                </a:moveTo>
                <a:lnTo>
                  <a:pt x="0" y="0"/>
                </a:lnTo>
                <a:lnTo>
                  <a:pt x="0" y="721855"/>
                </a:lnTo>
                <a:lnTo>
                  <a:pt x="660497" y="721855"/>
                </a:lnTo>
                <a:lnTo>
                  <a:pt x="660497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3527874" y="6644491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-5467110">
            <a:off x="13840399" y="6442631"/>
            <a:ext cx="660497" cy="721855"/>
          </a:xfrm>
          <a:custGeom>
            <a:avLst/>
            <a:gdLst/>
            <a:ahLst/>
            <a:cxnLst/>
            <a:rect r="r" b="b" t="t" l="l"/>
            <a:pathLst>
              <a:path h="721855" w="660497">
                <a:moveTo>
                  <a:pt x="660497" y="0"/>
                </a:moveTo>
                <a:lnTo>
                  <a:pt x="0" y="0"/>
                </a:lnTo>
                <a:lnTo>
                  <a:pt x="0" y="721855"/>
                </a:lnTo>
                <a:lnTo>
                  <a:pt x="660497" y="721855"/>
                </a:lnTo>
                <a:lnTo>
                  <a:pt x="660497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3527874" y="6644491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-5467110">
            <a:off x="13840399" y="6442631"/>
            <a:ext cx="660497" cy="721855"/>
          </a:xfrm>
          <a:custGeom>
            <a:avLst/>
            <a:gdLst/>
            <a:ahLst/>
            <a:cxnLst/>
            <a:rect r="r" b="b" t="t" l="l"/>
            <a:pathLst>
              <a:path h="721855" w="660497">
                <a:moveTo>
                  <a:pt x="660497" y="0"/>
                </a:moveTo>
                <a:lnTo>
                  <a:pt x="0" y="0"/>
                </a:lnTo>
                <a:lnTo>
                  <a:pt x="0" y="721855"/>
                </a:lnTo>
                <a:lnTo>
                  <a:pt x="660497" y="721855"/>
                </a:lnTo>
                <a:lnTo>
                  <a:pt x="660497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1436033" y="3162357"/>
            <a:ext cx="3625491" cy="3962285"/>
          </a:xfrm>
          <a:custGeom>
            <a:avLst/>
            <a:gdLst/>
            <a:ahLst/>
            <a:cxnLst/>
            <a:rect r="r" b="b" t="t" l="l"/>
            <a:pathLst>
              <a:path h="3962285" w="3625491">
                <a:moveTo>
                  <a:pt x="0" y="0"/>
                </a:moveTo>
                <a:lnTo>
                  <a:pt x="3625491" y="0"/>
                </a:lnTo>
                <a:lnTo>
                  <a:pt x="3625491" y="3962286"/>
                </a:lnTo>
                <a:lnTo>
                  <a:pt x="0" y="396228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7" id="2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8" id="28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1" id="31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3" id="3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6" id="36"/>
          <p:cNvPicPr>
            <a:picLocks noChangeAspect="true"/>
          </p:cNvPicPr>
          <p:nvPr/>
        </p:nvPicPr>
        <p:blipFill>
          <a:blip r:embed="rId18"/>
          <a:srcRect l="0" t="0" r="0" b="0"/>
          <a:stretch>
            <a:fillRect/>
          </a:stretch>
        </p:blipFill>
        <p:spPr>
          <a:xfrm flipH="false" flipV="false" rot="0">
            <a:off x="7668281" y="3869473"/>
            <a:ext cx="4160515" cy="4081325"/>
          </a:xfrm>
          <a:prstGeom prst="rect">
            <a:avLst/>
          </a:prstGeom>
        </p:spPr>
      </p:pic>
      <p:sp>
        <p:nvSpPr>
          <p:cNvPr name="TextBox 37" id="37"/>
          <p:cNvSpPr txBox="true"/>
          <p:nvPr/>
        </p:nvSpPr>
        <p:spPr>
          <a:xfrm rot="0">
            <a:off x="2913821" y="2778182"/>
            <a:ext cx="13934497" cy="1091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52"/>
              </a:lnSpc>
            </a:pPr>
            <a:r>
              <a:rPr lang="en-US" sz="7100">
                <a:solidFill>
                  <a:srgbClr val="FF63D8"/>
                </a:solidFill>
                <a:latin typeface="Arcade Gamer"/>
              </a:rPr>
              <a:t>PARABÉNS!!!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463240" y="8150823"/>
            <a:ext cx="13934497" cy="1029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04"/>
              </a:lnSpc>
            </a:pPr>
            <a:r>
              <a:rPr lang="en-US" sz="6700">
                <a:solidFill>
                  <a:srgbClr val="FF63D8"/>
                </a:solidFill>
                <a:latin typeface="Arcade Gamer"/>
              </a:rPr>
              <a:t>PRÓXIMA FASE!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77147">
            <a:off x="1474621" y="4643478"/>
            <a:ext cx="767821" cy="839149"/>
          </a:xfrm>
          <a:custGeom>
            <a:avLst/>
            <a:gdLst/>
            <a:ahLst/>
            <a:cxnLst/>
            <a:rect r="r" b="b" t="t" l="l"/>
            <a:pathLst>
              <a:path h="839149" w="767821">
                <a:moveTo>
                  <a:pt x="0" y="0"/>
                </a:moveTo>
                <a:lnTo>
                  <a:pt x="767821" y="0"/>
                </a:lnTo>
                <a:lnTo>
                  <a:pt x="767821" y="839148"/>
                </a:lnTo>
                <a:lnTo>
                  <a:pt x="0" y="83914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5055461" y="2639946"/>
            <a:ext cx="745995" cy="802145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7248011" y="6647434"/>
            <a:ext cx="745995" cy="802145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797650" y="6760091"/>
            <a:ext cx="745995" cy="802145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10536751" y="2639946"/>
            <a:ext cx="799187" cy="1058525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2857500" y="6519244"/>
            <a:ext cx="799187" cy="1058525"/>
          </a:xfrm>
          <a:prstGeom prst="rect">
            <a:avLst/>
          </a:prstGeom>
        </p:spPr>
      </p:pic>
      <p:pic>
        <p:nvPicPr>
          <p:cNvPr name="Picture 44" id="44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16270871" y="4634968"/>
            <a:ext cx="768785" cy="1018258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77147">
            <a:off x="3974058" y="2595372"/>
            <a:ext cx="685218" cy="748872"/>
          </a:xfrm>
          <a:custGeom>
            <a:avLst/>
            <a:gdLst/>
            <a:ahLst/>
            <a:cxnLst/>
            <a:rect r="r" b="b" t="t" l="l"/>
            <a:pathLst>
              <a:path h="748872" w="685218">
                <a:moveTo>
                  <a:pt x="0" y="0"/>
                </a:moveTo>
                <a:lnTo>
                  <a:pt x="685218" y="0"/>
                </a:lnTo>
                <a:lnTo>
                  <a:pt x="685218" y="748872"/>
                </a:lnTo>
                <a:lnTo>
                  <a:pt x="0" y="7488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5055461" y="2639946"/>
            <a:ext cx="745995" cy="802145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7248011" y="6647434"/>
            <a:ext cx="745995" cy="802145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797650" y="6760091"/>
            <a:ext cx="745995" cy="802145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10536751" y="2639946"/>
            <a:ext cx="799187" cy="1058525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2857500" y="6519244"/>
            <a:ext cx="799187" cy="1058525"/>
          </a:xfrm>
          <a:prstGeom prst="rect">
            <a:avLst/>
          </a:prstGeom>
        </p:spPr>
      </p:pic>
      <p:pic>
        <p:nvPicPr>
          <p:cNvPr name="Picture 44" id="44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16270871" y="4634968"/>
            <a:ext cx="768785" cy="1018258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77147">
            <a:off x="4946729" y="2647540"/>
            <a:ext cx="685218" cy="748872"/>
          </a:xfrm>
          <a:custGeom>
            <a:avLst/>
            <a:gdLst/>
            <a:ahLst/>
            <a:cxnLst/>
            <a:rect r="r" b="b" t="t" l="l"/>
            <a:pathLst>
              <a:path h="748872" w="685218">
                <a:moveTo>
                  <a:pt x="0" y="0"/>
                </a:moveTo>
                <a:lnTo>
                  <a:pt x="685218" y="0"/>
                </a:lnTo>
                <a:lnTo>
                  <a:pt x="685218" y="748872"/>
                </a:lnTo>
                <a:lnTo>
                  <a:pt x="0" y="7488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5055461" y="2639946"/>
            <a:ext cx="745995" cy="802145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7248011" y="6647434"/>
            <a:ext cx="745995" cy="802145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797650" y="6760091"/>
            <a:ext cx="745995" cy="802145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10536751" y="2639946"/>
            <a:ext cx="799187" cy="1058525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2857500" y="6519244"/>
            <a:ext cx="799187" cy="1058525"/>
          </a:xfrm>
          <a:prstGeom prst="rect">
            <a:avLst/>
          </a:prstGeom>
        </p:spPr>
      </p:pic>
      <p:pic>
        <p:nvPicPr>
          <p:cNvPr name="Picture 44" id="44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16270871" y="4634968"/>
            <a:ext cx="768785" cy="1018258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77147">
            <a:off x="6036159" y="6913307"/>
            <a:ext cx="685218" cy="748872"/>
          </a:xfrm>
          <a:custGeom>
            <a:avLst/>
            <a:gdLst/>
            <a:ahLst/>
            <a:cxnLst/>
            <a:rect r="r" b="b" t="t" l="l"/>
            <a:pathLst>
              <a:path h="748872" w="685218">
                <a:moveTo>
                  <a:pt x="0" y="0"/>
                </a:moveTo>
                <a:lnTo>
                  <a:pt x="685218" y="0"/>
                </a:lnTo>
                <a:lnTo>
                  <a:pt x="685218" y="748872"/>
                </a:lnTo>
                <a:lnTo>
                  <a:pt x="0" y="7488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7248011" y="6647434"/>
            <a:ext cx="745995" cy="802145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797650" y="6760091"/>
            <a:ext cx="745995" cy="802145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10536751" y="2639946"/>
            <a:ext cx="799187" cy="1058525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2857500" y="6519244"/>
            <a:ext cx="799187" cy="1058525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16270871" y="4634968"/>
            <a:ext cx="768785" cy="1018258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77147">
            <a:off x="7256326" y="6693113"/>
            <a:ext cx="685218" cy="748872"/>
          </a:xfrm>
          <a:custGeom>
            <a:avLst/>
            <a:gdLst/>
            <a:ahLst/>
            <a:cxnLst/>
            <a:rect r="r" b="b" t="t" l="l"/>
            <a:pathLst>
              <a:path h="748872" w="685218">
                <a:moveTo>
                  <a:pt x="0" y="0"/>
                </a:moveTo>
                <a:lnTo>
                  <a:pt x="685218" y="0"/>
                </a:lnTo>
                <a:lnTo>
                  <a:pt x="685218" y="748872"/>
                </a:lnTo>
                <a:lnTo>
                  <a:pt x="0" y="7488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7248011" y="6647434"/>
            <a:ext cx="745995" cy="802145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797650" y="6760091"/>
            <a:ext cx="745995" cy="802145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10536751" y="2639946"/>
            <a:ext cx="799187" cy="1058525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2857500" y="6519244"/>
            <a:ext cx="799187" cy="1058525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16270871" y="4634968"/>
            <a:ext cx="768785" cy="1018258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77147">
            <a:off x="7256326" y="6693113"/>
            <a:ext cx="685218" cy="748872"/>
          </a:xfrm>
          <a:custGeom>
            <a:avLst/>
            <a:gdLst/>
            <a:ahLst/>
            <a:cxnLst/>
            <a:rect r="r" b="b" t="t" l="l"/>
            <a:pathLst>
              <a:path h="748872" w="685218">
                <a:moveTo>
                  <a:pt x="0" y="0"/>
                </a:moveTo>
                <a:lnTo>
                  <a:pt x="685218" y="0"/>
                </a:lnTo>
                <a:lnTo>
                  <a:pt x="685218" y="748872"/>
                </a:lnTo>
                <a:lnTo>
                  <a:pt x="0" y="7488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797650" y="6760091"/>
            <a:ext cx="745995" cy="802145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10536751" y="2639946"/>
            <a:ext cx="799187" cy="1058525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2857500" y="6519244"/>
            <a:ext cx="799187" cy="1058525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16270871" y="4634968"/>
            <a:ext cx="768785" cy="1018258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77147">
            <a:off x="12834341" y="6905077"/>
            <a:ext cx="685218" cy="748872"/>
          </a:xfrm>
          <a:custGeom>
            <a:avLst/>
            <a:gdLst/>
            <a:ahLst/>
            <a:cxnLst/>
            <a:rect r="r" b="b" t="t" l="l"/>
            <a:pathLst>
              <a:path h="748872" w="685218">
                <a:moveTo>
                  <a:pt x="0" y="0"/>
                </a:moveTo>
                <a:lnTo>
                  <a:pt x="685218" y="0"/>
                </a:lnTo>
                <a:lnTo>
                  <a:pt x="685218" y="748872"/>
                </a:lnTo>
                <a:lnTo>
                  <a:pt x="0" y="7488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797650" y="6760091"/>
            <a:ext cx="745995" cy="802145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10536751" y="2639946"/>
            <a:ext cx="799187" cy="1058525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2857500" y="6519244"/>
            <a:ext cx="799187" cy="1058525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16270871" y="4634968"/>
            <a:ext cx="768785" cy="1018258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77147">
            <a:off x="13850111" y="6821303"/>
            <a:ext cx="685218" cy="748872"/>
          </a:xfrm>
          <a:custGeom>
            <a:avLst/>
            <a:gdLst/>
            <a:ahLst/>
            <a:cxnLst/>
            <a:rect r="r" b="b" t="t" l="l"/>
            <a:pathLst>
              <a:path h="748872" w="685218">
                <a:moveTo>
                  <a:pt x="0" y="0"/>
                </a:moveTo>
                <a:lnTo>
                  <a:pt x="685218" y="0"/>
                </a:lnTo>
                <a:lnTo>
                  <a:pt x="685218" y="748873"/>
                </a:lnTo>
                <a:lnTo>
                  <a:pt x="0" y="74887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797650" y="6760091"/>
            <a:ext cx="745995" cy="802145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10536751" y="2639946"/>
            <a:ext cx="799187" cy="1058525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2857500" y="6519244"/>
            <a:ext cx="799187" cy="1058525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16270871" y="4634968"/>
            <a:ext cx="768785" cy="1018258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77147">
            <a:off x="13850111" y="6821303"/>
            <a:ext cx="685218" cy="748872"/>
          </a:xfrm>
          <a:custGeom>
            <a:avLst/>
            <a:gdLst/>
            <a:ahLst/>
            <a:cxnLst/>
            <a:rect r="r" b="b" t="t" l="l"/>
            <a:pathLst>
              <a:path h="748872" w="685218">
                <a:moveTo>
                  <a:pt x="0" y="0"/>
                </a:moveTo>
                <a:lnTo>
                  <a:pt x="685218" y="0"/>
                </a:lnTo>
                <a:lnTo>
                  <a:pt x="685218" y="748873"/>
                </a:lnTo>
                <a:lnTo>
                  <a:pt x="0" y="74887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0536751" y="2639946"/>
            <a:ext cx="799187" cy="1058525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2857500" y="6519244"/>
            <a:ext cx="799187" cy="1058525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6270871" y="4634968"/>
            <a:ext cx="768785" cy="1018258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-5268111">
            <a:off x="15925353" y="5788089"/>
            <a:ext cx="685218" cy="748872"/>
          </a:xfrm>
          <a:custGeom>
            <a:avLst/>
            <a:gdLst/>
            <a:ahLst/>
            <a:cxnLst/>
            <a:rect r="r" b="b" t="t" l="l"/>
            <a:pathLst>
              <a:path h="748872" w="685218">
                <a:moveTo>
                  <a:pt x="0" y="0"/>
                </a:moveTo>
                <a:lnTo>
                  <a:pt x="685218" y="0"/>
                </a:lnTo>
                <a:lnTo>
                  <a:pt x="685218" y="748872"/>
                </a:lnTo>
                <a:lnTo>
                  <a:pt x="0" y="7488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0536751" y="2639946"/>
            <a:ext cx="799187" cy="1058525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2857500" y="6519244"/>
            <a:ext cx="799187" cy="1058525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6270871" y="4634968"/>
            <a:ext cx="768785" cy="1018258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-5268111">
            <a:off x="16309746" y="4891740"/>
            <a:ext cx="685218" cy="748872"/>
          </a:xfrm>
          <a:custGeom>
            <a:avLst/>
            <a:gdLst/>
            <a:ahLst/>
            <a:cxnLst/>
            <a:rect r="r" b="b" t="t" l="l"/>
            <a:pathLst>
              <a:path h="748872" w="685218">
                <a:moveTo>
                  <a:pt x="0" y="0"/>
                </a:moveTo>
                <a:lnTo>
                  <a:pt x="685218" y="0"/>
                </a:lnTo>
                <a:lnTo>
                  <a:pt x="685218" y="748872"/>
                </a:lnTo>
                <a:lnTo>
                  <a:pt x="0" y="7488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0536751" y="2639946"/>
            <a:ext cx="799187" cy="1058525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2857500" y="6519244"/>
            <a:ext cx="799187" cy="1058525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6270871" y="4634968"/>
            <a:ext cx="768785" cy="1018258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-5268111">
            <a:off x="16309746" y="4891740"/>
            <a:ext cx="685218" cy="748872"/>
          </a:xfrm>
          <a:custGeom>
            <a:avLst/>
            <a:gdLst/>
            <a:ahLst/>
            <a:cxnLst/>
            <a:rect r="r" b="b" t="t" l="l"/>
            <a:pathLst>
              <a:path h="748872" w="685218">
                <a:moveTo>
                  <a:pt x="0" y="0"/>
                </a:moveTo>
                <a:lnTo>
                  <a:pt x="685218" y="0"/>
                </a:lnTo>
                <a:lnTo>
                  <a:pt x="685218" y="748872"/>
                </a:lnTo>
                <a:lnTo>
                  <a:pt x="0" y="7488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0536751" y="2639946"/>
            <a:ext cx="799187" cy="1058525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2857500" y="6519244"/>
            <a:ext cx="799187" cy="1058525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123490">
            <a:off x="4083846" y="6846615"/>
            <a:ext cx="685218" cy="748872"/>
          </a:xfrm>
          <a:custGeom>
            <a:avLst/>
            <a:gdLst/>
            <a:ahLst/>
            <a:cxnLst/>
            <a:rect r="r" b="b" t="t" l="l"/>
            <a:pathLst>
              <a:path h="748872" w="685218">
                <a:moveTo>
                  <a:pt x="685217" y="0"/>
                </a:moveTo>
                <a:lnTo>
                  <a:pt x="0" y="0"/>
                </a:lnTo>
                <a:lnTo>
                  <a:pt x="0" y="748872"/>
                </a:lnTo>
                <a:lnTo>
                  <a:pt x="685217" y="748872"/>
                </a:lnTo>
                <a:lnTo>
                  <a:pt x="685217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0536751" y="2639946"/>
            <a:ext cx="799187" cy="1058525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2857500" y="6519244"/>
            <a:ext cx="799187" cy="1058525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123490">
            <a:off x="2958242" y="6816834"/>
            <a:ext cx="685218" cy="748872"/>
          </a:xfrm>
          <a:custGeom>
            <a:avLst/>
            <a:gdLst/>
            <a:ahLst/>
            <a:cxnLst/>
            <a:rect r="r" b="b" t="t" l="l"/>
            <a:pathLst>
              <a:path h="748872" w="685218">
                <a:moveTo>
                  <a:pt x="685218" y="0"/>
                </a:moveTo>
                <a:lnTo>
                  <a:pt x="0" y="0"/>
                </a:lnTo>
                <a:lnTo>
                  <a:pt x="0" y="748872"/>
                </a:lnTo>
                <a:lnTo>
                  <a:pt x="685218" y="748872"/>
                </a:lnTo>
                <a:lnTo>
                  <a:pt x="685218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0536751" y="2639946"/>
            <a:ext cx="799187" cy="1058525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2857500" y="6519244"/>
            <a:ext cx="799187" cy="1058525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123490">
            <a:off x="2958242" y="6816834"/>
            <a:ext cx="685218" cy="748872"/>
          </a:xfrm>
          <a:custGeom>
            <a:avLst/>
            <a:gdLst/>
            <a:ahLst/>
            <a:cxnLst/>
            <a:rect r="r" b="b" t="t" l="l"/>
            <a:pathLst>
              <a:path h="748872" w="685218">
                <a:moveTo>
                  <a:pt x="685218" y="0"/>
                </a:moveTo>
                <a:lnTo>
                  <a:pt x="0" y="0"/>
                </a:lnTo>
                <a:lnTo>
                  <a:pt x="0" y="748872"/>
                </a:lnTo>
                <a:lnTo>
                  <a:pt x="685218" y="748872"/>
                </a:lnTo>
                <a:lnTo>
                  <a:pt x="685218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0536751" y="2639946"/>
            <a:ext cx="799187" cy="1058525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123490">
            <a:off x="11635501" y="2652009"/>
            <a:ext cx="685218" cy="748872"/>
          </a:xfrm>
          <a:custGeom>
            <a:avLst/>
            <a:gdLst/>
            <a:ahLst/>
            <a:cxnLst/>
            <a:rect r="r" b="b" t="t" l="l"/>
            <a:pathLst>
              <a:path h="748872" w="685218">
                <a:moveTo>
                  <a:pt x="685218" y="0"/>
                </a:moveTo>
                <a:lnTo>
                  <a:pt x="0" y="0"/>
                </a:lnTo>
                <a:lnTo>
                  <a:pt x="0" y="748872"/>
                </a:lnTo>
                <a:lnTo>
                  <a:pt x="685218" y="748872"/>
                </a:lnTo>
                <a:lnTo>
                  <a:pt x="685218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0536751" y="2639946"/>
            <a:ext cx="799187" cy="1058525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123490">
            <a:off x="10637493" y="2794773"/>
            <a:ext cx="685218" cy="748872"/>
          </a:xfrm>
          <a:custGeom>
            <a:avLst/>
            <a:gdLst/>
            <a:ahLst/>
            <a:cxnLst/>
            <a:rect r="r" b="b" t="t" l="l"/>
            <a:pathLst>
              <a:path h="748872" w="685218">
                <a:moveTo>
                  <a:pt x="685218" y="0"/>
                </a:moveTo>
                <a:lnTo>
                  <a:pt x="0" y="0"/>
                </a:lnTo>
                <a:lnTo>
                  <a:pt x="0" y="748872"/>
                </a:lnTo>
                <a:lnTo>
                  <a:pt x="685218" y="748872"/>
                </a:lnTo>
                <a:lnTo>
                  <a:pt x="685218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0536751" y="2639946"/>
            <a:ext cx="799187" cy="1058525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true" flipV="false" rot="123490">
            <a:off x="10637493" y="2794773"/>
            <a:ext cx="685218" cy="748872"/>
          </a:xfrm>
          <a:custGeom>
            <a:avLst/>
            <a:gdLst/>
            <a:ahLst/>
            <a:cxnLst/>
            <a:rect r="r" b="b" t="t" l="l"/>
            <a:pathLst>
              <a:path h="748872" w="685218">
                <a:moveTo>
                  <a:pt x="685218" y="0"/>
                </a:moveTo>
                <a:lnTo>
                  <a:pt x="0" y="0"/>
                </a:lnTo>
                <a:lnTo>
                  <a:pt x="0" y="748872"/>
                </a:lnTo>
                <a:lnTo>
                  <a:pt x="685218" y="748872"/>
                </a:lnTo>
                <a:lnTo>
                  <a:pt x="685218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1436033" y="3162357"/>
            <a:ext cx="3625491" cy="3962285"/>
          </a:xfrm>
          <a:custGeom>
            <a:avLst/>
            <a:gdLst/>
            <a:ahLst/>
            <a:cxnLst/>
            <a:rect r="r" b="b" t="t" l="l"/>
            <a:pathLst>
              <a:path h="3962285" w="3625491">
                <a:moveTo>
                  <a:pt x="0" y="0"/>
                </a:moveTo>
                <a:lnTo>
                  <a:pt x="3625491" y="0"/>
                </a:lnTo>
                <a:lnTo>
                  <a:pt x="3625491" y="3962286"/>
                </a:lnTo>
                <a:lnTo>
                  <a:pt x="0" y="396228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7" id="2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8" id="28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1" id="31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3" id="3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6" id="36"/>
          <p:cNvPicPr>
            <a:picLocks noChangeAspect="true"/>
          </p:cNvPicPr>
          <p:nvPr/>
        </p:nvPicPr>
        <p:blipFill>
          <a:blip r:embed="rId18"/>
          <a:srcRect l="0" t="0" r="0" b="0"/>
          <a:stretch>
            <a:fillRect/>
          </a:stretch>
        </p:blipFill>
        <p:spPr>
          <a:xfrm flipH="false" flipV="false" rot="0">
            <a:off x="7668281" y="3869473"/>
            <a:ext cx="4160515" cy="4081325"/>
          </a:xfrm>
          <a:prstGeom prst="rect">
            <a:avLst/>
          </a:prstGeom>
        </p:spPr>
      </p:pic>
      <p:sp>
        <p:nvSpPr>
          <p:cNvPr name="TextBox 37" id="37"/>
          <p:cNvSpPr txBox="true"/>
          <p:nvPr/>
        </p:nvSpPr>
        <p:spPr>
          <a:xfrm rot="0">
            <a:off x="2913821" y="2778182"/>
            <a:ext cx="13934497" cy="1091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52"/>
              </a:lnSpc>
            </a:pPr>
            <a:r>
              <a:rPr lang="en-US" sz="7100">
                <a:solidFill>
                  <a:srgbClr val="FF63D8"/>
                </a:solidFill>
                <a:latin typeface="Arcade Gamer"/>
              </a:rPr>
              <a:t>PARABÉNS!!!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463240" y="8150823"/>
            <a:ext cx="13934497" cy="1029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04"/>
              </a:lnSpc>
            </a:pPr>
            <a:r>
              <a:rPr lang="en-US" sz="6700">
                <a:solidFill>
                  <a:srgbClr val="FF63D8"/>
                </a:solidFill>
                <a:latin typeface="Arcade Gamer"/>
              </a:rPr>
              <a:t>PRÓXIMA FASE!</a:t>
            </a:r>
          </a:p>
        </p:txBody>
      </p:sp>
    </p:spTree>
  </p:cSld>
  <p:clrMapOvr>
    <a:masterClrMapping/>
  </p:clrMapOvr>
</p:sld>
</file>

<file path=ppt/slides/slide6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1659634" y="4774460"/>
            <a:ext cx="704798" cy="770271"/>
          </a:xfrm>
          <a:custGeom>
            <a:avLst/>
            <a:gdLst/>
            <a:ahLst/>
            <a:cxnLst/>
            <a:rect r="r" b="b" t="t" l="l"/>
            <a:pathLst>
              <a:path h="770271" w="704798">
                <a:moveTo>
                  <a:pt x="0" y="0"/>
                </a:moveTo>
                <a:lnTo>
                  <a:pt x="704798" y="0"/>
                </a:lnTo>
                <a:lnTo>
                  <a:pt x="704798" y="770272"/>
                </a:lnTo>
                <a:lnTo>
                  <a:pt x="0" y="7702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5209095" y="2760967"/>
            <a:ext cx="546634" cy="88166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4062248" y="6768454"/>
            <a:ext cx="546634" cy="88166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8351770" y="3892793"/>
            <a:ext cx="546634" cy="88166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4982306" y="3642634"/>
            <a:ext cx="546634" cy="881667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897330" y="6577056"/>
            <a:ext cx="546634" cy="881667"/>
          </a:xfrm>
          <a:prstGeom prst="rect">
            <a:avLst/>
          </a:prstGeom>
        </p:spPr>
      </p:pic>
      <p:pic>
        <p:nvPicPr>
          <p:cNvPr name="Picture 44" id="44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7059196" y="4683130"/>
            <a:ext cx="473421" cy="763582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4171010" y="2628329"/>
            <a:ext cx="642746" cy="702455"/>
          </a:xfrm>
          <a:custGeom>
            <a:avLst/>
            <a:gdLst/>
            <a:ahLst/>
            <a:cxnLst/>
            <a:rect r="r" b="b" t="t" l="l"/>
            <a:pathLst>
              <a:path h="702455" w="642746">
                <a:moveTo>
                  <a:pt x="0" y="0"/>
                </a:moveTo>
                <a:lnTo>
                  <a:pt x="642746" y="0"/>
                </a:lnTo>
                <a:lnTo>
                  <a:pt x="642746" y="702455"/>
                </a:lnTo>
                <a:lnTo>
                  <a:pt x="0" y="70245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5209095" y="2760967"/>
            <a:ext cx="546634" cy="88166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4062248" y="6768454"/>
            <a:ext cx="546634" cy="88166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8351770" y="3892793"/>
            <a:ext cx="546634" cy="88166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4982306" y="3642634"/>
            <a:ext cx="546634" cy="881667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897330" y="6577056"/>
            <a:ext cx="546634" cy="881667"/>
          </a:xfrm>
          <a:prstGeom prst="rect">
            <a:avLst/>
          </a:prstGeom>
        </p:spPr>
      </p:pic>
      <p:pic>
        <p:nvPicPr>
          <p:cNvPr name="Picture 44" id="44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7059196" y="4683130"/>
            <a:ext cx="473421" cy="763582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5112983" y="2760967"/>
            <a:ext cx="642746" cy="702455"/>
          </a:xfrm>
          <a:custGeom>
            <a:avLst/>
            <a:gdLst/>
            <a:ahLst/>
            <a:cxnLst/>
            <a:rect r="r" b="b" t="t" l="l"/>
            <a:pathLst>
              <a:path h="702455" w="642746">
                <a:moveTo>
                  <a:pt x="0" y="0"/>
                </a:moveTo>
                <a:lnTo>
                  <a:pt x="642746" y="0"/>
                </a:lnTo>
                <a:lnTo>
                  <a:pt x="642746" y="702454"/>
                </a:lnTo>
                <a:lnTo>
                  <a:pt x="0" y="70245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5209095" y="2760967"/>
            <a:ext cx="546634" cy="88166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4062248" y="6768454"/>
            <a:ext cx="546634" cy="88166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8351770" y="3892793"/>
            <a:ext cx="546634" cy="88166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4982306" y="3642634"/>
            <a:ext cx="546634" cy="881667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897330" y="6577056"/>
            <a:ext cx="546634" cy="881667"/>
          </a:xfrm>
          <a:prstGeom prst="rect">
            <a:avLst/>
          </a:prstGeom>
        </p:spPr>
      </p:pic>
      <p:pic>
        <p:nvPicPr>
          <p:cNvPr name="Picture 44" id="44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7059196" y="4683130"/>
            <a:ext cx="473421" cy="763582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5112983" y="2760967"/>
            <a:ext cx="642746" cy="702455"/>
          </a:xfrm>
          <a:custGeom>
            <a:avLst/>
            <a:gdLst/>
            <a:ahLst/>
            <a:cxnLst/>
            <a:rect r="r" b="b" t="t" l="l"/>
            <a:pathLst>
              <a:path h="702455" w="642746">
                <a:moveTo>
                  <a:pt x="0" y="0"/>
                </a:moveTo>
                <a:lnTo>
                  <a:pt x="642746" y="0"/>
                </a:lnTo>
                <a:lnTo>
                  <a:pt x="642746" y="702454"/>
                </a:lnTo>
                <a:lnTo>
                  <a:pt x="0" y="70245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4062248" y="6768454"/>
            <a:ext cx="546634" cy="88166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8351770" y="3892793"/>
            <a:ext cx="546634" cy="88166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4982306" y="3642634"/>
            <a:ext cx="546634" cy="88166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897330" y="6577056"/>
            <a:ext cx="546634" cy="881667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7059196" y="4683130"/>
            <a:ext cx="473421" cy="763582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7375752" y="3821847"/>
            <a:ext cx="642746" cy="702455"/>
          </a:xfrm>
          <a:custGeom>
            <a:avLst/>
            <a:gdLst/>
            <a:ahLst/>
            <a:cxnLst/>
            <a:rect r="r" b="b" t="t" l="l"/>
            <a:pathLst>
              <a:path h="702455" w="642746">
                <a:moveTo>
                  <a:pt x="0" y="0"/>
                </a:moveTo>
                <a:lnTo>
                  <a:pt x="642746" y="0"/>
                </a:lnTo>
                <a:lnTo>
                  <a:pt x="642746" y="702454"/>
                </a:lnTo>
                <a:lnTo>
                  <a:pt x="0" y="70245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4062248" y="6768454"/>
            <a:ext cx="546634" cy="88166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8351770" y="3892793"/>
            <a:ext cx="546634" cy="88166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4982306" y="3642634"/>
            <a:ext cx="546634" cy="88166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897330" y="6577056"/>
            <a:ext cx="546634" cy="881667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7059196" y="4683130"/>
            <a:ext cx="473421" cy="763582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8255658" y="4072006"/>
            <a:ext cx="642746" cy="702455"/>
          </a:xfrm>
          <a:custGeom>
            <a:avLst/>
            <a:gdLst/>
            <a:ahLst/>
            <a:cxnLst/>
            <a:rect r="r" b="b" t="t" l="l"/>
            <a:pathLst>
              <a:path h="702455" w="642746">
                <a:moveTo>
                  <a:pt x="0" y="0"/>
                </a:moveTo>
                <a:lnTo>
                  <a:pt x="642745" y="0"/>
                </a:lnTo>
                <a:lnTo>
                  <a:pt x="642745" y="702454"/>
                </a:lnTo>
                <a:lnTo>
                  <a:pt x="0" y="70245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4062248" y="6768454"/>
            <a:ext cx="546634" cy="88166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8351770" y="3892793"/>
            <a:ext cx="546634" cy="88166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4982306" y="3642634"/>
            <a:ext cx="546634" cy="88166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897330" y="6577056"/>
            <a:ext cx="546634" cy="881667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7059196" y="4683130"/>
            <a:ext cx="473421" cy="763582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3238388" y="6858061"/>
            <a:ext cx="642746" cy="702455"/>
          </a:xfrm>
          <a:custGeom>
            <a:avLst/>
            <a:gdLst/>
            <a:ahLst/>
            <a:cxnLst/>
            <a:rect r="r" b="b" t="t" l="l"/>
            <a:pathLst>
              <a:path h="702455" w="642746">
                <a:moveTo>
                  <a:pt x="0" y="0"/>
                </a:moveTo>
                <a:lnTo>
                  <a:pt x="642746" y="0"/>
                </a:lnTo>
                <a:lnTo>
                  <a:pt x="642746" y="702454"/>
                </a:lnTo>
                <a:lnTo>
                  <a:pt x="0" y="70245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4062248" y="6768454"/>
            <a:ext cx="546634" cy="88166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4982306" y="3642634"/>
            <a:ext cx="546634" cy="88166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897330" y="6577056"/>
            <a:ext cx="546634" cy="88166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7059196" y="4683130"/>
            <a:ext cx="473421" cy="763582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3966135" y="6858061"/>
            <a:ext cx="642746" cy="702455"/>
          </a:xfrm>
          <a:custGeom>
            <a:avLst/>
            <a:gdLst/>
            <a:ahLst/>
            <a:cxnLst/>
            <a:rect r="r" b="b" t="t" l="l"/>
            <a:pathLst>
              <a:path h="702455" w="642746">
                <a:moveTo>
                  <a:pt x="0" y="0"/>
                </a:moveTo>
                <a:lnTo>
                  <a:pt x="642746" y="0"/>
                </a:lnTo>
                <a:lnTo>
                  <a:pt x="642746" y="702454"/>
                </a:lnTo>
                <a:lnTo>
                  <a:pt x="0" y="70245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4062248" y="6768454"/>
            <a:ext cx="546634" cy="88166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4982306" y="3642634"/>
            <a:ext cx="546634" cy="88166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897330" y="6577056"/>
            <a:ext cx="546634" cy="88166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7059196" y="4683130"/>
            <a:ext cx="473421" cy="763582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14122591" y="3732240"/>
            <a:ext cx="642746" cy="702455"/>
          </a:xfrm>
          <a:custGeom>
            <a:avLst/>
            <a:gdLst/>
            <a:ahLst/>
            <a:cxnLst/>
            <a:rect r="r" b="b" t="t" l="l"/>
            <a:pathLst>
              <a:path h="702455" w="642746">
                <a:moveTo>
                  <a:pt x="0" y="0"/>
                </a:moveTo>
                <a:lnTo>
                  <a:pt x="642746" y="0"/>
                </a:lnTo>
                <a:lnTo>
                  <a:pt x="642746" y="702455"/>
                </a:lnTo>
                <a:lnTo>
                  <a:pt x="0" y="70245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4982306" y="3642634"/>
            <a:ext cx="546634" cy="88166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897330" y="6577056"/>
            <a:ext cx="546634" cy="88166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7059196" y="4683130"/>
            <a:ext cx="473421" cy="763582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14787754" y="3732240"/>
            <a:ext cx="642746" cy="702455"/>
          </a:xfrm>
          <a:custGeom>
            <a:avLst/>
            <a:gdLst/>
            <a:ahLst/>
            <a:cxnLst/>
            <a:rect r="r" b="b" t="t" l="l"/>
            <a:pathLst>
              <a:path h="702455" w="642746">
                <a:moveTo>
                  <a:pt x="0" y="0"/>
                </a:moveTo>
                <a:lnTo>
                  <a:pt x="642746" y="0"/>
                </a:lnTo>
                <a:lnTo>
                  <a:pt x="642746" y="702455"/>
                </a:lnTo>
                <a:lnTo>
                  <a:pt x="0" y="70245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4982306" y="3642634"/>
            <a:ext cx="546634" cy="88166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897330" y="6577056"/>
            <a:ext cx="546634" cy="881667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7059196" y="4683130"/>
            <a:ext cx="473421" cy="763582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12885129" y="6898446"/>
            <a:ext cx="642746" cy="702455"/>
          </a:xfrm>
          <a:custGeom>
            <a:avLst/>
            <a:gdLst/>
            <a:ahLst/>
            <a:cxnLst/>
            <a:rect r="r" b="b" t="t" l="l"/>
            <a:pathLst>
              <a:path h="702455" w="642746">
                <a:moveTo>
                  <a:pt x="0" y="0"/>
                </a:moveTo>
                <a:lnTo>
                  <a:pt x="642745" y="0"/>
                </a:lnTo>
                <a:lnTo>
                  <a:pt x="642745" y="702455"/>
                </a:lnTo>
                <a:lnTo>
                  <a:pt x="0" y="70245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897330" y="6577056"/>
            <a:ext cx="546634" cy="88166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7059196" y="4683130"/>
            <a:ext cx="473421" cy="763582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13801218" y="6756269"/>
            <a:ext cx="642746" cy="702455"/>
          </a:xfrm>
          <a:custGeom>
            <a:avLst/>
            <a:gdLst/>
            <a:ahLst/>
            <a:cxnLst/>
            <a:rect r="r" b="b" t="t" l="l"/>
            <a:pathLst>
              <a:path h="702455" w="642746">
                <a:moveTo>
                  <a:pt x="0" y="0"/>
                </a:moveTo>
                <a:lnTo>
                  <a:pt x="642746" y="0"/>
                </a:lnTo>
                <a:lnTo>
                  <a:pt x="642746" y="702454"/>
                </a:lnTo>
                <a:lnTo>
                  <a:pt x="0" y="70245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3897330" y="6577056"/>
            <a:ext cx="546634" cy="881667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7059196" y="4683130"/>
            <a:ext cx="473421" cy="763582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16205572" y="4683130"/>
            <a:ext cx="642746" cy="702455"/>
          </a:xfrm>
          <a:custGeom>
            <a:avLst/>
            <a:gdLst/>
            <a:ahLst/>
            <a:cxnLst/>
            <a:rect r="r" b="b" t="t" l="l"/>
            <a:pathLst>
              <a:path h="702455" w="642746">
                <a:moveTo>
                  <a:pt x="0" y="0"/>
                </a:moveTo>
                <a:lnTo>
                  <a:pt x="642746" y="0"/>
                </a:lnTo>
                <a:lnTo>
                  <a:pt x="642746" y="702455"/>
                </a:lnTo>
                <a:lnTo>
                  <a:pt x="0" y="70245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7059196" y="4683130"/>
            <a:ext cx="473421" cy="763582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16083403" y="4683130"/>
            <a:ext cx="642746" cy="702455"/>
          </a:xfrm>
          <a:custGeom>
            <a:avLst/>
            <a:gdLst/>
            <a:ahLst/>
            <a:cxnLst/>
            <a:rect r="r" b="b" t="t" l="l"/>
            <a:pathLst>
              <a:path h="702455" w="642746">
                <a:moveTo>
                  <a:pt x="0" y="0"/>
                </a:moveTo>
                <a:lnTo>
                  <a:pt x="642746" y="0"/>
                </a:lnTo>
                <a:lnTo>
                  <a:pt x="642746" y="702455"/>
                </a:lnTo>
                <a:lnTo>
                  <a:pt x="0" y="70245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7059196" y="4683130"/>
            <a:ext cx="473421" cy="763582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17059196" y="4792273"/>
            <a:ext cx="642746" cy="702455"/>
          </a:xfrm>
          <a:custGeom>
            <a:avLst/>
            <a:gdLst/>
            <a:ahLst/>
            <a:cxnLst/>
            <a:rect r="r" b="b" t="t" l="l"/>
            <a:pathLst>
              <a:path h="702455" w="642746">
                <a:moveTo>
                  <a:pt x="0" y="0"/>
                </a:moveTo>
                <a:lnTo>
                  <a:pt x="642746" y="0"/>
                </a:lnTo>
                <a:lnTo>
                  <a:pt x="642746" y="702454"/>
                </a:lnTo>
                <a:lnTo>
                  <a:pt x="0" y="70245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17059196" y="4683130"/>
            <a:ext cx="473421" cy="763582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17059196" y="4792273"/>
            <a:ext cx="642746" cy="702455"/>
          </a:xfrm>
          <a:custGeom>
            <a:avLst/>
            <a:gdLst/>
            <a:ahLst/>
            <a:cxnLst/>
            <a:rect r="r" b="b" t="t" l="l"/>
            <a:pathLst>
              <a:path h="702455" w="642746">
                <a:moveTo>
                  <a:pt x="0" y="0"/>
                </a:moveTo>
                <a:lnTo>
                  <a:pt x="642746" y="0"/>
                </a:lnTo>
                <a:lnTo>
                  <a:pt x="642746" y="702454"/>
                </a:lnTo>
                <a:lnTo>
                  <a:pt x="0" y="70245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611292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10280891" y="2313615"/>
            <a:ext cx="7779512" cy="5620697"/>
          </a:xfrm>
          <a:custGeom>
            <a:avLst/>
            <a:gdLst/>
            <a:ahLst/>
            <a:cxnLst/>
            <a:rect r="r" b="b" t="t" l="l"/>
            <a:pathLst>
              <a:path h="5620697" w="7779512">
                <a:moveTo>
                  <a:pt x="0" y="0"/>
                </a:moveTo>
                <a:lnTo>
                  <a:pt x="7779512" y="0"/>
                </a:lnTo>
                <a:lnTo>
                  <a:pt x="7779512" y="5620698"/>
                </a:lnTo>
                <a:lnTo>
                  <a:pt x="0" y="56206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3" id="33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7817164" y="9841546"/>
            <a:ext cx="962820" cy="992598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49906"/>
            <a:ext cx="21945600" cy="1103930"/>
            <a:chOff x="0" y="0"/>
            <a:chExt cx="29260800" cy="14719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7536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07200" y="0"/>
              <a:ext cx="9753600" cy="1471907"/>
            </a:xfrm>
            <a:custGeom>
              <a:avLst/>
              <a:gdLst/>
              <a:ahLst/>
              <a:cxnLst/>
              <a:rect r="r" b="b" t="t" l="l"/>
              <a:pathLst>
                <a:path h="1471907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1471907"/>
                  </a:lnTo>
                  <a:lnTo>
                    <a:pt x="0" y="1471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848318" y="719461"/>
            <a:ext cx="744368" cy="33124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4333567" y="719461"/>
            <a:ext cx="2193866" cy="362985"/>
          </a:xfrm>
          <a:custGeom>
            <a:avLst/>
            <a:gdLst/>
            <a:ahLst/>
            <a:cxnLst/>
            <a:rect r="r" b="b" t="t" l="l"/>
            <a:pathLst>
              <a:path h="362985" w="2193866">
                <a:moveTo>
                  <a:pt x="0" y="0"/>
                </a:moveTo>
                <a:lnTo>
                  <a:pt x="2193866" y="0"/>
                </a:lnTo>
                <a:lnTo>
                  <a:pt x="2193866" y="362985"/>
                </a:lnTo>
                <a:lnTo>
                  <a:pt x="0" y="36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7270" y="668737"/>
            <a:ext cx="1082363" cy="464432"/>
          </a:xfrm>
          <a:custGeom>
            <a:avLst/>
            <a:gdLst/>
            <a:ahLst/>
            <a:cxnLst/>
            <a:rect r="r" b="b" t="t" l="l"/>
            <a:pathLst>
              <a:path h="464432" w="1082363">
                <a:moveTo>
                  <a:pt x="0" y="0"/>
                </a:moveTo>
                <a:lnTo>
                  <a:pt x="1082364" y="0"/>
                </a:lnTo>
                <a:lnTo>
                  <a:pt x="1082364" y="464432"/>
                </a:lnTo>
                <a:lnTo>
                  <a:pt x="0" y="464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251760" y="572874"/>
            <a:ext cx="1211480" cy="624416"/>
            <a:chOff x="0" y="0"/>
            <a:chExt cx="1615307" cy="83255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832555" y="18217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01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2775787">
              <a:off x="121853" y="121853"/>
              <a:ext cx="588848" cy="588848"/>
            </a:xfrm>
            <a:custGeom>
              <a:avLst/>
              <a:gdLst/>
              <a:ahLst/>
              <a:cxnLst/>
              <a:rect r="r" b="b" t="t" l="l"/>
              <a:pathLst>
                <a:path h="588848" w="588848">
                  <a:moveTo>
                    <a:pt x="0" y="0"/>
                  </a:moveTo>
                  <a:lnTo>
                    <a:pt x="588848" y="0"/>
                  </a:lnTo>
                  <a:lnTo>
                    <a:pt x="588848" y="588848"/>
                  </a:lnTo>
                  <a:lnTo>
                    <a:pt x="0" y="58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9095" y="713838"/>
            <a:ext cx="862336" cy="327152"/>
            <a:chOff x="0" y="0"/>
            <a:chExt cx="1149782" cy="436203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67030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12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20313"/>
              <a:ext cx="367030" cy="332329"/>
            </a:xfrm>
            <a:custGeom>
              <a:avLst/>
              <a:gdLst/>
              <a:ahLst/>
              <a:cxnLst/>
              <a:rect r="r" b="b" t="t" l="l"/>
              <a:pathLst>
                <a:path h="332329" w="367030">
                  <a:moveTo>
                    <a:pt x="0" y="0"/>
                  </a:moveTo>
                  <a:lnTo>
                    <a:pt x="367030" y="0"/>
                  </a:lnTo>
                  <a:lnTo>
                    <a:pt x="367030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81134" y="688074"/>
            <a:ext cx="908861" cy="327152"/>
            <a:chOff x="0" y="0"/>
            <a:chExt cx="1211815" cy="436203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429063" y="-9525"/>
              <a:ext cx="782752" cy="4457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63"/>
                </a:lnSpc>
              </a:pPr>
              <a:r>
                <a:rPr lang="en-US" sz="2199">
                  <a:solidFill>
                    <a:srgbClr val="FFFFFF"/>
                  </a:solidFill>
                  <a:latin typeface="Arcade Gamer"/>
                </a:rPr>
                <a:t>07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58413"/>
              <a:ext cx="429063" cy="332329"/>
            </a:xfrm>
            <a:custGeom>
              <a:avLst/>
              <a:gdLst/>
              <a:ahLst/>
              <a:cxnLst/>
              <a:rect r="r" b="b" t="t" l="l"/>
              <a:pathLst>
                <a:path h="332329" w="429063">
                  <a:moveTo>
                    <a:pt x="0" y="0"/>
                  </a:moveTo>
                  <a:lnTo>
                    <a:pt x="429063" y="0"/>
                  </a:lnTo>
                  <a:lnTo>
                    <a:pt x="429063" y="332329"/>
                  </a:lnTo>
                  <a:lnTo>
                    <a:pt x="0" y="332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-599390">
            <a:off x="6775572" y="1272277"/>
            <a:ext cx="554300" cy="57739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>
            <a:alphaModFix amt="71000"/>
          </a:blip>
          <a:srcRect l="0" t="0" r="0" b="0"/>
          <a:stretch>
            <a:fillRect/>
          </a:stretch>
        </p:blipFill>
        <p:spPr>
          <a:xfrm flipH="false" flipV="false" rot="368085">
            <a:off x="8699724" y="1021619"/>
            <a:ext cx="397359" cy="413915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429881" y="1197290"/>
            <a:ext cx="4383874" cy="1040839"/>
            <a:chOff x="0" y="0"/>
            <a:chExt cx="5845166" cy="1387786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sp>
        <p:nvSpPr>
          <p:cNvPr name="Freeform 25" id="25"/>
          <p:cNvSpPr/>
          <p:nvPr/>
        </p:nvSpPr>
        <p:spPr>
          <a:xfrm flipH="false" flipV="false" rot="0">
            <a:off x="439015" y="2785744"/>
            <a:ext cx="3625491" cy="3962285"/>
          </a:xfrm>
          <a:custGeom>
            <a:avLst/>
            <a:gdLst/>
            <a:ahLst/>
            <a:cxnLst/>
            <a:rect r="r" b="b" t="t" l="l"/>
            <a:pathLst>
              <a:path h="3962285" w="3625491">
                <a:moveTo>
                  <a:pt x="0" y="0"/>
                </a:moveTo>
                <a:lnTo>
                  <a:pt x="3625490" y="0"/>
                </a:lnTo>
                <a:lnTo>
                  <a:pt x="3625490" y="3962285"/>
                </a:lnTo>
                <a:lnTo>
                  <a:pt x="0" y="396228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9144000" y="1001571"/>
            <a:ext cx="4383874" cy="1040839"/>
            <a:chOff x="0" y="0"/>
            <a:chExt cx="5845166" cy="1387786"/>
          </a:xfrm>
        </p:grpSpPr>
        <p:pic>
          <p:nvPicPr>
            <p:cNvPr name="Picture 27" id="27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28" id="28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grpSp>
        <p:nvGrpSpPr>
          <p:cNvPr name="Group 31" id="31"/>
          <p:cNvGrpSpPr/>
          <p:nvPr/>
        </p:nvGrpSpPr>
        <p:grpSpPr>
          <a:xfrm rot="0">
            <a:off x="13527874" y="1082446"/>
            <a:ext cx="4383874" cy="1040839"/>
            <a:chOff x="0" y="0"/>
            <a:chExt cx="5845166" cy="1387786"/>
          </a:xfrm>
        </p:grpSpPr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368085">
              <a:off x="1871388" y="26729"/>
              <a:ext cx="529811" cy="551887"/>
            </a:xfrm>
            <a:prstGeom prst="rect">
              <a:avLst/>
            </a:prstGeom>
          </p:spPr>
        </p:pic>
        <p:pic>
          <p:nvPicPr>
            <p:cNvPr name="Picture 33" id="33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45333" y="971040"/>
              <a:ext cx="358866" cy="373819"/>
            </a:xfrm>
            <a:prstGeom prst="rect">
              <a:avLst/>
            </a:prstGeom>
          </p:spPr>
        </p:pic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599390">
              <a:off x="5044926" y="99983"/>
              <a:ext cx="739067" cy="769861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15">
              <a:alphaModFix amt="71000"/>
            </a:blip>
            <a:srcRect l="0" t="0" r="0" b="0"/>
            <a:stretch>
              <a:fillRect/>
            </a:stretch>
          </p:blipFill>
          <p:spPr>
            <a:xfrm flipH="false" flipV="false" rot="-980286">
              <a:off x="3640279" y="188600"/>
              <a:ext cx="358866" cy="373819"/>
            </a:xfrm>
            <a:prstGeom prst="rect">
              <a:avLst/>
            </a:prstGeom>
          </p:spPr>
        </p:pic>
      </p:grpSp>
      <p:pic>
        <p:nvPicPr>
          <p:cNvPr name="Picture 36" id="36"/>
          <p:cNvPicPr>
            <a:picLocks noChangeAspect="true"/>
          </p:cNvPicPr>
          <p:nvPr/>
        </p:nvPicPr>
        <p:blipFill>
          <a:blip r:embed="rId18"/>
          <a:srcRect l="0" t="0" r="0" b="0"/>
          <a:stretch>
            <a:fillRect/>
          </a:stretch>
        </p:blipFill>
        <p:spPr>
          <a:xfrm flipH="false" flipV="false" rot="0">
            <a:off x="16445919" y="6875720"/>
            <a:ext cx="1549166" cy="2498655"/>
          </a:xfrm>
          <a:prstGeom prst="rect">
            <a:avLst/>
          </a:prstGeom>
        </p:spPr>
      </p:pic>
      <p:pic>
        <p:nvPicPr>
          <p:cNvPr name="Picture 37" id="37"/>
          <p:cNvPicPr>
            <a:picLocks noChangeAspect="true"/>
          </p:cNvPicPr>
          <p:nvPr/>
        </p:nvPicPr>
        <p:blipFill>
          <a:blip r:embed="rId19"/>
          <a:srcRect l="0" t="0" r="0" b="0"/>
          <a:stretch>
            <a:fillRect/>
          </a:stretch>
        </p:blipFill>
        <p:spPr>
          <a:xfrm flipH="false" flipV="false" rot="0">
            <a:off x="14471038" y="7082044"/>
            <a:ext cx="1918925" cy="2063360"/>
          </a:xfrm>
          <a:prstGeom prst="rect">
            <a:avLst/>
          </a:prstGeom>
        </p:spPr>
      </p:pic>
      <p:pic>
        <p:nvPicPr>
          <p:cNvPr name="Picture 38" id="3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272827" y="7295643"/>
            <a:ext cx="2190413" cy="2258158"/>
          </a:xfrm>
          <a:prstGeom prst="rect">
            <a:avLst/>
          </a:prstGeom>
        </p:spPr>
      </p:pic>
      <p:pic>
        <p:nvPicPr>
          <p:cNvPr name="Picture 39" id="39"/>
          <p:cNvPicPr>
            <a:picLocks noChangeAspect="true"/>
          </p:cNvPicPr>
          <p:nvPr/>
        </p:nvPicPr>
        <p:blipFill>
          <a:blip r:embed="rId21"/>
          <a:srcRect l="0" t="0" r="0" b="0"/>
          <a:stretch>
            <a:fillRect/>
          </a:stretch>
        </p:blipFill>
        <p:spPr>
          <a:xfrm flipH="false" flipV="false" rot="0">
            <a:off x="0" y="7207932"/>
            <a:ext cx="1545052" cy="2050368"/>
          </a:xfrm>
          <a:prstGeom prst="rect">
            <a:avLst/>
          </a:prstGeom>
        </p:spPr>
      </p:pic>
      <p:pic>
        <p:nvPicPr>
          <p:cNvPr name="Picture 40" id="40"/>
          <p:cNvPicPr>
            <a:picLocks noChangeAspect="true"/>
          </p:cNvPicPr>
          <p:nvPr/>
        </p:nvPicPr>
        <p:blipFill>
          <a:blip r:embed="rId22"/>
          <a:srcRect l="0" t="0" r="0" b="0"/>
          <a:stretch>
            <a:fillRect/>
          </a:stretch>
        </p:blipFill>
        <p:spPr>
          <a:xfrm flipH="false" flipV="false" rot="0">
            <a:off x="3463240" y="6876610"/>
            <a:ext cx="1646473" cy="2677191"/>
          </a:xfrm>
          <a:prstGeom prst="rect">
            <a:avLst/>
          </a:prstGeom>
        </p:spPr>
      </p:pic>
      <p:pic>
        <p:nvPicPr>
          <p:cNvPr name="Picture 41" id="41"/>
          <p:cNvPicPr>
            <a:picLocks noChangeAspect="true"/>
          </p:cNvPicPr>
          <p:nvPr/>
        </p:nvPicPr>
        <p:blipFill>
          <a:blip r:embed="rId23"/>
          <a:srcRect l="0" t="0" r="0" b="0"/>
          <a:stretch>
            <a:fillRect/>
          </a:stretch>
        </p:blipFill>
        <p:spPr>
          <a:xfrm flipH="false" flipV="false" rot="0">
            <a:off x="14980838" y="3373281"/>
            <a:ext cx="3093191" cy="3031327"/>
          </a:xfrm>
          <a:prstGeom prst="rect">
            <a:avLst/>
          </a:prstGeom>
        </p:spPr>
      </p:pic>
      <p:pic>
        <p:nvPicPr>
          <p:cNvPr name="Picture 42" id="42"/>
          <p:cNvPicPr>
            <a:picLocks noChangeAspect="true"/>
          </p:cNvPicPr>
          <p:nvPr/>
        </p:nvPicPr>
        <p:blipFill>
          <a:blip r:embed="rId23"/>
          <a:srcRect l="0" t="0" r="0" b="0"/>
          <a:stretch>
            <a:fillRect/>
          </a:stretch>
        </p:blipFill>
        <p:spPr>
          <a:xfrm flipH="false" flipV="false" rot="0">
            <a:off x="4524836" y="3832772"/>
            <a:ext cx="3093191" cy="3031327"/>
          </a:xfrm>
          <a:prstGeom prst="rect">
            <a:avLst/>
          </a:prstGeom>
        </p:spPr>
      </p:pic>
      <p:pic>
        <p:nvPicPr>
          <p:cNvPr name="Picture 43" id="43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8898403" y="4036367"/>
            <a:ext cx="2909143" cy="3363171"/>
          </a:xfrm>
          <a:prstGeom prst="rect">
            <a:avLst/>
          </a:prstGeom>
        </p:spPr>
      </p:pic>
      <p:sp>
        <p:nvSpPr>
          <p:cNvPr name="TextBox 44" id="44"/>
          <p:cNvSpPr txBox="true"/>
          <p:nvPr/>
        </p:nvSpPr>
        <p:spPr>
          <a:xfrm rot="0">
            <a:off x="3658189" y="2409580"/>
            <a:ext cx="13934497" cy="1091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52"/>
              </a:lnSpc>
            </a:pPr>
            <a:r>
              <a:rPr lang="en-US" sz="7100">
                <a:solidFill>
                  <a:srgbClr val="FF63D8"/>
                </a:solidFill>
                <a:latin typeface="Arcade Gamer"/>
              </a:rPr>
              <a:t>PARABÉNS!!!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2913821" y="8115522"/>
            <a:ext cx="13934497" cy="1029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04"/>
              </a:lnSpc>
            </a:pPr>
            <a:r>
              <a:rPr lang="en-US" sz="6700">
                <a:solidFill>
                  <a:srgbClr val="FF63D8"/>
                </a:solidFill>
                <a:latin typeface="Arcade Gamer"/>
              </a:rPr>
              <a:t>VOCÊ VENCEU!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DAFkQFFM7AU</dc:identifier>
  <dcterms:modified xsi:type="dcterms:W3CDTF">2011-08-01T06:04:30Z</dcterms:modified>
  <cp:revision>1</cp:revision>
  <dc:title>Jogo off-line e em Formato Power Point A Aventura Saudável de  Pac-Man e as Frutas Mágicas</dc:title>
</cp:coreProperties>
</file>