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slide+xml" PartName="/ppt/slides/slide4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1"/>
    <p:sldId id="257" r:id="rId12"/>
    <p:sldId id="258" r:id="rId13"/>
    <p:sldId id="259" r:id="rId14"/>
    <p:sldId id="260" r:id="rId15"/>
    <p:sldId id="261" r:id="rId16"/>
    <p:sldId id="262" r:id="rId17"/>
    <p:sldId id="263" r:id="rId18"/>
    <p:sldId id="264" r:id="rId19"/>
    <p:sldId id="265" r:id="rId20"/>
    <p:sldId id="266" r:id="rId21"/>
    <p:sldId id="267" r:id="rId22"/>
    <p:sldId id="268" r:id="rId23"/>
    <p:sldId id="269" r:id="rId24"/>
    <p:sldId id="270" r:id="rId25"/>
    <p:sldId id="271" r:id="rId26"/>
    <p:sldId id="272" r:id="rId27"/>
    <p:sldId id="273" r:id="rId28"/>
    <p:sldId id="274" r:id="rId29"/>
    <p:sldId id="275" r:id="rId30"/>
    <p:sldId id="276" r:id="rId31"/>
    <p:sldId id="277" r:id="rId32"/>
    <p:sldId id="278" r:id="rId33"/>
    <p:sldId id="279" r:id="rId34"/>
    <p:sldId id="280" r:id="rId35"/>
    <p:sldId id="281" r:id="rId36"/>
    <p:sldId id="282" r:id="rId37"/>
    <p:sldId id="283" r:id="rId38"/>
    <p:sldId id="284" r:id="rId39"/>
    <p:sldId id="285" r:id="rId40"/>
    <p:sldId id="286" r:id="rId41"/>
    <p:sldId id="287" r:id="rId42"/>
    <p:sldId id="288" r:id="rId43"/>
    <p:sldId id="289" r:id="rId44"/>
    <p:sldId id="290" r:id="rId45"/>
    <p:sldId id="291" r:id="rId46"/>
    <p:sldId id="292" r:id="rId47"/>
    <p:sldId id="293" r:id="rId48"/>
    <p:sldId id="294" r:id="rId49"/>
    <p:sldId id="295" r:id="rId50"/>
    <p:sldId id="296" r:id="rId51"/>
    <p:sldId id="297" r:id="rId52"/>
    <p:sldId id="298" r:id="rId53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Summer Blaster" charset="1" panose="0200050000000000000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slides/slide1.xml" Type="http://schemas.openxmlformats.org/officeDocument/2006/relationships/slide"/><Relationship Id="rId12" Target="slides/slide2.xml" Type="http://schemas.openxmlformats.org/officeDocument/2006/relationships/slide"/><Relationship Id="rId13" Target="slides/slide3.xml" Type="http://schemas.openxmlformats.org/officeDocument/2006/relationships/slide"/><Relationship Id="rId14" Target="slides/slide4.xml" Type="http://schemas.openxmlformats.org/officeDocument/2006/relationships/slide"/><Relationship Id="rId15" Target="slides/slide5.xml" Type="http://schemas.openxmlformats.org/officeDocument/2006/relationships/slide"/><Relationship Id="rId16" Target="slides/slide6.xml" Type="http://schemas.openxmlformats.org/officeDocument/2006/relationships/slide"/><Relationship Id="rId17" Target="slides/slide7.xml" Type="http://schemas.openxmlformats.org/officeDocument/2006/relationships/slide"/><Relationship Id="rId18" Target="slides/slide8.xml" Type="http://schemas.openxmlformats.org/officeDocument/2006/relationships/slide"/><Relationship Id="rId19" Target="slides/slide9.xml" Type="http://schemas.openxmlformats.org/officeDocument/2006/relationships/slide"/><Relationship Id="rId2" Target="presProps.xml" Type="http://schemas.openxmlformats.org/officeDocument/2006/relationships/presProps"/><Relationship Id="rId20" Target="slides/slide10.xml" Type="http://schemas.openxmlformats.org/officeDocument/2006/relationships/slide"/><Relationship Id="rId21" Target="slides/slide11.xml" Type="http://schemas.openxmlformats.org/officeDocument/2006/relationships/slide"/><Relationship Id="rId22" Target="slides/slide12.xml" Type="http://schemas.openxmlformats.org/officeDocument/2006/relationships/slide"/><Relationship Id="rId23" Target="slides/slide13.xml" Type="http://schemas.openxmlformats.org/officeDocument/2006/relationships/slide"/><Relationship Id="rId24" Target="slides/slide14.xml" Type="http://schemas.openxmlformats.org/officeDocument/2006/relationships/slide"/><Relationship Id="rId25" Target="slides/slide15.xml" Type="http://schemas.openxmlformats.org/officeDocument/2006/relationships/slide"/><Relationship Id="rId26" Target="slides/slide16.xml" Type="http://schemas.openxmlformats.org/officeDocument/2006/relationships/slide"/><Relationship Id="rId27" Target="slides/slide17.xml" Type="http://schemas.openxmlformats.org/officeDocument/2006/relationships/slide"/><Relationship Id="rId28" Target="slides/slide18.xml" Type="http://schemas.openxmlformats.org/officeDocument/2006/relationships/slide"/><Relationship Id="rId29" Target="slides/slide19.xml" Type="http://schemas.openxmlformats.org/officeDocument/2006/relationships/slide"/><Relationship Id="rId3" Target="viewProps.xml" Type="http://schemas.openxmlformats.org/officeDocument/2006/relationships/viewProps"/><Relationship Id="rId30" Target="slides/slide20.xml" Type="http://schemas.openxmlformats.org/officeDocument/2006/relationships/slide"/><Relationship Id="rId31" Target="slides/slide21.xml" Type="http://schemas.openxmlformats.org/officeDocument/2006/relationships/slide"/><Relationship Id="rId32" Target="slides/slide22.xml" Type="http://schemas.openxmlformats.org/officeDocument/2006/relationships/slide"/><Relationship Id="rId33" Target="slides/slide23.xml" Type="http://schemas.openxmlformats.org/officeDocument/2006/relationships/slide"/><Relationship Id="rId34" Target="slides/slide24.xml" Type="http://schemas.openxmlformats.org/officeDocument/2006/relationships/slide"/><Relationship Id="rId35" Target="slides/slide25.xml" Type="http://schemas.openxmlformats.org/officeDocument/2006/relationships/slide"/><Relationship Id="rId36" Target="slides/slide26.xml" Type="http://schemas.openxmlformats.org/officeDocument/2006/relationships/slide"/><Relationship Id="rId37" Target="slides/slide27.xml" Type="http://schemas.openxmlformats.org/officeDocument/2006/relationships/slide"/><Relationship Id="rId38" Target="slides/slide28.xml" Type="http://schemas.openxmlformats.org/officeDocument/2006/relationships/slide"/><Relationship Id="rId39" Target="slides/slide29.xml" Type="http://schemas.openxmlformats.org/officeDocument/2006/relationships/slide"/><Relationship Id="rId4" Target="theme/theme1.xml" Type="http://schemas.openxmlformats.org/officeDocument/2006/relationships/theme"/><Relationship Id="rId40" Target="slides/slide30.xml" Type="http://schemas.openxmlformats.org/officeDocument/2006/relationships/slide"/><Relationship Id="rId41" Target="slides/slide31.xml" Type="http://schemas.openxmlformats.org/officeDocument/2006/relationships/slide"/><Relationship Id="rId42" Target="slides/slide32.xml" Type="http://schemas.openxmlformats.org/officeDocument/2006/relationships/slide"/><Relationship Id="rId43" Target="slides/slide33.xml" Type="http://schemas.openxmlformats.org/officeDocument/2006/relationships/slide"/><Relationship Id="rId44" Target="slides/slide34.xml" Type="http://schemas.openxmlformats.org/officeDocument/2006/relationships/slide"/><Relationship Id="rId45" Target="slides/slide35.xml" Type="http://schemas.openxmlformats.org/officeDocument/2006/relationships/slide"/><Relationship Id="rId46" Target="slides/slide36.xml" Type="http://schemas.openxmlformats.org/officeDocument/2006/relationships/slide"/><Relationship Id="rId47" Target="slides/slide37.xml" Type="http://schemas.openxmlformats.org/officeDocument/2006/relationships/slide"/><Relationship Id="rId48" Target="slides/slide38.xml" Type="http://schemas.openxmlformats.org/officeDocument/2006/relationships/slide"/><Relationship Id="rId49" Target="slides/slide39.xml" Type="http://schemas.openxmlformats.org/officeDocument/2006/relationships/slide"/><Relationship Id="rId5" Target="tableStyles.xml" Type="http://schemas.openxmlformats.org/officeDocument/2006/relationships/tableStyles"/><Relationship Id="rId50" Target="slides/slide40.xml" Type="http://schemas.openxmlformats.org/officeDocument/2006/relationships/slide"/><Relationship Id="rId51" Target="slides/slide41.xml" Type="http://schemas.openxmlformats.org/officeDocument/2006/relationships/slide"/><Relationship Id="rId52" Target="slides/slide42.xml" Type="http://schemas.openxmlformats.org/officeDocument/2006/relationships/slide"/><Relationship Id="rId53" Target="slides/slide43.xml" Type="http://schemas.openxmlformats.org/officeDocument/2006/relationships/slide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13.png" Type="http://schemas.openxmlformats.org/officeDocument/2006/relationships/image"/><Relationship Id="rId5" Target="../media/image14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Relationship Id="rId8" Target="../media/image17.png" Type="http://schemas.openxmlformats.org/officeDocument/2006/relationships/image"/><Relationship Id="rId9" Target="../media/image18.sv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2.svg" Type="http://schemas.openxmlformats.org/officeDocument/2006/relationships/image"/><Relationship Id="rId4" Target="../media/image13.png" Type="http://schemas.openxmlformats.org/officeDocument/2006/relationships/image"/><Relationship Id="rId5" Target="../media/image14.svg" Type="http://schemas.openxmlformats.org/officeDocument/2006/relationships/image"/><Relationship Id="rId6" Target="../media/image15.png" Type="http://schemas.openxmlformats.org/officeDocument/2006/relationships/image"/><Relationship Id="rId7" Target="../media/image16.svg" Type="http://schemas.openxmlformats.org/officeDocument/2006/relationships/image"/><Relationship Id="rId8" Target="../media/image17.png" Type="http://schemas.openxmlformats.org/officeDocument/2006/relationships/image"/><Relationship Id="rId9" Target="../media/image18.sv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14.svg" Type="http://schemas.openxmlformats.org/officeDocument/2006/relationships/image"/><Relationship Id="rId4" Target="../media/image15.png" Type="http://schemas.openxmlformats.org/officeDocument/2006/relationships/image"/><Relationship Id="rId5" Target="../media/image16.svg" Type="http://schemas.openxmlformats.org/officeDocument/2006/relationships/image"/><Relationship Id="rId6" Target="../media/image17.png" Type="http://schemas.openxmlformats.org/officeDocument/2006/relationships/image"/><Relationship Id="rId7" Target="../media/image18.svg" Type="http://schemas.openxmlformats.org/officeDocument/2006/relationships/image"/><Relationship Id="rId8" Target="../media/image11.png" Type="http://schemas.openxmlformats.org/officeDocument/2006/relationships/image"/><Relationship Id="rId9" Target="../media/image12.sv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6.svg" Type="http://schemas.openxmlformats.org/officeDocument/2006/relationships/image"/><Relationship Id="rId4" Target="../media/image17.png" Type="http://schemas.openxmlformats.org/officeDocument/2006/relationships/image"/><Relationship Id="rId5" Target="../media/image18.svg" Type="http://schemas.openxmlformats.org/officeDocument/2006/relationships/image"/><Relationship Id="rId6" Target="../media/image11.png" Type="http://schemas.openxmlformats.org/officeDocument/2006/relationships/image"/><Relationship Id="rId7" Target="../media/image12.sv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svg" Type="http://schemas.openxmlformats.org/officeDocument/2006/relationships/image"/><Relationship Id="rId4" Target="../media/image11.png" Type="http://schemas.openxmlformats.org/officeDocument/2006/relationships/image"/><Relationship Id="rId5" Target="../media/image12.sv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8.svg" Type="http://schemas.openxmlformats.org/officeDocument/2006/relationships/image"/><Relationship Id="rId11" Target="../media/image20.gif" Type="http://schemas.openxmlformats.org/officeDocument/2006/relationships/image"/><Relationship Id="rId2" Target="../media/image19.gif" Type="http://schemas.openxmlformats.org/officeDocument/2006/relationships/image"/><Relationship Id="rId3" Target="../media/image11.png" Type="http://schemas.openxmlformats.org/officeDocument/2006/relationships/image"/><Relationship Id="rId4" Target="../media/image12.svg" Type="http://schemas.openxmlformats.org/officeDocument/2006/relationships/image"/><Relationship Id="rId5" Target="../media/image13.png" Type="http://schemas.openxmlformats.org/officeDocument/2006/relationships/image"/><Relationship Id="rId6" Target="../media/image14.svg" Type="http://schemas.openxmlformats.org/officeDocument/2006/relationships/image"/><Relationship Id="rId7" Target="../media/image15.png" Type="http://schemas.openxmlformats.org/officeDocument/2006/relationships/image"/><Relationship Id="rId8" Target="../media/image16.svg" Type="http://schemas.openxmlformats.org/officeDocument/2006/relationships/image"/><Relationship Id="rId9" Target="../media/image17.png" Type="http://schemas.openxmlformats.org/officeDocument/2006/relationships/image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2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25.png" Type="http://schemas.openxmlformats.org/officeDocument/2006/relationships/image"/><Relationship Id="rId7" Target="../media/image26.svg" Type="http://schemas.openxmlformats.org/officeDocument/2006/relationships/image"/><Relationship Id="rId8" Target="../media/image27.png" Type="http://schemas.openxmlformats.org/officeDocument/2006/relationships/image"/><Relationship Id="rId9" Target="../media/image28.svg" Type="http://schemas.openxmlformats.org/officeDocument/2006/relationships/image"/></Relationships>
</file>

<file path=ppt/slides/_rels/slide1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2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25.png" Type="http://schemas.openxmlformats.org/officeDocument/2006/relationships/image"/><Relationship Id="rId7" Target="../media/image26.svg" Type="http://schemas.openxmlformats.org/officeDocument/2006/relationships/image"/><Relationship Id="rId8" Target="../media/image27.png" Type="http://schemas.openxmlformats.org/officeDocument/2006/relationships/image"/><Relationship Id="rId9" Target="../media/image28.svg" Type="http://schemas.openxmlformats.org/officeDocument/2006/relationships/image"/></Relationships>
</file>

<file path=ppt/slides/_rels/slide1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2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25.png" Type="http://schemas.openxmlformats.org/officeDocument/2006/relationships/image"/><Relationship Id="rId7" Target="../media/image26.svg" Type="http://schemas.openxmlformats.org/officeDocument/2006/relationships/image"/><Relationship Id="rId8" Target="../media/image27.png" Type="http://schemas.openxmlformats.org/officeDocument/2006/relationships/image"/><Relationship Id="rId9" Target="../media/image28.svg" Type="http://schemas.openxmlformats.org/officeDocument/2006/relationships/image"/></Relationships>
</file>

<file path=ppt/slides/_rels/slide1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2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25.png" Type="http://schemas.openxmlformats.org/officeDocument/2006/relationships/image"/><Relationship Id="rId7" Target="../media/image26.svg" Type="http://schemas.openxmlformats.org/officeDocument/2006/relationships/image"/><Relationship Id="rId8" Target="../media/image27.png" Type="http://schemas.openxmlformats.org/officeDocument/2006/relationships/image"/><Relationship Id="rId9" Target="../media/image28.svg" Type="http://schemas.openxmlformats.org/officeDocument/2006/relationships/image"/></Relationships>
</file>

<file path=ppt/slides/_rels/slide1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2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25.png" Type="http://schemas.openxmlformats.org/officeDocument/2006/relationships/image"/><Relationship Id="rId7" Target="../media/image26.svg" Type="http://schemas.openxmlformats.org/officeDocument/2006/relationships/image"/><Relationship Id="rId8" Target="../media/image27.png" Type="http://schemas.openxmlformats.org/officeDocument/2006/relationships/image"/><Relationship Id="rId9" Target="../media/image28.svg" Type="http://schemas.openxmlformats.org/officeDocument/2006/relationships/image"/></Relationships>
</file>

<file path=ppt/slides/_rels/slide1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9.gif" Type="http://schemas.openxmlformats.org/officeDocument/2006/relationships/image"/><Relationship Id="rId11" Target="../media/image20.gif" Type="http://schemas.openxmlformats.org/officeDocument/2006/relationships/image"/><Relationship Id="rId2" Target="../media/image21.png" Type="http://schemas.openxmlformats.org/officeDocument/2006/relationships/image"/><Relationship Id="rId3" Target="../media/image22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Relationship Id="rId6" Target="../media/image25.png" Type="http://schemas.openxmlformats.org/officeDocument/2006/relationships/image"/><Relationship Id="rId7" Target="../media/image26.svg" Type="http://schemas.openxmlformats.org/officeDocument/2006/relationships/image"/><Relationship Id="rId8" Target="../media/image27.png" Type="http://schemas.openxmlformats.org/officeDocument/2006/relationships/image"/><Relationship Id="rId9" Target="../media/image28.svg" Type="http://schemas.openxmlformats.org/officeDocument/2006/relationships/image"/></Relationships>
</file>

<file path=ppt/slides/_rels/slide1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png" Type="http://schemas.openxmlformats.org/officeDocument/2006/relationships/image"/><Relationship Id="rId3" Target="../media/image30.svg" Type="http://schemas.openxmlformats.org/officeDocument/2006/relationships/image"/><Relationship Id="rId4" Target="../media/image31.png" Type="http://schemas.openxmlformats.org/officeDocument/2006/relationships/image"/><Relationship Id="rId5" Target="../media/image32.svg" Type="http://schemas.openxmlformats.org/officeDocument/2006/relationships/image"/><Relationship Id="rId6" Target="../media/image33.png" Type="http://schemas.openxmlformats.org/officeDocument/2006/relationships/image"/><Relationship Id="rId7" Target="../media/image34.svg" Type="http://schemas.openxmlformats.org/officeDocument/2006/relationships/image"/><Relationship Id="rId8" Target="../media/image35.png" Type="http://schemas.openxmlformats.org/officeDocument/2006/relationships/image"/><Relationship Id="rId9" Target="../media/image36.svg" Type="http://schemas.openxmlformats.org/officeDocument/2006/relationships/image"/></Relationships>
</file>

<file path=ppt/slides/_rels/slide1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png" Type="http://schemas.openxmlformats.org/officeDocument/2006/relationships/image"/><Relationship Id="rId3" Target="../media/image32.svg" Type="http://schemas.openxmlformats.org/officeDocument/2006/relationships/image"/><Relationship Id="rId4" Target="../media/image33.png" Type="http://schemas.openxmlformats.org/officeDocument/2006/relationships/image"/><Relationship Id="rId5" Target="../media/image34.svg" Type="http://schemas.openxmlformats.org/officeDocument/2006/relationships/image"/><Relationship Id="rId6" Target="../media/image35.png" Type="http://schemas.openxmlformats.org/officeDocument/2006/relationships/image"/><Relationship Id="rId7" Target="../media/image36.svg" Type="http://schemas.openxmlformats.org/officeDocument/2006/relationships/image"/><Relationship Id="rId8" Target="../media/image29.png" Type="http://schemas.openxmlformats.org/officeDocument/2006/relationships/image"/><Relationship Id="rId9" Target="../media/image30.svg" Type="http://schemas.openxmlformats.org/officeDocument/2006/relationships/image"/></Relationships>
</file>

<file path=ppt/slides/_rels/slide1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png" Type="http://schemas.openxmlformats.org/officeDocument/2006/relationships/image"/><Relationship Id="rId3" Target="../media/image32.svg" Type="http://schemas.openxmlformats.org/officeDocument/2006/relationships/image"/><Relationship Id="rId4" Target="../media/image33.png" Type="http://schemas.openxmlformats.org/officeDocument/2006/relationships/image"/><Relationship Id="rId5" Target="../media/image34.svg" Type="http://schemas.openxmlformats.org/officeDocument/2006/relationships/image"/><Relationship Id="rId6" Target="../media/image35.png" Type="http://schemas.openxmlformats.org/officeDocument/2006/relationships/image"/><Relationship Id="rId7" Target="../media/image36.svg" Type="http://schemas.openxmlformats.org/officeDocument/2006/relationships/image"/><Relationship Id="rId8" Target="../media/image29.png" Type="http://schemas.openxmlformats.org/officeDocument/2006/relationships/image"/><Relationship Id="rId9" Target="../media/image30.svg" Type="http://schemas.openxmlformats.org/officeDocument/2006/relationships/image"/></Relationships>
</file>

<file path=ppt/slides/_rels/slide1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png" Type="http://schemas.openxmlformats.org/officeDocument/2006/relationships/image"/><Relationship Id="rId3" Target="../media/image32.svg" Type="http://schemas.openxmlformats.org/officeDocument/2006/relationships/image"/><Relationship Id="rId4" Target="../media/image33.png" Type="http://schemas.openxmlformats.org/officeDocument/2006/relationships/image"/><Relationship Id="rId5" Target="../media/image34.svg" Type="http://schemas.openxmlformats.org/officeDocument/2006/relationships/image"/><Relationship Id="rId6" Target="../media/image35.png" Type="http://schemas.openxmlformats.org/officeDocument/2006/relationships/image"/><Relationship Id="rId7" Target="../media/image36.svg" Type="http://schemas.openxmlformats.org/officeDocument/2006/relationships/image"/><Relationship Id="rId8" Target="../media/image29.png" Type="http://schemas.openxmlformats.org/officeDocument/2006/relationships/image"/><Relationship Id="rId9" Target="../media/image30.svg" Type="http://schemas.openxmlformats.org/officeDocument/2006/relationships/image"/></Relationships>
</file>

<file path=ppt/slides/_rels/slide1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1.png" Type="http://schemas.openxmlformats.org/officeDocument/2006/relationships/image"/><Relationship Id="rId3" Target="../media/image32.svg" Type="http://schemas.openxmlformats.org/officeDocument/2006/relationships/image"/><Relationship Id="rId4" Target="../media/image33.png" Type="http://schemas.openxmlformats.org/officeDocument/2006/relationships/image"/><Relationship Id="rId5" Target="../media/image34.svg" Type="http://schemas.openxmlformats.org/officeDocument/2006/relationships/image"/><Relationship Id="rId6" Target="../media/image35.png" Type="http://schemas.openxmlformats.org/officeDocument/2006/relationships/image"/><Relationship Id="rId7" Target="../media/image36.svg" Type="http://schemas.openxmlformats.org/officeDocument/2006/relationships/image"/><Relationship Id="rId8" Target="../media/image29.png" Type="http://schemas.openxmlformats.org/officeDocument/2006/relationships/image"/><Relationship Id="rId9" Target="../media/image30.svg" Type="http://schemas.openxmlformats.org/officeDocument/2006/relationships/image"/></Relationships>
</file>

<file path=ppt/slides/_rels/slide2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gif" Type="http://schemas.openxmlformats.org/officeDocument/2006/relationships/image"/><Relationship Id="rId11" Target="../media/image19.gif" Type="http://schemas.openxmlformats.org/officeDocument/2006/relationships/image"/><Relationship Id="rId2" Target="../media/image31.png" Type="http://schemas.openxmlformats.org/officeDocument/2006/relationships/image"/><Relationship Id="rId3" Target="../media/image32.svg" Type="http://schemas.openxmlformats.org/officeDocument/2006/relationships/image"/><Relationship Id="rId4" Target="../media/image33.png" Type="http://schemas.openxmlformats.org/officeDocument/2006/relationships/image"/><Relationship Id="rId5" Target="../media/image34.svg" Type="http://schemas.openxmlformats.org/officeDocument/2006/relationships/image"/><Relationship Id="rId6" Target="../media/image35.png" Type="http://schemas.openxmlformats.org/officeDocument/2006/relationships/image"/><Relationship Id="rId7" Target="../media/image36.svg" Type="http://schemas.openxmlformats.org/officeDocument/2006/relationships/image"/><Relationship Id="rId8" Target="../media/image29.png" Type="http://schemas.openxmlformats.org/officeDocument/2006/relationships/image"/><Relationship Id="rId9" Target="../media/image30.svg" Type="http://schemas.openxmlformats.org/officeDocument/2006/relationships/image"/></Relationships>
</file>

<file path=ppt/slides/_rels/slide2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7.png" Type="http://schemas.openxmlformats.org/officeDocument/2006/relationships/image"/><Relationship Id="rId3" Target="../media/image38.svg" Type="http://schemas.openxmlformats.org/officeDocument/2006/relationships/image"/><Relationship Id="rId4" Target="../media/image39.png" Type="http://schemas.openxmlformats.org/officeDocument/2006/relationships/image"/><Relationship Id="rId5" Target="../media/image40.svg" Type="http://schemas.openxmlformats.org/officeDocument/2006/relationships/image"/><Relationship Id="rId6" Target="../media/image41.png" Type="http://schemas.openxmlformats.org/officeDocument/2006/relationships/image"/><Relationship Id="rId7" Target="../media/image42.png" Type="http://schemas.openxmlformats.org/officeDocument/2006/relationships/image"/><Relationship Id="rId8" Target="../media/image43.svg" Type="http://schemas.openxmlformats.org/officeDocument/2006/relationships/image"/></Relationships>
</file>

<file path=ppt/slides/_rels/slide2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7.png" Type="http://schemas.openxmlformats.org/officeDocument/2006/relationships/image"/><Relationship Id="rId3" Target="../media/image38.svg" Type="http://schemas.openxmlformats.org/officeDocument/2006/relationships/image"/><Relationship Id="rId4" Target="../media/image39.png" Type="http://schemas.openxmlformats.org/officeDocument/2006/relationships/image"/><Relationship Id="rId5" Target="../media/image40.svg" Type="http://schemas.openxmlformats.org/officeDocument/2006/relationships/image"/><Relationship Id="rId6" Target="../media/image41.png" Type="http://schemas.openxmlformats.org/officeDocument/2006/relationships/image"/><Relationship Id="rId7" Target="../media/image42.png" Type="http://schemas.openxmlformats.org/officeDocument/2006/relationships/image"/><Relationship Id="rId8" Target="../media/image43.svg" Type="http://schemas.openxmlformats.org/officeDocument/2006/relationships/image"/></Relationships>
</file>

<file path=ppt/slides/_rels/slide2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7.png" Type="http://schemas.openxmlformats.org/officeDocument/2006/relationships/image"/><Relationship Id="rId3" Target="../media/image38.svg" Type="http://schemas.openxmlformats.org/officeDocument/2006/relationships/image"/><Relationship Id="rId4" Target="../media/image39.png" Type="http://schemas.openxmlformats.org/officeDocument/2006/relationships/image"/><Relationship Id="rId5" Target="../media/image40.svg" Type="http://schemas.openxmlformats.org/officeDocument/2006/relationships/image"/><Relationship Id="rId6" Target="../media/image41.png" Type="http://schemas.openxmlformats.org/officeDocument/2006/relationships/image"/><Relationship Id="rId7" Target="../media/image42.png" Type="http://schemas.openxmlformats.org/officeDocument/2006/relationships/image"/><Relationship Id="rId8" Target="../media/image43.svg" Type="http://schemas.openxmlformats.org/officeDocument/2006/relationships/image"/></Relationships>
</file>

<file path=ppt/slides/_rels/slide2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7.png" Type="http://schemas.openxmlformats.org/officeDocument/2006/relationships/image"/><Relationship Id="rId3" Target="../media/image38.svg" Type="http://schemas.openxmlformats.org/officeDocument/2006/relationships/image"/><Relationship Id="rId4" Target="../media/image39.png" Type="http://schemas.openxmlformats.org/officeDocument/2006/relationships/image"/><Relationship Id="rId5" Target="../media/image40.svg" Type="http://schemas.openxmlformats.org/officeDocument/2006/relationships/image"/><Relationship Id="rId6" Target="../media/image41.png" Type="http://schemas.openxmlformats.org/officeDocument/2006/relationships/image"/><Relationship Id="rId7" Target="../media/image42.png" Type="http://schemas.openxmlformats.org/officeDocument/2006/relationships/image"/><Relationship Id="rId8" Target="../media/image43.svg" Type="http://schemas.openxmlformats.org/officeDocument/2006/relationships/image"/></Relationships>
</file>

<file path=ppt/slides/_rels/slide2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7.png" Type="http://schemas.openxmlformats.org/officeDocument/2006/relationships/image"/><Relationship Id="rId3" Target="../media/image38.svg" Type="http://schemas.openxmlformats.org/officeDocument/2006/relationships/image"/><Relationship Id="rId4" Target="../media/image39.png" Type="http://schemas.openxmlformats.org/officeDocument/2006/relationships/image"/><Relationship Id="rId5" Target="../media/image40.svg" Type="http://schemas.openxmlformats.org/officeDocument/2006/relationships/image"/><Relationship Id="rId6" Target="../media/image41.png" Type="http://schemas.openxmlformats.org/officeDocument/2006/relationships/image"/><Relationship Id="rId7" Target="../media/image42.png" Type="http://schemas.openxmlformats.org/officeDocument/2006/relationships/image"/><Relationship Id="rId8" Target="../media/image43.svg" Type="http://schemas.openxmlformats.org/officeDocument/2006/relationships/image"/></Relationships>
</file>

<file path=ppt/slides/_rels/slide2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0.gif" Type="http://schemas.openxmlformats.org/officeDocument/2006/relationships/image"/><Relationship Id="rId2" Target="../media/image37.png" Type="http://schemas.openxmlformats.org/officeDocument/2006/relationships/image"/><Relationship Id="rId3" Target="../media/image38.svg" Type="http://schemas.openxmlformats.org/officeDocument/2006/relationships/image"/><Relationship Id="rId4" Target="../media/image39.png" Type="http://schemas.openxmlformats.org/officeDocument/2006/relationships/image"/><Relationship Id="rId5" Target="../media/image40.svg" Type="http://schemas.openxmlformats.org/officeDocument/2006/relationships/image"/><Relationship Id="rId6" Target="../media/image41.png" Type="http://schemas.openxmlformats.org/officeDocument/2006/relationships/image"/><Relationship Id="rId7" Target="../media/image42.png" Type="http://schemas.openxmlformats.org/officeDocument/2006/relationships/image"/><Relationship Id="rId8" Target="../media/image43.svg" Type="http://schemas.openxmlformats.org/officeDocument/2006/relationships/image"/><Relationship Id="rId9" Target="../media/image19.gif" Type="http://schemas.openxmlformats.org/officeDocument/2006/relationships/image"/></Relationships>
</file>

<file path=ppt/slides/_rels/slide2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.png" Type="http://schemas.openxmlformats.org/officeDocument/2006/relationships/image"/><Relationship Id="rId11" Target="../media/image2.svg" Type="http://schemas.openxmlformats.org/officeDocument/2006/relationships/image"/><Relationship Id="rId2" Target="../media/image44.png" Type="http://schemas.openxmlformats.org/officeDocument/2006/relationships/image"/><Relationship Id="rId3" Target="../media/image45.svg" Type="http://schemas.openxmlformats.org/officeDocument/2006/relationships/image"/><Relationship Id="rId4" Target="../media/image46.png" Type="http://schemas.openxmlformats.org/officeDocument/2006/relationships/image"/><Relationship Id="rId5" Target="../media/image47.svg" Type="http://schemas.openxmlformats.org/officeDocument/2006/relationships/image"/><Relationship Id="rId6" Target="../media/image48.png" Type="http://schemas.openxmlformats.org/officeDocument/2006/relationships/image"/><Relationship Id="rId7" Target="../media/image49.svg" Type="http://schemas.openxmlformats.org/officeDocument/2006/relationships/image"/><Relationship Id="rId8" Target="../media/image50.png" Type="http://schemas.openxmlformats.org/officeDocument/2006/relationships/image"/><Relationship Id="rId9" Target="../media/image51.svg" Type="http://schemas.openxmlformats.org/officeDocument/2006/relationships/image"/></Relationships>
</file>

<file path=ppt/slides/_rels/slide2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4.png" Type="http://schemas.openxmlformats.org/officeDocument/2006/relationships/image"/><Relationship Id="rId3" Target="../media/image45.svg" Type="http://schemas.openxmlformats.org/officeDocument/2006/relationships/image"/><Relationship Id="rId4" Target="../media/image52.png" Type="http://schemas.openxmlformats.org/officeDocument/2006/relationships/image"/><Relationship Id="rId5" Target="../media/image53.png" Type="http://schemas.openxmlformats.org/officeDocument/2006/relationships/image"/><Relationship Id="rId6" Target="../media/image54.svg" Type="http://schemas.openxmlformats.org/officeDocument/2006/relationships/image"/></Relationships>
</file>

<file path=ppt/slides/_rels/slide3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4.png" Type="http://schemas.openxmlformats.org/officeDocument/2006/relationships/image"/><Relationship Id="rId3" Target="../media/image45.svg" Type="http://schemas.openxmlformats.org/officeDocument/2006/relationships/image"/><Relationship Id="rId4" Target="../media/image52.png" Type="http://schemas.openxmlformats.org/officeDocument/2006/relationships/image"/><Relationship Id="rId5" Target="../media/image19.gif" Type="http://schemas.openxmlformats.org/officeDocument/2006/relationships/image"/><Relationship Id="rId6" Target="../media/image20.gif" Type="http://schemas.openxmlformats.org/officeDocument/2006/relationships/image"/></Relationships>
</file>

<file path=ppt/slides/_rels/slide3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4.png" Type="http://schemas.openxmlformats.org/officeDocument/2006/relationships/image"/><Relationship Id="rId3" Target="../media/image45.svg" Type="http://schemas.openxmlformats.org/officeDocument/2006/relationships/image"/><Relationship Id="rId4" Target="../media/image53.png" Type="http://schemas.openxmlformats.org/officeDocument/2006/relationships/image"/><Relationship Id="rId5" Target="../media/image54.svg" Type="http://schemas.openxmlformats.org/officeDocument/2006/relationships/image"/><Relationship Id="rId6" Target="../media/image55.png" Type="http://schemas.openxmlformats.org/officeDocument/2006/relationships/image"/></Relationships>
</file>

<file path=ppt/slides/_rels/slide3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4.png" Type="http://schemas.openxmlformats.org/officeDocument/2006/relationships/image"/><Relationship Id="rId3" Target="../media/image45.svg" Type="http://schemas.openxmlformats.org/officeDocument/2006/relationships/image"/><Relationship Id="rId4" Target="../media/image19.gif" Type="http://schemas.openxmlformats.org/officeDocument/2006/relationships/image"/><Relationship Id="rId5" Target="../media/image20.gif" Type="http://schemas.openxmlformats.org/officeDocument/2006/relationships/image"/><Relationship Id="rId6" Target="../media/image55.png" Type="http://schemas.openxmlformats.org/officeDocument/2006/relationships/image"/></Relationships>
</file>

<file path=ppt/slides/_rels/slide3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4.png" Type="http://schemas.openxmlformats.org/officeDocument/2006/relationships/image"/><Relationship Id="rId3" Target="../media/image45.svg" Type="http://schemas.openxmlformats.org/officeDocument/2006/relationships/image"/><Relationship Id="rId4" Target="../media/image53.png" Type="http://schemas.openxmlformats.org/officeDocument/2006/relationships/image"/><Relationship Id="rId5" Target="../media/image54.svg" Type="http://schemas.openxmlformats.org/officeDocument/2006/relationships/image"/><Relationship Id="rId6" Target="../media/image56.png" Type="http://schemas.openxmlformats.org/officeDocument/2006/relationships/image"/></Relationships>
</file>

<file path=ppt/slides/_rels/slide3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4.png" Type="http://schemas.openxmlformats.org/officeDocument/2006/relationships/image"/><Relationship Id="rId3" Target="../media/image45.svg" Type="http://schemas.openxmlformats.org/officeDocument/2006/relationships/image"/><Relationship Id="rId4" Target="../media/image19.gif" Type="http://schemas.openxmlformats.org/officeDocument/2006/relationships/image"/><Relationship Id="rId5" Target="../media/image20.gif" Type="http://schemas.openxmlformats.org/officeDocument/2006/relationships/image"/><Relationship Id="rId6" Target="../media/image56.png" Type="http://schemas.openxmlformats.org/officeDocument/2006/relationships/image"/></Relationships>
</file>

<file path=ppt/slides/_rels/slide3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4.png" Type="http://schemas.openxmlformats.org/officeDocument/2006/relationships/image"/><Relationship Id="rId3" Target="../media/image45.svg" Type="http://schemas.openxmlformats.org/officeDocument/2006/relationships/image"/><Relationship Id="rId4" Target="../media/image53.png" Type="http://schemas.openxmlformats.org/officeDocument/2006/relationships/image"/><Relationship Id="rId5" Target="../media/image54.svg" Type="http://schemas.openxmlformats.org/officeDocument/2006/relationships/image"/><Relationship Id="rId6" Target="../media/image57.png" Type="http://schemas.openxmlformats.org/officeDocument/2006/relationships/image"/></Relationships>
</file>

<file path=ppt/slides/_rels/slide3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4.png" Type="http://schemas.openxmlformats.org/officeDocument/2006/relationships/image"/><Relationship Id="rId3" Target="../media/image45.svg" Type="http://schemas.openxmlformats.org/officeDocument/2006/relationships/image"/><Relationship Id="rId4" Target="../media/image20.gif" Type="http://schemas.openxmlformats.org/officeDocument/2006/relationships/image"/><Relationship Id="rId5" Target="../media/image19.gif" Type="http://schemas.openxmlformats.org/officeDocument/2006/relationships/image"/><Relationship Id="rId6" Target="../media/image57.png" Type="http://schemas.openxmlformats.org/officeDocument/2006/relationships/image"/></Relationships>
</file>

<file path=ppt/slides/_rels/slide3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4.png" Type="http://schemas.openxmlformats.org/officeDocument/2006/relationships/image"/><Relationship Id="rId3" Target="../media/image45.svg" Type="http://schemas.openxmlformats.org/officeDocument/2006/relationships/image"/><Relationship Id="rId4" Target="../media/image53.png" Type="http://schemas.openxmlformats.org/officeDocument/2006/relationships/image"/><Relationship Id="rId5" Target="../media/image54.svg" Type="http://schemas.openxmlformats.org/officeDocument/2006/relationships/image"/><Relationship Id="rId6" Target="../media/image58.png" Type="http://schemas.openxmlformats.org/officeDocument/2006/relationships/image"/></Relationships>
</file>

<file path=ppt/slides/_rels/slide3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4.png" Type="http://schemas.openxmlformats.org/officeDocument/2006/relationships/image"/><Relationship Id="rId3" Target="../media/image45.svg" Type="http://schemas.openxmlformats.org/officeDocument/2006/relationships/image"/><Relationship Id="rId4" Target="../media/image58.png" Type="http://schemas.openxmlformats.org/officeDocument/2006/relationships/image"/><Relationship Id="rId5" Target="../media/image19.gif" Type="http://schemas.openxmlformats.org/officeDocument/2006/relationships/image"/><Relationship Id="rId6" Target="../media/image20.gif" Type="http://schemas.openxmlformats.org/officeDocument/2006/relationships/image"/></Relationships>
</file>

<file path=ppt/slides/_rels/slide3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4.png" Type="http://schemas.openxmlformats.org/officeDocument/2006/relationships/image"/><Relationship Id="rId3" Target="../media/image45.svg" Type="http://schemas.openxmlformats.org/officeDocument/2006/relationships/image"/><Relationship Id="rId4" Target="../media/image53.png" Type="http://schemas.openxmlformats.org/officeDocument/2006/relationships/image"/><Relationship Id="rId5" Target="../media/image54.svg" Type="http://schemas.openxmlformats.org/officeDocument/2006/relationships/image"/><Relationship Id="rId6" Target="../media/image59.jpeg" Type="http://schemas.openxmlformats.org/officeDocument/2006/relationships/image"/></Relationships>
</file>

<file path=ppt/slides/_rels/slide4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4.png" Type="http://schemas.openxmlformats.org/officeDocument/2006/relationships/image"/><Relationship Id="rId3" Target="../media/image45.svg" Type="http://schemas.openxmlformats.org/officeDocument/2006/relationships/image"/><Relationship Id="rId4" Target="../media/image19.gif" Type="http://schemas.openxmlformats.org/officeDocument/2006/relationships/image"/><Relationship Id="rId5" Target="../media/image59.jpeg" Type="http://schemas.openxmlformats.org/officeDocument/2006/relationships/image"/><Relationship Id="rId6" Target="../media/image20.gif" Type="http://schemas.openxmlformats.org/officeDocument/2006/relationships/image"/></Relationships>
</file>

<file path=ppt/slides/_rels/slide4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4.png" Type="http://schemas.openxmlformats.org/officeDocument/2006/relationships/image"/><Relationship Id="rId3" Target="../media/image45.svg" Type="http://schemas.openxmlformats.org/officeDocument/2006/relationships/image"/><Relationship Id="rId4" Target="../media/image53.png" Type="http://schemas.openxmlformats.org/officeDocument/2006/relationships/image"/><Relationship Id="rId5" Target="../media/image54.svg" Type="http://schemas.openxmlformats.org/officeDocument/2006/relationships/image"/><Relationship Id="rId6" Target="../media/image60.png" Type="http://schemas.openxmlformats.org/officeDocument/2006/relationships/image"/></Relationships>
</file>

<file path=ppt/slides/_rels/slide4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4.png" Type="http://schemas.openxmlformats.org/officeDocument/2006/relationships/image"/><Relationship Id="rId3" Target="../media/image45.svg" Type="http://schemas.openxmlformats.org/officeDocument/2006/relationships/image"/><Relationship Id="rId4" Target="../media/image20.gif" Type="http://schemas.openxmlformats.org/officeDocument/2006/relationships/image"/><Relationship Id="rId5" Target="../media/image19.gif" Type="http://schemas.openxmlformats.org/officeDocument/2006/relationships/image"/><Relationship Id="rId6" Target="../media/image60.png" Type="http://schemas.openxmlformats.org/officeDocument/2006/relationships/image"/></Relationships>
</file>

<file path=ppt/slides/_rels/slide4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gif" Type="http://schemas.openxmlformats.org/officeDocument/2006/relationships/image"/><Relationship Id="rId3" Target="../media/image61.gif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80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16230600" cy="8229600"/>
            <a:chOff x="0" y="0"/>
            <a:chExt cx="4274726" cy="21674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74726" cy="2167467"/>
            </a:xfrm>
            <a:custGeom>
              <a:avLst/>
              <a:gdLst/>
              <a:ahLst/>
              <a:cxnLst/>
              <a:rect r="r" b="b" t="t" l="l"/>
              <a:pathLst>
                <a:path h="2167467" w="4274726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4660492" y="3726976"/>
            <a:ext cx="2598808" cy="3035105"/>
          </a:xfrm>
          <a:custGeom>
            <a:avLst/>
            <a:gdLst/>
            <a:ahLst/>
            <a:cxnLst/>
            <a:rect r="r" b="b" t="t" l="l"/>
            <a:pathLst>
              <a:path h="3035105" w="2598808">
                <a:moveTo>
                  <a:pt x="0" y="0"/>
                </a:moveTo>
                <a:lnTo>
                  <a:pt x="2598808" y="0"/>
                </a:lnTo>
                <a:lnTo>
                  <a:pt x="2598808" y="3035105"/>
                </a:lnTo>
                <a:lnTo>
                  <a:pt x="0" y="30351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988395" y="5057775"/>
            <a:ext cx="5879127" cy="7466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093"/>
              </a:lnSpc>
            </a:pPr>
            <a:r>
              <a:rPr lang="en-US" sz="4352">
                <a:solidFill>
                  <a:srgbClr val="000000"/>
                </a:solidFill>
                <a:latin typeface="Summer Blaster"/>
              </a:rPr>
              <a:t>POR:CAROLINA PALHAS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0658534" y="6399679"/>
            <a:ext cx="4001958" cy="2631287"/>
          </a:xfrm>
          <a:custGeom>
            <a:avLst/>
            <a:gdLst/>
            <a:ahLst/>
            <a:cxnLst/>
            <a:rect r="r" b="b" t="t" l="l"/>
            <a:pathLst>
              <a:path h="2631287" w="4001958">
                <a:moveTo>
                  <a:pt x="0" y="0"/>
                </a:moveTo>
                <a:lnTo>
                  <a:pt x="4001958" y="0"/>
                </a:lnTo>
                <a:lnTo>
                  <a:pt x="4001958" y="2631287"/>
                </a:lnTo>
                <a:lnTo>
                  <a:pt x="0" y="26312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905916" y="5869919"/>
            <a:ext cx="3045009" cy="3287459"/>
          </a:xfrm>
          <a:custGeom>
            <a:avLst/>
            <a:gdLst/>
            <a:ahLst/>
            <a:cxnLst/>
            <a:rect r="r" b="b" t="t" l="l"/>
            <a:pathLst>
              <a:path h="3287459" w="3045009">
                <a:moveTo>
                  <a:pt x="0" y="0"/>
                </a:moveTo>
                <a:lnTo>
                  <a:pt x="3045009" y="0"/>
                </a:lnTo>
                <a:lnTo>
                  <a:pt x="3045009" y="3287459"/>
                </a:lnTo>
                <a:lnTo>
                  <a:pt x="0" y="328745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280314" y="4593771"/>
            <a:ext cx="2946374" cy="2552296"/>
          </a:xfrm>
          <a:custGeom>
            <a:avLst/>
            <a:gdLst/>
            <a:ahLst/>
            <a:cxnLst/>
            <a:rect r="r" b="b" t="t" l="l"/>
            <a:pathLst>
              <a:path h="2552296" w="2946374">
                <a:moveTo>
                  <a:pt x="0" y="0"/>
                </a:moveTo>
                <a:lnTo>
                  <a:pt x="2946374" y="0"/>
                </a:lnTo>
                <a:lnTo>
                  <a:pt x="2946374" y="2552296"/>
                </a:lnTo>
                <a:lnTo>
                  <a:pt x="0" y="255229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4226688" y="308864"/>
            <a:ext cx="4701271" cy="3256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FFFFFF"/>
                </a:solidFill>
                <a:latin typeface="Arimo"/>
              </a:rPr>
              <a:t>www.professoracarolinapalhas.com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534107" y="970820"/>
            <a:ext cx="14201296" cy="35178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000"/>
              </a:lnSpc>
            </a:pPr>
            <a:r>
              <a:rPr lang="en-US" sz="10000">
                <a:solidFill>
                  <a:srgbClr val="000000"/>
                </a:solidFill>
                <a:latin typeface="Arimo Bold"/>
              </a:rPr>
              <a:t>JOGO DAS FORMAS GEOMÉTRICAS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80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16230600" cy="8229600"/>
            <a:chOff x="0" y="0"/>
            <a:chExt cx="4274726" cy="21674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74726" cy="2167467"/>
            </a:xfrm>
            <a:custGeom>
              <a:avLst/>
              <a:gdLst/>
              <a:ahLst/>
              <a:cxnLst/>
              <a:rect r="r" b="b" t="t" l="l"/>
              <a:pathLst>
                <a:path h="2167467" w="4274726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4406142" y="5996096"/>
            <a:ext cx="2598808" cy="3035105"/>
          </a:xfrm>
          <a:custGeom>
            <a:avLst/>
            <a:gdLst/>
            <a:ahLst/>
            <a:cxnLst/>
            <a:rect r="r" b="b" t="t" l="l"/>
            <a:pathLst>
              <a:path h="3035105" w="2598808">
                <a:moveTo>
                  <a:pt x="0" y="0"/>
                </a:moveTo>
                <a:lnTo>
                  <a:pt x="2598808" y="0"/>
                </a:lnTo>
                <a:lnTo>
                  <a:pt x="2598808" y="3035105"/>
                </a:lnTo>
                <a:lnTo>
                  <a:pt x="0" y="30351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980268" y="6198005"/>
            <a:ext cx="4001958" cy="2631287"/>
          </a:xfrm>
          <a:custGeom>
            <a:avLst/>
            <a:gdLst/>
            <a:ahLst/>
            <a:cxnLst/>
            <a:rect r="r" b="b" t="t" l="l"/>
            <a:pathLst>
              <a:path h="2631287" w="4001958">
                <a:moveTo>
                  <a:pt x="0" y="0"/>
                </a:moveTo>
                <a:lnTo>
                  <a:pt x="4001958" y="0"/>
                </a:lnTo>
                <a:lnTo>
                  <a:pt x="4001958" y="2631287"/>
                </a:lnTo>
                <a:lnTo>
                  <a:pt x="0" y="26312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054819" y="5869919"/>
            <a:ext cx="3045009" cy="3287459"/>
          </a:xfrm>
          <a:custGeom>
            <a:avLst/>
            <a:gdLst/>
            <a:ahLst/>
            <a:cxnLst/>
            <a:rect r="r" b="b" t="t" l="l"/>
            <a:pathLst>
              <a:path h="3287459" w="3045009">
                <a:moveTo>
                  <a:pt x="0" y="0"/>
                </a:moveTo>
                <a:lnTo>
                  <a:pt x="3045008" y="0"/>
                </a:lnTo>
                <a:lnTo>
                  <a:pt x="3045008" y="3287459"/>
                </a:lnTo>
                <a:lnTo>
                  <a:pt x="0" y="328745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679820" y="5996096"/>
            <a:ext cx="2946374" cy="2552296"/>
          </a:xfrm>
          <a:custGeom>
            <a:avLst/>
            <a:gdLst/>
            <a:ahLst/>
            <a:cxnLst/>
            <a:rect r="r" b="b" t="t" l="l"/>
            <a:pathLst>
              <a:path h="2552296" w="2946374">
                <a:moveTo>
                  <a:pt x="0" y="0"/>
                </a:moveTo>
                <a:lnTo>
                  <a:pt x="2946374" y="0"/>
                </a:lnTo>
                <a:lnTo>
                  <a:pt x="2946374" y="2552296"/>
                </a:lnTo>
                <a:lnTo>
                  <a:pt x="0" y="255229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4226688" y="308864"/>
            <a:ext cx="4701271" cy="3256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FFFFFF"/>
                </a:solidFill>
                <a:latin typeface="Arimo"/>
              </a:rPr>
              <a:t>www.professoracarolinapalhas.com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043352" y="1090937"/>
            <a:ext cx="14201296" cy="18052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420"/>
              </a:lnSpc>
            </a:pPr>
            <a:r>
              <a:rPr lang="en-US" sz="10300">
                <a:solidFill>
                  <a:srgbClr val="000000"/>
                </a:solidFill>
                <a:latin typeface="Arimo Bold"/>
              </a:rPr>
              <a:t>INSTRUÇÕES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2762821"/>
            <a:ext cx="16230600" cy="28543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10"/>
              </a:lnSpc>
            </a:pPr>
            <a:r>
              <a:rPr lang="en-US" sz="5364">
                <a:solidFill>
                  <a:srgbClr val="000000"/>
                </a:solidFill>
                <a:latin typeface="Arimo"/>
              </a:rPr>
              <a:t>CLIQUE OS OBJETOS PARA E LEVE-OS PARA DENTRO DA FORMA</a:t>
            </a:r>
            <a:r>
              <a:rPr lang="en-US" sz="5364">
                <a:solidFill>
                  <a:srgbClr val="000000"/>
                </a:solidFill>
                <a:latin typeface="Arimo"/>
              </a:rPr>
              <a:t> GEOMÉTRICA CORRESPONDENTE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80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8823" y="722197"/>
            <a:ext cx="16843606" cy="9046941"/>
            <a:chOff x="0" y="0"/>
            <a:chExt cx="4436176" cy="23827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36176" cy="2382733"/>
            </a:xfrm>
            <a:custGeom>
              <a:avLst/>
              <a:gdLst/>
              <a:ahLst/>
              <a:cxnLst/>
              <a:rect r="r" b="b" t="t" l="l"/>
              <a:pathLst>
                <a:path h="2382733" w="4436176">
                  <a:moveTo>
                    <a:pt x="0" y="0"/>
                  </a:moveTo>
                  <a:lnTo>
                    <a:pt x="4436176" y="0"/>
                  </a:lnTo>
                  <a:lnTo>
                    <a:pt x="4436176" y="2382733"/>
                  </a:lnTo>
                  <a:lnTo>
                    <a:pt x="0" y="23827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7039762" y="2632404"/>
            <a:ext cx="10220272" cy="6202212"/>
            <a:chOff x="0" y="0"/>
            <a:chExt cx="2691759" cy="163350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691759" cy="1633504"/>
            </a:xfrm>
            <a:custGeom>
              <a:avLst/>
              <a:gdLst/>
              <a:ahLst/>
              <a:cxnLst/>
              <a:rect r="r" b="b" t="t" l="l"/>
              <a:pathLst>
                <a:path h="1633504" w="2691759">
                  <a:moveTo>
                    <a:pt x="0" y="0"/>
                  </a:moveTo>
                  <a:lnTo>
                    <a:pt x="2691759" y="0"/>
                  </a:lnTo>
                  <a:lnTo>
                    <a:pt x="2691759" y="1633504"/>
                  </a:lnTo>
                  <a:lnTo>
                    <a:pt x="0" y="1633504"/>
                  </a:lnTo>
                  <a:close/>
                </a:path>
              </a:pathLst>
            </a:custGeom>
            <a:solidFill>
              <a:srgbClr val="7ED957"/>
            </a:solidFill>
            <a:ln w="104775">
              <a:solidFill>
                <a:srgbClr val="000000"/>
              </a:solidFill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278723" y="5143500"/>
            <a:ext cx="2054254" cy="3780600"/>
          </a:xfrm>
          <a:custGeom>
            <a:avLst/>
            <a:gdLst/>
            <a:ahLst/>
            <a:cxnLst/>
            <a:rect r="r" b="b" t="t" l="l"/>
            <a:pathLst>
              <a:path h="3780600" w="2054254">
                <a:moveTo>
                  <a:pt x="0" y="0"/>
                </a:moveTo>
                <a:lnTo>
                  <a:pt x="2054255" y="0"/>
                </a:lnTo>
                <a:lnTo>
                  <a:pt x="2054255" y="3780600"/>
                </a:lnTo>
                <a:lnTo>
                  <a:pt x="0" y="3780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28700" y="1773844"/>
            <a:ext cx="2931325" cy="2293762"/>
          </a:xfrm>
          <a:custGeom>
            <a:avLst/>
            <a:gdLst/>
            <a:ahLst/>
            <a:cxnLst/>
            <a:rect r="r" b="b" t="t" l="l"/>
            <a:pathLst>
              <a:path h="2293762" w="2931325">
                <a:moveTo>
                  <a:pt x="0" y="0"/>
                </a:moveTo>
                <a:lnTo>
                  <a:pt x="2931325" y="0"/>
                </a:lnTo>
                <a:lnTo>
                  <a:pt x="2931325" y="2293762"/>
                </a:lnTo>
                <a:lnTo>
                  <a:pt x="0" y="22937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4269686" y="5266858"/>
            <a:ext cx="2230218" cy="3991442"/>
          </a:xfrm>
          <a:custGeom>
            <a:avLst/>
            <a:gdLst/>
            <a:ahLst/>
            <a:cxnLst/>
            <a:rect r="r" b="b" t="t" l="l"/>
            <a:pathLst>
              <a:path h="3991442" w="2230218">
                <a:moveTo>
                  <a:pt x="0" y="0"/>
                </a:moveTo>
                <a:lnTo>
                  <a:pt x="2230218" y="0"/>
                </a:lnTo>
                <a:lnTo>
                  <a:pt x="2230218" y="3991442"/>
                </a:lnTo>
                <a:lnTo>
                  <a:pt x="0" y="399144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4114855" y="2318996"/>
            <a:ext cx="2770076" cy="1748610"/>
          </a:xfrm>
          <a:custGeom>
            <a:avLst/>
            <a:gdLst/>
            <a:ahLst/>
            <a:cxnLst/>
            <a:rect r="r" b="b" t="t" l="l"/>
            <a:pathLst>
              <a:path h="1748610" w="2770076">
                <a:moveTo>
                  <a:pt x="0" y="0"/>
                </a:moveTo>
                <a:lnTo>
                  <a:pt x="2770076" y="0"/>
                </a:lnTo>
                <a:lnTo>
                  <a:pt x="2770076" y="1748610"/>
                </a:lnTo>
                <a:lnTo>
                  <a:pt x="0" y="174861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5048516" y="903717"/>
            <a:ext cx="14201296" cy="1071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80"/>
              </a:lnSpc>
            </a:pPr>
            <a:r>
              <a:rPr lang="en-US" sz="6200">
                <a:solidFill>
                  <a:srgbClr val="000000"/>
                </a:solidFill>
                <a:latin typeface="Arimo Bold"/>
              </a:rPr>
              <a:t>RETÂNGULO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80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8823" y="722197"/>
            <a:ext cx="16843606" cy="9046941"/>
            <a:chOff x="0" y="0"/>
            <a:chExt cx="4436176" cy="23827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36176" cy="2382733"/>
            </a:xfrm>
            <a:custGeom>
              <a:avLst/>
              <a:gdLst/>
              <a:ahLst/>
              <a:cxnLst/>
              <a:rect r="r" b="b" t="t" l="l"/>
              <a:pathLst>
                <a:path h="2382733" w="4436176">
                  <a:moveTo>
                    <a:pt x="0" y="0"/>
                  </a:moveTo>
                  <a:lnTo>
                    <a:pt x="4436176" y="0"/>
                  </a:lnTo>
                  <a:lnTo>
                    <a:pt x="4436176" y="2382733"/>
                  </a:lnTo>
                  <a:lnTo>
                    <a:pt x="0" y="23827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7039762" y="2632404"/>
            <a:ext cx="10220272" cy="6202212"/>
            <a:chOff x="0" y="0"/>
            <a:chExt cx="2691759" cy="163350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691759" cy="1633504"/>
            </a:xfrm>
            <a:custGeom>
              <a:avLst/>
              <a:gdLst/>
              <a:ahLst/>
              <a:cxnLst/>
              <a:rect r="r" b="b" t="t" l="l"/>
              <a:pathLst>
                <a:path h="1633504" w="2691759">
                  <a:moveTo>
                    <a:pt x="0" y="0"/>
                  </a:moveTo>
                  <a:lnTo>
                    <a:pt x="2691759" y="0"/>
                  </a:lnTo>
                  <a:lnTo>
                    <a:pt x="2691759" y="1633504"/>
                  </a:lnTo>
                  <a:lnTo>
                    <a:pt x="0" y="1633504"/>
                  </a:lnTo>
                  <a:close/>
                </a:path>
              </a:pathLst>
            </a:custGeom>
            <a:solidFill>
              <a:srgbClr val="7ED957"/>
            </a:solidFill>
            <a:ln w="104775">
              <a:solidFill>
                <a:srgbClr val="000000"/>
              </a:solidFill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278723" y="5143500"/>
            <a:ext cx="2054254" cy="3780600"/>
          </a:xfrm>
          <a:custGeom>
            <a:avLst/>
            <a:gdLst/>
            <a:ahLst/>
            <a:cxnLst/>
            <a:rect r="r" b="b" t="t" l="l"/>
            <a:pathLst>
              <a:path h="3780600" w="2054254">
                <a:moveTo>
                  <a:pt x="0" y="0"/>
                </a:moveTo>
                <a:lnTo>
                  <a:pt x="2054255" y="0"/>
                </a:lnTo>
                <a:lnTo>
                  <a:pt x="2054255" y="3780600"/>
                </a:lnTo>
                <a:lnTo>
                  <a:pt x="0" y="3780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28700" y="1773844"/>
            <a:ext cx="2931325" cy="2293762"/>
          </a:xfrm>
          <a:custGeom>
            <a:avLst/>
            <a:gdLst/>
            <a:ahLst/>
            <a:cxnLst/>
            <a:rect r="r" b="b" t="t" l="l"/>
            <a:pathLst>
              <a:path h="2293762" w="2931325">
                <a:moveTo>
                  <a:pt x="0" y="0"/>
                </a:moveTo>
                <a:lnTo>
                  <a:pt x="2931325" y="0"/>
                </a:lnTo>
                <a:lnTo>
                  <a:pt x="2931325" y="2293762"/>
                </a:lnTo>
                <a:lnTo>
                  <a:pt x="0" y="22937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4269686" y="5266858"/>
            <a:ext cx="2230218" cy="3991442"/>
          </a:xfrm>
          <a:custGeom>
            <a:avLst/>
            <a:gdLst/>
            <a:ahLst/>
            <a:cxnLst/>
            <a:rect r="r" b="b" t="t" l="l"/>
            <a:pathLst>
              <a:path h="3991442" w="2230218">
                <a:moveTo>
                  <a:pt x="0" y="0"/>
                </a:moveTo>
                <a:lnTo>
                  <a:pt x="2230218" y="0"/>
                </a:lnTo>
                <a:lnTo>
                  <a:pt x="2230218" y="3991442"/>
                </a:lnTo>
                <a:lnTo>
                  <a:pt x="0" y="399144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5048516" y="903717"/>
            <a:ext cx="14201296" cy="1071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80"/>
              </a:lnSpc>
            </a:pPr>
            <a:r>
              <a:rPr lang="en-US" sz="6200">
                <a:solidFill>
                  <a:srgbClr val="000000"/>
                </a:solidFill>
                <a:latin typeface="Arimo Bold"/>
              </a:rPr>
              <a:t>RETÂNGULO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7423060" y="2791428"/>
            <a:ext cx="4080329" cy="2575708"/>
          </a:xfrm>
          <a:custGeom>
            <a:avLst/>
            <a:gdLst/>
            <a:ahLst/>
            <a:cxnLst/>
            <a:rect r="r" b="b" t="t" l="l"/>
            <a:pathLst>
              <a:path h="2575708" w="4080329">
                <a:moveTo>
                  <a:pt x="0" y="0"/>
                </a:moveTo>
                <a:lnTo>
                  <a:pt x="4080329" y="0"/>
                </a:lnTo>
                <a:lnTo>
                  <a:pt x="4080329" y="2575708"/>
                </a:lnTo>
                <a:lnTo>
                  <a:pt x="0" y="257570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80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8823" y="722197"/>
            <a:ext cx="16843606" cy="9046941"/>
            <a:chOff x="0" y="0"/>
            <a:chExt cx="4436176" cy="23827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36176" cy="2382733"/>
            </a:xfrm>
            <a:custGeom>
              <a:avLst/>
              <a:gdLst/>
              <a:ahLst/>
              <a:cxnLst/>
              <a:rect r="r" b="b" t="t" l="l"/>
              <a:pathLst>
                <a:path h="2382733" w="4436176">
                  <a:moveTo>
                    <a:pt x="0" y="0"/>
                  </a:moveTo>
                  <a:lnTo>
                    <a:pt x="4436176" y="0"/>
                  </a:lnTo>
                  <a:lnTo>
                    <a:pt x="4436176" y="2382733"/>
                  </a:lnTo>
                  <a:lnTo>
                    <a:pt x="0" y="23827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7039762" y="2632404"/>
            <a:ext cx="10220272" cy="6202212"/>
            <a:chOff x="0" y="0"/>
            <a:chExt cx="2691759" cy="163350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691759" cy="1633504"/>
            </a:xfrm>
            <a:custGeom>
              <a:avLst/>
              <a:gdLst/>
              <a:ahLst/>
              <a:cxnLst/>
              <a:rect r="r" b="b" t="t" l="l"/>
              <a:pathLst>
                <a:path h="1633504" w="2691759">
                  <a:moveTo>
                    <a:pt x="0" y="0"/>
                  </a:moveTo>
                  <a:lnTo>
                    <a:pt x="2691759" y="0"/>
                  </a:lnTo>
                  <a:lnTo>
                    <a:pt x="2691759" y="1633504"/>
                  </a:lnTo>
                  <a:lnTo>
                    <a:pt x="0" y="1633504"/>
                  </a:lnTo>
                  <a:close/>
                </a:path>
              </a:pathLst>
            </a:custGeom>
            <a:solidFill>
              <a:srgbClr val="7ED957"/>
            </a:solidFill>
            <a:ln w="104775">
              <a:solidFill>
                <a:srgbClr val="000000"/>
              </a:solidFill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028700" y="1773844"/>
            <a:ext cx="2931325" cy="2293762"/>
          </a:xfrm>
          <a:custGeom>
            <a:avLst/>
            <a:gdLst/>
            <a:ahLst/>
            <a:cxnLst/>
            <a:rect r="r" b="b" t="t" l="l"/>
            <a:pathLst>
              <a:path h="2293762" w="2931325">
                <a:moveTo>
                  <a:pt x="0" y="0"/>
                </a:moveTo>
                <a:lnTo>
                  <a:pt x="2931325" y="0"/>
                </a:lnTo>
                <a:lnTo>
                  <a:pt x="2931325" y="2293762"/>
                </a:lnTo>
                <a:lnTo>
                  <a:pt x="0" y="229376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4269686" y="5266858"/>
            <a:ext cx="2230218" cy="3991442"/>
          </a:xfrm>
          <a:custGeom>
            <a:avLst/>
            <a:gdLst/>
            <a:ahLst/>
            <a:cxnLst/>
            <a:rect r="r" b="b" t="t" l="l"/>
            <a:pathLst>
              <a:path h="3991442" w="2230218">
                <a:moveTo>
                  <a:pt x="0" y="0"/>
                </a:moveTo>
                <a:lnTo>
                  <a:pt x="2230218" y="0"/>
                </a:lnTo>
                <a:lnTo>
                  <a:pt x="2230218" y="3991442"/>
                </a:lnTo>
                <a:lnTo>
                  <a:pt x="0" y="39914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5048516" y="903717"/>
            <a:ext cx="14201296" cy="1071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80"/>
              </a:lnSpc>
            </a:pPr>
            <a:r>
              <a:rPr lang="en-US" sz="6200">
                <a:solidFill>
                  <a:srgbClr val="000000"/>
                </a:solidFill>
                <a:latin typeface="Arimo Bold"/>
              </a:rPr>
              <a:t>RETÂNGULO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7423060" y="2791428"/>
            <a:ext cx="4080329" cy="2575708"/>
          </a:xfrm>
          <a:custGeom>
            <a:avLst/>
            <a:gdLst/>
            <a:ahLst/>
            <a:cxnLst/>
            <a:rect r="r" b="b" t="t" l="l"/>
            <a:pathLst>
              <a:path h="2575708" w="4080329">
                <a:moveTo>
                  <a:pt x="0" y="0"/>
                </a:moveTo>
                <a:lnTo>
                  <a:pt x="4080329" y="0"/>
                </a:lnTo>
                <a:lnTo>
                  <a:pt x="4080329" y="2575708"/>
                </a:lnTo>
                <a:lnTo>
                  <a:pt x="0" y="257570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4354411" y="3590030"/>
            <a:ext cx="2614563" cy="4811777"/>
          </a:xfrm>
          <a:custGeom>
            <a:avLst/>
            <a:gdLst/>
            <a:ahLst/>
            <a:cxnLst/>
            <a:rect r="r" b="b" t="t" l="l"/>
            <a:pathLst>
              <a:path h="4811777" w="2614563">
                <a:moveTo>
                  <a:pt x="0" y="0"/>
                </a:moveTo>
                <a:lnTo>
                  <a:pt x="2614563" y="0"/>
                </a:lnTo>
                <a:lnTo>
                  <a:pt x="2614563" y="4811777"/>
                </a:lnTo>
                <a:lnTo>
                  <a:pt x="0" y="481177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80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8823" y="722197"/>
            <a:ext cx="16843606" cy="9046941"/>
            <a:chOff x="0" y="0"/>
            <a:chExt cx="4436176" cy="23827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36176" cy="2382733"/>
            </a:xfrm>
            <a:custGeom>
              <a:avLst/>
              <a:gdLst/>
              <a:ahLst/>
              <a:cxnLst/>
              <a:rect r="r" b="b" t="t" l="l"/>
              <a:pathLst>
                <a:path h="2382733" w="4436176">
                  <a:moveTo>
                    <a:pt x="0" y="0"/>
                  </a:moveTo>
                  <a:lnTo>
                    <a:pt x="4436176" y="0"/>
                  </a:lnTo>
                  <a:lnTo>
                    <a:pt x="4436176" y="2382733"/>
                  </a:lnTo>
                  <a:lnTo>
                    <a:pt x="0" y="23827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7039762" y="2632404"/>
            <a:ext cx="10220272" cy="6202212"/>
            <a:chOff x="0" y="0"/>
            <a:chExt cx="2691759" cy="163350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691759" cy="1633504"/>
            </a:xfrm>
            <a:custGeom>
              <a:avLst/>
              <a:gdLst/>
              <a:ahLst/>
              <a:cxnLst/>
              <a:rect r="r" b="b" t="t" l="l"/>
              <a:pathLst>
                <a:path h="1633504" w="2691759">
                  <a:moveTo>
                    <a:pt x="0" y="0"/>
                  </a:moveTo>
                  <a:lnTo>
                    <a:pt x="2691759" y="0"/>
                  </a:lnTo>
                  <a:lnTo>
                    <a:pt x="2691759" y="1633504"/>
                  </a:lnTo>
                  <a:lnTo>
                    <a:pt x="0" y="1633504"/>
                  </a:lnTo>
                  <a:close/>
                </a:path>
              </a:pathLst>
            </a:custGeom>
            <a:solidFill>
              <a:srgbClr val="7ED957"/>
            </a:solidFill>
            <a:ln w="104775">
              <a:solidFill>
                <a:srgbClr val="000000"/>
              </a:solidFill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4269686" y="5266858"/>
            <a:ext cx="2230218" cy="3991442"/>
          </a:xfrm>
          <a:custGeom>
            <a:avLst/>
            <a:gdLst/>
            <a:ahLst/>
            <a:cxnLst/>
            <a:rect r="r" b="b" t="t" l="l"/>
            <a:pathLst>
              <a:path h="3991442" w="2230218">
                <a:moveTo>
                  <a:pt x="0" y="0"/>
                </a:moveTo>
                <a:lnTo>
                  <a:pt x="2230218" y="0"/>
                </a:lnTo>
                <a:lnTo>
                  <a:pt x="2230218" y="3991442"/>
                </a:lnTo>
                <a:lnTo>
                  <a:pt x="0" y="39914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5048516" y="903717"/>
            <a:ext cx="14201296" cy="1071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80"/>
              </a:lnSpc>
            </a:pPr>
            <a:r>
              <a:rPr lang="en-US" sz="6200">
                <a:solidFill>
                  <a:srgbClr val="000000"/>
                </a:solidFill>
                <a:latin typeface="Arimo Bold"/>
              </a:rPr>
              <a:t>RETÂNGULO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7423060" y="2791428"/>
            <a:ext cx="4080329" cy="2575708"/>
          </a:xfrm>
          <a:custGeom>
            <a:avLst/>
            <a:gdLst/>
            <a:ahLst/>
            <a:cxnLst/>
            <a:rect r="r" b="b" t="t" l="l"/>
            <a:pathLst>
              <a:path h="2575708" w="4080329">
                <a:moveTo>
                  <a:pt x="0" y="0"/>
                </a:moveTo>
                <a:lnTo>
                  <a:pt x="4080329" y="0"/>
                </a:lnTo>
                <a:lnTo>
                  <a:pt x="4080329" y="2575708"/>
                </a:lnTo>
                <a:lnTo>
                  <a:pt x="0" y="257570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4354411" y="3590030"/>
            <a:ext cx="2614563" cy="4811777"/>
          </a:xfrm>
          <a:custGeom>
            <a:avLst/>
            <a:gdLst/>
            <a:ahLst/>
            <a:cxnLst/>
            <a:rect r="r" b="b" t="t" l="l"/>
            <a:pathLst>
              <a:path h="4811777" w="2614563">
                <a:moveTo>
                  <a:pt x="0" y="0"/>
                </a:moveTo>
                <a:lnTo>
                  <a:pt x="2614563" y="0"/>
                </a:lnTo>
                <a:lnTo>
                  <a:pt x="2614563" y="4811777"/>
                </a:lnTo>
                <a:lnTo>
                  <a:pt x="0" y="481177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0750609" y="5367136"/>
            <a:ext cx="3280069" cy="2566654"/>
          </a:xfrm>
          <a:custGeom>
            <a:avLst/>
            <a:gdLst/>
            <a:ahLst/>
            <a:cxnLst/>
            <a:rect r="r" b="b" t="t" l="l"/>
            <a:pathLst>
              <a:path h="2566654" w="3280069">
                <a:moveTo>
                  <a:pt x="0" y="0"/>
                </a:moveTo>
                <a:lnTo>
                  <a:pt x="3280069" y="0"/>
                </a:lnTo>
                <a:lnTo>
                  <a:pt x="3280069" y="2566654"/>
                </a:lnTo>
                <a:lnTo>
                  <a:pt x="0" y="256665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80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8823" y="722197"/>
            <a:ext cx="16843606" cy="9046941"/>
            <a:chOff x="0" y="0"/>
            <a:chExt cx="4436176" cy="23827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36176" cy="2382733"/>
            </a:xfrm>
            <a:custGeom>
              <a:avLst/>
              <a:gdLst/>
              <a:ahLst/>
              <a:cxnLst/>
              <a:rect r="r" b="b" t="t" l="l"/>
              <a:pathLst>
                <a:path h="2382733" w="4436176">
                  <a:moveTo>
                    <a:pt x="0" y="0"/>
                  </a:moveTo>
                  <a:lnTo>
                    <a:pt x="4436176" y="0"/>
                  </a:lnTo>
                  <a:lnTo>
                    <a:pt x="4436176" y="2382733"/>
                  </a:lnTo>
                  <a:lnTo>
                    <a:pt x="0" y="23827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7039762" y="2632404"/>
            <a:ext cx="10220272" cy="6202212"/>
            <a:chOff x="0" y="0"/>
            <a:chExt cx="2691759" cy="163350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691759" cy="1633504"/>
            </a:xfrm>
            <a:custGeom>
              <a:avLst/>
              <a:gdLst/>
              <a:ahLst/>
              <a:cxnLst/>
              <a:rect r="r" b="b" t="t" l="l"/>
              <a:pathLst>
                <a:path h="1633504" w="2691759">
                  <a:moveTo>
                    <a:pt x="0" y="0"/>
                  </a:moveTo>
                  <a:lnTo>
                    <a:pt x="2691759" y="0"/>
                  </a:lnTo>
                  <a:lnTo>
                    <a:pt x="2691759" y="1633504"/>
                  </a:lnTo>
                  <a:lnTo>
                    <a:pt x="0" y="1633504"/>
                  </a:lnTo>
                  <a:close/>
                </a:path>
              </a:pathLst>
            </a:custGeom>
            <a:solidFill>
              <a:srgbClr val="7ED957"/>
            </a:solidFill>
            <a:ln w="104775">
              <a:solidFill>
                <a:srgbClr val="000000"/>
              </a:solidFill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5048516" y="903717"/>
            <a:ext cx="14201296" cy="1071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80"/>
              </a:lnSpc>
            </a:pPr>
            <a:r>
              <a:rPr lang="en-US" sz="6200">
                <a:solidFill>
                  <a:srgbClr val="000000"/>
                </a:solidFill>
                <a:latin typeface="Arimo Bold"/>
              </a:rPr>
              <a:t>RETÂNGULO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7423060" y="2791428"/>
            <a:ext cx="4080329" cy="2575708"/>
          </a:xfrm>
          <a:custGeom>
            <a:avLst/>
            <a:gdLst/>
            <a:ahLst/>
            <a:cxnLst/>
            <a:rect r="r" b="b" t="t" l="l"/>
            <a:pathLst>
              <a:path h="2575708" w="4080329">
                <a:moveTo>
                  <a:pt x="0" y="0"/>
                </a:moveTo>
                <a:lnTo>
                  <a:pt x="4080329" y="0"/>
                </a:lnTo>
                <a:lnTo>
                  <a:pt x="4080329" y="2575708"/>
                </a:lnTo>
                <a:lnTo>
                  <a:pt x="0" y="257570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4354411" y="3590030"/>
            <a:ext cx="2614563" cy="4811777"/>
          </a:xfrm>
          <a:custGeom>
            <a:avLst/>
            <a:gdLst/>
            <a:ahLst/>
            <a:cxnLst/>
            <a:rect r="r" b="b" t="t" l="l"/>
            <a:pathLst>
              <a:path h="4811777" w="2614563">
                <a:moveTo>
                  <a:pt x="0" y="0"/>
                </a:moveTo>
                <a:lnTo>
                  <a:pt x="2614563" y="0"/>
                </a:lnTo>
                <a:lnTo>
                  <a:pt x="2614563" y="4811777"/>
                </a:lnTo>
                <a:lnTo>
                  <a:pt x="0" y="48117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750609" y="5367136"/>
            <a:ext cx="3280069" cy="2566654"/>
          </a:xfrm>
          <a:custGeom>
            <a:avLst/>
            <a:gdLst/>
            <a:ahLst/>
            <a:cxnLst/>
            <a:rect r="r" b="b" t="t" l="l"/>
            <a:pathLst>
              <a:path h="2566654" w="3280069">
                <a:moveTo>
                  <a:pt x="0" y="0"/>
                </a:moveTo>
                <a:lnTo>
                  <a:pt x="3280069" y="0"/>
                </a:lnTo>
                <a:lnTo>
                  <a:pt x="3280069" y="2566654"/>
                </a:lnTo>
                <a:lnTo>
                  <a:pt x="0" y="256665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8247218" y="5350381"/>
            <a:ext cx="1946816" cy="3484234"/>
          </a:xfrm>
          <a:custGeom>
            <a:avLst/>
            <a:gdLst/>
            <a:ahLst/>
            <a:cxnLst/>
            <a:rect r="r" b="b" t="t" l="l"/>
            <a:pathLst>
              <a:path h="3484234" w="1946816">
                <a:moveTo>
                  <a:pt x="0" y="0"/>
                </a:moveTo>
                <a:lnTo>
                  <a:pt x="1946816" y="0"/>
                </a:lnTo>
                <a:lnTo>
                  <a:pt x="1946816" y="3484234"/>
                </a:lnTo>
                <a:lnTo>
                  <a:pt x="0" y="348423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80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8823" y="722197"/>
            <a:ext cx="16843606" cy="9046941"/>
            <a:chOff x="0" y="0"/>
            <a:chExt cx="4436176" cy="23827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36176" cy="2382733"/>
            </a:xfrm>
            <a:custGeom>
              <a:avLst/>
              <a:gdLst/>
              <a:ahLst/>
              <a:cxnLst/>
              <a:rect r="r" b="b" t="t" l="l"/>
              <a:pathLst>
                <a:path h="2382733" w="4436176">
                  <a:moveTo>
                    <a:pt x="0" y="0"/>
                  </a:moveTo>
                  <a:lnTo>
                    <a:pt x="4436176" y="0"/>
                  </a:lnTo>
                  <a:lnTo>
                    <a:pt x="4436176" y="2382733"/>
                  </a:lnTo>
                  <a:lnTo>
                    <a:pt x="0" y="23827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7039762" y="2632404"/>
            <a:ext cx="10220272" cy="6202212"/>
            <a:chOff x="0" y="0"/>
            <a:chExt cx="2691759" cy="163350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691759" cy="1633504"/>
            </a:xfrm>
            <a:custGeom>
              <a:avLst/>
              <a:gdLst/>
              <a:ahLst/>
              <a:cxnLst/>
              <a:rect r="r" b="b" t="t" l="l"/>
              <a:pathLst>
                <a:path h="1633504" w="2691759">
                  <a:moveTo>
                    <a:pt x="0" y="0"/>
                  </a:moveTo>
                  <a:lnTo>
                    <a:pt x="2691759" y="0"/>
                  </a:lnTo>
                  <a:lnTo>
                    <a:pt x="2691759" y="1633504"/>
                  </a:lnTo>
                  <a:lnTo>
                    <a:pt x="0" y="1633504"/>
                  </a:lnTo>
                  <a:close/>
                </a:path>
              </a:pathLst>
            </a:custGeom>
            <a:solidFill>
              <a:srgbClr val="7ED957"/>
            </a:solidFill>
            <a:ln w="104775">
              <a:solidFill>
                <a:srgbClr val="000000"/>
              </a:solidFill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pic>
        <p:nvPicPr>
          <p:cNvPr name="Picture 8" id="8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8595488" y="826911"/>
            <a:ext cx="9046941" cy="9046941"/>
          </a:xfrm>
          <a:prstGeom prst="rect">
            <a:avLst/>
          </a:prstGeom>
        </p:spPr>
      </p:pic>
      <p:sp>
        <p:nvSpPr>
          <p:cNvPr name="Freeform 9" id="9"/>
          <p:cNvSpPr/>
          <p:nvPr/>
        </p:nvSpPr>
        <p:spPr>
          <a:xfrm flipH="false" flipV="false" rot="0">
            <a:off x="14354411" y="3590030"/>
            <a:ext cx="2614563" cy="4811777"/>
          </a:xfrm>
          <a:custGeom>
            <a:avLst/>
            <a:gdLst/>
            <a:ahLst/>
            <a:cxnLst/>
            <a:rect r="r" b="b" t="t" l="l"/>
            <a:pathLst>
              <a:path h="4811777" w="2614563">
                <a:moveTo>
                  <a:pt x="0" y="0"/>
                </a:moveTo>
                <a:lnTo>
                  <a:pt x="2614563" y="0"/>
                </a:lnTo>
                <a:lnTo>
                  <a:pt x="2614563" y="4811777"/>
                </a:lnTo>
                <a:lnTo>
                  <a:pt x="0" y="481177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750609" y="5367136"/>
            <a:ext cx="3280069" cy="2566654"/>
          </a:xfrm>
          <a:custGeom>
            <a:avLst/>
            <a:gdLst/>
            <a:ahLst/>
            <a:cxnLst/>
            <a:rect r="r" b="b" t="t" l="l"/>
            <a:pathLst>
              <a:path h="2566654" w="3280069">
                <a:moveTo>
                  <a:pt x="0" y="0"/>
                </a:moveTo>
                <a:lnTo>
                  <a:pt x="3280069" y="0"/>
                </a:lnTo>
                <a:lnTo>
                  <a:pt x="3280069" y="2566654"/>
                </a:lnTo>
                <a:lnTo>
                  <a:pt x="0" y="256665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8247218" y="5350381"/>
            <a:ext cx="1946816" cy="3484234"/>
          </a:xfrm>
          <a:custGeom>
            <a:avLst/>
            <a:gdLst/>
            <a:ahLst/>
            <a:cxnLst/>
            <a:rect r="r" b="b" t="t" l="l"/>
            <a:pathLst>
              <a:path h="3484234" w="1946816">
                <a:moveTo>
                  <a:pt x="0" y="0"/>
                </a:moveTo>
                <a:lnTo>
                  <a:pt x="1946816" y="0"/>
                </a:lnTo>
                <a:lnTo>
                  <a:pt x="1946816" y="3484234"/>
                </a:lnTo>
                <a:lnTo>
                  <a:pt x="0" y="348423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7423060" y="2791428"/>
            <a:ext cx="4080329" cy="2575708"/>
          </a:xfrm>
          <a:custGeom>
            <a:avLst/>
            <a:gdLst/>
            <a:ahLst/>
            <a:cxnLst/>
            <a:rect r="r" b="b" t="t" l="l"/>
            <a:pathLst>
              <a:path h="2575708" w="4080329">
                <a:moveTo>
                  <a:pt x="0" y="0"/>
                </a:moveTo>
                <a:lnTo>
                  <a:pt x="4080329" y="0"/>
                </a:lnTo>
                <a:lnTo>
                  <a:pt x="4080329" y="2575708"/>
                </a:lnTo>
                <a:lnTo>
                  <a:pt x="0" y="257570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3" id="13"/>
          <p:cNvPicPr>
            <a:picLocks noChangeAspect="true"/>
          </p:cNvPicPr>
          <p:nvPr/>
        </p:nvPicPr>
        <p:blipFill>
          <a:blip r:embed="rId11"/>
          <a:srcRect l="0" t="0" r="0" b="0"/>
          <a:stretch>
            <a:fillRect/>
          </a:stretch>
        </p:blipFill>
        <p:spPr>
          <a:xfrm flipH="false" flipV="false" rot="1106053">
            <a:off x="1226624" y="4243244"/>
            <a:ext cx="4912691" cy="4814437"/>
          </a:xfrm>
          <a:prstGeom prst="rect">
            <a:avLst/>
          </a:prstGeom>
        </p:spPr>
      </p:pic>
      <p:sp>
        <p:nvSpPr>
          <p:cNvPr name="TextBox 14" id="14"/>
          <p:cNvSpPr txBox="true"/>
          <p:nvPr/>
        </p:nvSpPr>
        <p:spPr>
          <a:xfrm rot="0">
            <a:off x="2119978" y="800100"/>
            <a:ext cx="14201296" cy="36599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558"/>
              </a:lnSpc>
            </a:pPr>
            <a:r>
              <a:rPr lang="en-US" sz="10399">
                <a:solidFill>
                  <a:srgbClr val="000000"/>
                </a:solidFill>
                <a:latin typeface="Arimo Bold"/>
              </a:rPr>
              <a:t>PARABÉNS!</a:t>
            </a:r>
          </a:p>
          <a:p>
            <a:pPr algn="ctr">
              <a:lnSpc>
                <a:spcPts val="14558"/>
              </a:lnSpc>
            </a:pPr>
          </a:p>
        </p:txBody>
      </p:sp>
      <p:pic>
        <p:nvPicPr>
          <p:cNvPr name="Picture 15" id="15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798823" y="410672"/>
            <a:ext cx="9300224" cy="930022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80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8823" y="722197"/>
            <a:ext cx="16843606" cy="9046941"/>
            <a:chOff x="0" y="0"/>
            <a:chExt cx="4436176" cy="23827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36176" cy="2382733"/>
            </a:xfrm>
            <a:custGeom>
              <a:avLst/>
              <a:gdLst/>
              <a:ahLst/>
              <a:cxnLst/>
              <a:rect r="r" b="b" t="t" l="l"/>
              <a:pathLst>
                <a:path h="2382733" w="4436176">
                  <a:moveTo>
                    <a:pt x="0" y="0"/>
                  </a:moveTo>
                  <a:lnTo>
                    <a:pt x="4436176" y="0"/>
                  </a:lnTo>
                  <a:lnTo>
                    <a:pt x="4436176" y="2382733"/>
                  </a:lnTo>
                  <a:lnTo>
                    <a:pt x="0" y="23827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002325" y="1028700"/>
            <a:ext cx="9640103" cy="8435090"/>
            <a:chOff x="0" y="0"/>
            <a:chExt cx="812800" cy="7112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D712"/>
            </a:solidFill>
            <a:ln w="104775">
              <a:solidFill>
                <a:srgbClr val="000000"/>
              </a:solidFill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127000" y="273050"/>
              <a:ext cx="558800" cy="387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028700" y="1496821"/>
            <a:ext cx="3066364" cy="3677798"/>
          </a:xfrm>
          <a:custGeom>
            <a:avLst/>
            <a:gdLst/>
            <a:ahLst/>
            <a:cxnLst/>
            <a:rect r="r" b="b" t="t" l="l"/>
            <a:pathLst>
              <a:path h="3677798" w="3066364">
                <a:moveTo>
                  <a:pt x="0" y="0"/>
                </a:moveTo>
                <a:lnTo>
                  <a:pt x="3066364" y="0"/>
                </a:lnTo>
                <a:lnTo>
                  <a:pt x="3066364" y="3677798"/>
                </a:lnTo>
                <a:lnTo>
                  <a:pt x="0" y="36777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324949" y="2018786"/>
            <a:ext cx="3280772" cy="3227459"/>
          </a:xfrm>
          <a:custGeom>
            <a:avLst/>
            <a:gdLst/>
            <a:ahLst/>
            <a:cxnLst/>
            <a:rect r="r" b="b" t="t" l="l"/>
            <a:pathLst>
              <a:path h="3227459" w="3280772">
                <a:moveTo>
                  <a:pt x="0" y="0"/>
                </a:moveTo>
                <a:lnTo>
                  <a:pt x="3280772" y="0"/>
                </a:lnTo>
                <a:lnTo>
                  <a:pt x="3280772" y="3227459"/>
                </a:lnTo>
                <a:lnTo>
                  <a:pt x="0" y="32274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28700" y="5643567"/>
            <a:ext cx="3066364" cy="3459931"/>
          </a:xfrm>
          <a:custGeom>
            <a:avLst/>
            <a:gdLst/>
            <a:ahLst/>
            <a:cxnLst/>
            <a:rect r="r" b="b" t="t" l="l"/>
            <a:pathLst>
              <a:path h="3459931" w="3066364">
                <a:moveTo>
                  <a:pt x="0" y="0"/>
                </a:moveTo>
                <a:lnTo>
                  <a:pt x="3066364" y="0"/>
                </a:lnTo>
                <a:lnTo>
                  <a:pt x="3066364" y="3459931"/>
                </a:lnTo>
                <a:lnTo>
                  <a:pt x="0" y="345993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4478193" y="6055123"/>
            <a:ext cx="3524132" cy="3048375"/>
          </a:xfrm>
          <a:custGeom>
            <a:avLst/>
            <a:gdLst/>
            <a:ahLst/>
            <a:cxnLst/>
            <a:rect r="r" b="b" t="t" l="l"/>
            <a:pathLst>
              <a:path h="3048375" w="3524132">
                <a:moveTo>
                  <a:pt x="0" y="0"/>
                </a:moveTo>
                <a:lnTo>
                  <a:pt x="3524132" y="0"/>
                </a:lnTo>
                <a:lnTo>
                  <a:pt x="3524132" y="3048375"/>
                </a:lnTo>
                <a:lnTo>
                  <a:pt x="0" y="304837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2119978" y="894523"/>
            <a:ext cx="14201296" cy="1071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80"/>
              </a:lnSpc>
            </a:pPr>
            <a:r>
              <a:rPr lang="en-US" sz="6200">
                <a:solidFill>
                  <a:srgbClr val="000000"/>
                </a:solidFill>
                <a:latin typeface="Arimo Bold"/>
              </a:rPr>
              <a:t>TRIÂNGULO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80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8823" y="722197"/>
            <a:ext cx="16843606" cy="9046941"/>
            <a:chOff x="0" y="0"/>
            <a:chExt cx="4436176" cy="23827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36176" cy="2382733"/>
            </a:xfrm>
            <a:custGeom>
              <a:avLst/>
              <a:gdLst/>
              <a:ahLst/>
              <a:cxnLst/>
              <a:rect r="r" b="b" t="t" l="l"/>
              <a:pathLst>
                <a:path h="2382733" w="4436176">
                  <a:moveTo>
                    <a:pt x="0" y="0"/>
                  </a:moveTo>
                  <a:lnTo>
                    <a:pt x="4436176" y="0"/>
                  </a:lnTo>
                  <a:lnTo>
                    <a:pt x="4436176" y="2382733"/>
                  </a:lnTo>
                  <a:lnTo>
                    <a:pt x="0" y="23827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002325" y="1028700"/>
            <a:ext cx="9640103" cy="8435090"/>
            <a:chOff x="0" y="0"/>
            <a:chExt cx="812800" cy="7112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D712"/>
            </a:solidFill>
            <a:ln w="104775">
              <a:solidFill>
                <a:srgbClr val="000000"/>
              </a:solidFill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127000" y="273050"/>
              <a:ext cx="558800" cy="387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028700" y="1496821"/>
            <a:ext cx="3066364" cy="3677798"/>
          </a:xfrm>
          <a:custGeom>
            <a:avLst/>
            <a:gdLst/>
            <a:ahLst/>
            <a:cxnLst/>
            <a:rect r="r" b="b" t="t" l="l"/>
            <a:pathLst>
              <a:path h="3677798" w="3066364">
                <a:moveTo>
                  <a:pt x="0" y="0"/>
                </a:moveTo>
                <a:lnTo>
                  <a:pt x="3066364" y="0"/>
                </a:lnTo>
                <a:lnTo>
                  <a:pt x="3066364" y="3677798"/>
                </a:lnTo>
                <a:lnTo>
                  <a:pt x="0" y="36777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1072569" y="2612377"/>
            <a:ext cx="2677376" cy="2633869"/>
          </a:xfrm>
          <a:custGeom>
            <a:avLst/>
            <a:gdLst/>
            <a:ahLst/>
            <a:cxnLst/>
            <a:rect r="r" b="b" t="t" l="l"/>
            <a:pathLst>
              <a:path h="2633869" w="2677376">
                <a:moveTo>
                  <a:pt x="0" y="0"/>
                </a:moveTo>
                <a:lnTo>
                  <a:pt x="2677376" y="0"/>
                </a:lnTo>
                <a:lnTo>
                  <a:pt x="2677376" y="2633868"/>
                </a:lnTo>
                <a:lnTo>
                  <a:pt x="0" y="26338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28700" y="5643567"/>
            <a:ext cx="3066364" cy="3459931"/>
          </a:xfrm>
          <a:custGeom>
            <a:avLst/>
            <a:gdLst/>
            <a:ahLst/>
            <a:cxnLst/>
            <a:rect r="r" b="b" t="t" l="l"/>
            <a:pathLst>
              <a:path h="3459931" w="3066364">
                <a:moveTo>
                  <a:pt x="0" y="0"/>
                </a:moveTo>
                <a:lnTo>
                  <a:pt x="3066364" y="0"/>
                </a:lnTo>
                <a:lnTo>
                  <a:pt x="3066364" y="3459931"/>
                </a:lnTo>
                <a:lnTo>
                  <a:pt x="0" y="345993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4478193" y="6055123"/>
            <a:ext cx="3524132" cy="3048375"/>
          </a:xfrm>
          <a:custGeom>
            <a:avLst/>
            <a:gdLst/>
            <a:ahLst/>
            <a:cxnLst/>
            <a:rect r="r" b="b" t="t" l="l"/>
            <a:pathLst>
              <a:path h="3048375" w="3524132">
                <a:moveTo>
                  <a:pt x="0" y="0"/>
                </a:moveTo>
                <a:lnTo>
                  <a:pt x="3524132" y="0"/>
                </a:lnTo>
                <a:lnTo>
                  <a:pt x="3524132" y="3048375"/>
                </a:lnTo>
                <a:lnTo>
                  <a:pt x="0" y="304837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2119978" y="894523"/>
            <a:ext cx="14201296" cy="1071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80"/>
              </a:lnSpc>
            </a:pPr>
            <a:r>
              <a:rPr lang="en-US" sz="6200">
                <a:solidFill>
                  <a:srgbClr val="000000"/>
                </a:solidFill>
                <a:latin typeface="Arimo Bold"/>
              </a:rPr>
              <a:t>TRIÂNGULO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80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8823" y="722197"/>
            <a:ext cx="16843606" cy="9046941"/>
            <a:chOff x="0" y="0"/>
            <a:chExt cx="4436176" cy="23827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36176" cy="2382733"/>
            </a:xfrm>
            <a:custGeom>
              <a:avLst/>
              <a:gdLst/>
              <a:ahLst/>
              <a:cxnLst/>
              <a:rect r="r" b="b" t="t" l="l"/>
              <a:pathLst>
                <a:path h="2382733" w="4436176">
                  <a:moveTo>
                    <a:pt x="0" y="0"/>
                  </a:moveTo>
                  <a:lnTo>
                    <a:pt x="4436176" y="0"/>
                  </a:lnTo>
                  <a:lnTo>
                    <a:pt x="4436176" y="2382733"/>
                  </a:lnTo>
                  <a:lnTo>
                    <a:pt x="0" y="23827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002325" y="1028700"/>
            <a:ext cx="9640103" cy="8435090"/>
            <a:chOff x="0" y="0"/>
            <a:chExt cx="812800" cy="7112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D712"/>
            </a:solidFill>
            <a:ln w="104775">
              <a:solidFill>
                <a:srgbClr val="000000"/>
              </a:solidFill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127000" y="273050"/>
              <a:ext cx="558800" cy="387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028700" y="1496821"/>
            <a:ext cx="3066364" cy="3677798"/>
          </a:xfrm>
          <a:custGeom>
            <a:avLst/>
            <a:gdLst/>
            <a:ahLst/>
            <a:cxnLst/>
            <a:rect r="r" b="b" t="t" l="l"/>
            <a:pathLst>
              <a:path h="3677798" w="3066364">
                <a:moveTo>
                  <a:pt x="0" y="0"/>
                </a:moveTo>
                <a:lnTo>
                  <a:pt x="3066364" y="0"/>
                </a:lnTo>
                <a:lnTo>
                  <a:pt x="3066364" y="3677798"/>
                </a:lnTo>
                <a:lnTo>
                  <a:pt x="0" y="36777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1072569" y="2612377"/>
            <a:ext cx="2677376" cy="2633869"/>
          </a:xfrm>
          <a:custGeom>
            <a:avLst/>
            <a:gdLst/>
            <a:ahLst/>
            <a:cxnLst/>
            <a:rect r="r" b="b" t="t" l="l"/>
            <a:pathLst>
              <a:path h="2633869" w="2677376">
                <a:moveTo>
                  <a:pt x="0" y="0"/>
                </a:moveTo>
                <a:lnTo>
                  <a:pt x="2677376" y="0"/>
                </a:lnTo>
                <a:lnTo>
                  <a:pt x="2677376" y="2633868"/>
                </a:lnTo>
                <a:lnTo>
                  <a:pt x="0" y="26338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28700" y="5643567"/>
            <a:ext cx="3066364" cy="3459931"/>
          </a:xfrm>
          <a:custGeom>
            <a:avLst/>
            <a:gdLst/>
            <a:ahLst/>
            <a:cxnLst/>
            <a:rect r="r" b="b" t="t" l="l"/>
            <a:pathLst>
              <a:path h="3459931" w="3066364">
                <a:moveTo>
                  <a:pt x="0" y="0"/>
                </a:moveTo>
                <a:lnTo>
                  <a:pt x="3066364" y="0"/>
                </a:lnTo>
                <a:lnTo>
                  <a:pt x="3066364" y="3459931"/>
                </a:lnTo>
                <a:lnTo>
                  <a:pt x="0" y="345993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144000" y="6348715"/>
            <a:ext cx="3184720" cy="2754783"/>
          </a:xfrm>
          <a:custGeom>
            <a:avLst/>
            <a:gdLst/>
            <a:ahLst/>
            <a:cxnLst/>
            <a:rect r="r" b="b" t="t" l="l"/>
            <a:pathLst>
              <a:path h="2754783" w="3184720">
                <a:moveTo>
                  <a:pt x="0" y="0"/>
                </a:moveTo>
                <a:lnTo>
                  <a:pt x="3184720" y="0"/>
                </a:lnTo>
                <a:lnTo>
                  <a:pt x="3184720" y="2754783"/>
                </a:lnTo>
                <a:lnTo>
                  <a:pt x="0" y="275478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2119978" y="894523"/>
            <a:ext cx="14201296" cy="1071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80"/>
              </a:lnSpc>
            </a:pPr>
            <a:r>
              <a:rPr lang="en-US" sz="6200">
                <a:solidFill>
                  <a:srgbClr val="000000"/>
                </a:solidFill>
                <a:latin typeface="Arimo Bold"/>
              </a:rPr>
              <a:t>TRIÂNGULO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80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8823" y="722197"/>
            <a:ext cx="16843606" cy="9046941"/>
            <a:chOff x="0" y="0"/>
            <a:chExt cx="4436176" cy="23827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36176" cy="2382733"/>
            </a:xfrm>
            <a:custGeom>
              <a:avLst/>
              <a:gdLst/>
              <a:ahLst/>
              <a:cxnLst/>
              <a:rect r="r" b="b" t="t" l="l"/>
              <a:pathLst>
                <a:path h="2382733" w="4436176">
                  <a:moveTo>
                    <a:pt x="0" y="0"/>
                  </a:moveTo>
                  <a:lnTo>
                    <a:pt x="4436176" y="0"/>
                  </a:lnTo>
                  <a:lnTo>
                    <a:pt x="4436176" y="2382733"/>
                  </a:lnTo>
                  <a:lnTo>
                    <a:pt x="0" y="23827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002325" y="1028700"/>
            <a:ext cx="9640103" cy="8435090"/>
            <a:chOff x="0" y="0"/>
            <a:chExt cx="812800" cy="7112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D712"/>
            </a:solidFill>
            <a:ln w="104775">
              <a:solidFill>
                <a:srgbClr val="000000"/>
              </a:solidFill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127000" y="273050"/>
              <a:ext cx="558800" cy="387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028700" y="1496821"/>
            <a:ext cx="3066364" cy="3677798"/>
          </a:xfrm>
          <a:custGeom>
            <a:avLst/>
            <a:gdLst/>
            <a:ahLst/>
            <a:cxnLst/>
            <a:rect r="r" b="b" t="t" l="l"/>
            <a:pathLst>
              <a:path h="3677798" w="3066364">
                <a:moveTo>
                  <a:pt x="0" y="0"/>
                </a:moveTo>
                <a:lnTo>
                  <a:pt x="3066364" y="0"/>
                </a:lnTo>
                <a:lnTo>
                  <a:pt x="3066364" y="3677798"/>
                </a:lnTo>
                <a:lnTo>
                  <a:pt x="0" y="36777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1072569" y="2612377"/>
            <a:ext cx="2677376" cy="2633869"/>
          </a:xfrm>
          <a:custGeom>
            <a:avLst/>
            <a:gdLst/>
            <a:ahLst/>
            <a:cxnLst/>
            <a:rect r="r" b="b" t="t" l="l"/>
            <a:pathLst>
              <a:path h="2633869" w="2677376">
                <a:moveTo>
                  <a:pt x="0" y="0"/>
                </a:moveTo>
                <a:lnTo>
                  <a:pt x="2677376" y="0"/>
                </a:lnTo>
                <a:lnTo>
                  <a:pt x="2677376" y="2633868"/>
                </a:lnTo>
                <a:lnTo>
                  <a:pt x="0" y="26338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435382" y="6602061"/>
            <a:ext cx="2354092" cy="2656239"/>
          </a:xfrm>
          <a:custGeom>
            <a:avLst/>
            <a:gdLst/>
            <a:ahLst/>
            <a:cxnLst/>
            <a:rect r="r" b="b" t="t" l="l"/>
            <a:pathLst>
              <a:path h="2656239" w="2354092">
                <a:moveTo>
                  <a:pt x="0" y="0"/>
                </a:moveTo>
                <a:lnTo>
                  <a:pt x="2354092" y="0"/>
                </a:lnTo>
                <a:lnTo>
                  <a:pt x="2354092" y="2656239"/>
                </a:lnTo>
                <a:lnTo>
                  <a:pt x="0" y="265623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144000" y="6503517"/>
            <a:ext cx="3184720" cy="2754783"/>
          </a:xfrm>
          <a:custGeom>
            <a:avLst/>
            <a:gdLst/>
            <a:ahLst/>
            <a:cxnLst/>
            <a:rect r="r" b="b" t="t" l="l"/>
            <a:pathLst>
              <a:path h="2754783" w="3184720">
                <a:moveTo>
                  <a:pt x="0" y="0"/>
                </a:moveTo>
                <a:lnTo>
                  <a:pt x="3184720" y="0"/>
                </a:lnTo>
                <a:lnTo>
                  <a:pt x="3184720" y="2754783"/>
                </a:lnTo>
                <a:lnTo>
                  <a:pt x="0" y="275478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2119978" y="894523"/>
            <a:ext cx="14201296" cy="1071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80"/>
              </a:lnSpc>
            </a:pPr>
            <a:r>
              <a:rPr lang="en-US" sz="6200">
                <a:solidFill>
                  <a:srgbClr val="000000"/>
                </a:solidFill>
                <a:latin typeface="Arimo Bold"/>
              </a:rPr>
              <a:t>TRIÂNGULO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80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8823" y="722197"/>
            <a:ext cx="16843606" cy="9046941"/>
            <a:chOff x="0" y="0"/>
            <a:chExt cx="4436176" cy="23827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36176" cy="2382733"/>
            </a:xfrm>
            <a:custGeom>
              <a:avLst/>
              <a:gdLst/>
              <a:ahLst/>
              <a:cxnLst/>
              <a:rect r="r" b="b" t="t" l="l"/>
              <a:pathLst>
                <a:path h="2382733" w="4436176">
                  <a:moveTo>
                    <a:pt x="0" y="0"/>
                  </a:moveTo>
                  <a:lnTo>
                    <a:pt x="4436176" y="0"/>
                  </a:lnTo>
                  <a:lnTo>
                    <a:pt x="4436176" y="2382733"/>
                  </a:lnTo>
                  <a:lnTo>
                    <a:pt x="0" y="23827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002325" y="1028700"/>
            <a:ext cx="9640103" cy="8435090"/>
            <a:chOff x="0" y="0"/>
            <a:chExt cx="812800" cy="7112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D712"/>
            </a:solidFill>
            <a:ln w="104775">
              <a:solidFill>
                <a:srgbClr val="000000"/>
              </a:solidFill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127000" y="273050"/>
              <a:ext cx="558800" cy="387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1289195" y="5486610"/>
            <a:ext cx="2614523" cy="3135859"/>
          </a:xfrm>
          <a:custGeom>
            <a:avLst/>
            <a:gdLst/>
            <a:ahLst/>
            <a:cxnLst/>
            <a:rect r="r" b="b" t="t" l="l"/>
            <a:pathLst>
              <a:path h="3135859" w="2614523">
                <a:moveTo>
                  <a:pt x="0" y="0"/>
                </a:moveTo>
                <a:lnTo>
                  <a:pt x="2614523" y="0"/>
                </a:lnTo>
                <a:lnTo>
                  <a:pt x="2614523" y="3135860"/>
                </a:lnTo>
                <a:lnTo>
                  <a:pt x="0" y="31358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1072569" y="2612377"/>
            <a:ext cx="2677376" cy="2633869"/>
          </a:xfrm>
          <a:custGeom>
            <a:avLst/>
            <a:gdLst/>
            <a:ahLst/>
            <a:cxnLst/>
            <a:rect r="r" b="b" t="t" l="l"/>
            <a:pathLst>
              <a:path h="2633869" w="2677376">
                <a:moveTo>
                  <a:pt x="0" y="0"/>
                </a:moveTo>
                <a:lnTo>
                  <a:pt x="2677376" y="0"/>
                </a:lnTo>
                <a:lnTo>
                  <a:pt x="2677376" y="2633868"/>
                </a:lnTo>
                <a:lnTo>
                  <a:pt x="0" y="26338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435382" y="6602061"/>
            <a:ext cx="2354092" cy="2656239"/>
          </a:xfrm>
          <a:custGeom>
            <a:avLst/>
            <a:gdLst/>
            <a:ahLst/>
            <a:cxnLst/>
            <a:rect r="r" b="b" t="t" l="l"/>
            <a:pathLst>
              <a:path h="2656239" w="2354092">
                <a:moveTo>
                  <a:pt x="0" y="0"/>
                </a:moveTo>
                <a:lnTo>
                  <a:pt x="2354092" y="0"/>
                </a:lnTo>
                <a:lnTo>
                  <a:pt x="2354092" y="2656239"/>
                </a:lnTo>
                <a:lnTo>
                  <a:pt x="0" y="265623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144000" y="6503517"/>
            <a:ext cx="3184720" cy="2754783"/>
          </a:xfrm>
          <a:custGeom>
            <a:avLst/>
            <a:gdLst/>
            <a:ahLst/>
            <a:cxnLst/>
            <a:rect r="r" b="b" t="t" l="l"/>
            <a:pathLst>
              <a:path h="2754783" w="3184720">
                <a:moveTo>
                  <a:pt x="0" y="0"/>
                </a:moveTo>
                <a:lnTo>
                  <a:pt x="3184720" y="0"/>
                </a:lnTo>
                <a:lnTo>
                  <a:pt x="3184720" y="2754783"/>
                </a:lnTo>
                <a:lnTo>
                  <a:pt x="0" y="275478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2119978" y="894523"/>
            <a:ext cx="14201296" cy="1071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80"/>
              </a:lnSpc>
            </a:pPr>
            <a:r>
              <a:rPr lang="en-US" sz="6200">
                <a:solidFill>
                  <a:srgbClr val="000000"/>
                </a:solidFill>
                <a:latin typeface="Arimo Bold"/>
              </a:rPr>
              <a:t>TRIÂNGULO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80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8823" y="722197"/>
            <a:ext cx="16843606" cy="9046941"/>
            <a:chOff x="0" y="0"/>
            <a:chExt cx="4436176" cy="23827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36176" cy="2382733"/>
            </a:xfrm>
            <a:custGeom>
              <a:avLst/>
              <a:gdLst/>
              <a:ahLst/>
              <a:cxnLst/>
              <a:rect r="r" b="b" t="t" l="l"/>
              <a:pathLst>
                <a:path h="2382733" w="4436176">
                  <a:moveTo>
                    <a:pt x="0" y="0"/>
                  </a:moveTo>
                  <a:lnTo>
                    <a:pt x="4436176" y="0"/>
                  </a:lnTo>
                  <a:lnTo>
                    <a:pt x="4436176" y="2382733"/>
                  </a:lnTo>
                  <a:lnTo>
                    <a:pt x="0" y="23827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002325" y="1028700"/>
            <a:ext cx="9640103" cy="8435090"/>
            <a:chOff x="0" y="0"/>
            <a:chExt cx="812800" cy="7112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D712"/>
            </a:solidFill>
            <a:ln w="104775">
              <a:solidFill>
                <a:srgbClr val="000000"/>
              </a:solidFill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127000" y="273050"/>
              <a:ext cx="558800" cy="387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1749283" y="5356042"/>
            <a:ext cx="2146188" cy="2574138"/>
          </a:xfrm>
          <a:custGeom>
            <a:avLst/>
            <a:gdLst/>
            <a:ahLst/>
            <a:cxnLst/>
            <a:rect r="r" b="b" t="t" l="l"/>
            <a:pathLst>
              <a:path h="2574138" w="2146188">
                <a:moveTo>
                  <a:pt x="0" y="0"/>
                </a:moveTo>
                <a:lnTo>
                  <a:pt x="2146188" y="0"/>
                </a:lnTo>
                <a:lnTo>
                  <a:pt x="2146188" y="2574139"/>
                </a:lnTo>
                <a:lnTo>
                  <a:pt x="0" y="25741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1072569" y="2612377"/>
            <a:ext cx="2677376" cy="2633869"/>
          </a:xfrm>
          <a:custGeom>
            <a:avLst/>
            <a:gdLst/>
            <a:ahLst/>
            <a:cxnLst/>
            <a:rect r="r" b="b" t="t" l="l"/>
            <a:pathLst>
              <a:path h="2633869" w="2677376">
                <a:moveTo>
                  <a:pt x="0" y="0"/>
                </a:moveTo>
                <a:lnTo>
                  <a:pt x="2677376" y="0"/>
                </a:lnTo>
                <a:lnTo>
                  <a:pt x="2677376" y="2633868"/>
                </a:lnTo>
                <a:lnTo>
                  <a:pt x="0" y="26338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435382" y="6602061"/>
            <a:ext cx="2354092" cy="2656239"/>
          </a:xfrm>
          <a:custGeom>
            <a:avLst/>
            <a:gdLst/>
            <a:ahLst/>
            <a:cxnLst/>
            <a:rect r="r" b="b" t="t" l="l"/>
            <a:pathLst>
              <a:path h="2656239" w="2354092">
                <a:moveTo>
                  <a:pt x="0" y="0"/>
                </a:moveTo>
                <a:lnTo>
                  <a:pt x="2354092" y="0"/>
                </a:lnTo>
                <a:lnTo>
                  <a:pt x="2354092" y="2656239"/>
                </a:lnTo>
                <a:lnTo>
                  <a:pt x="0" y="265623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144000" y="6503517"/>
            <a:ext cx="3184720" cy="2754783"/>
          </a:xfrm>
          <a:custGeom>
            <a:avLst/>
            <a:gdLst/>
            <a:ahLst/>
            <a:cxnLst/>
            <a:rect r="r" b="b" t="t" l="l"/>
            <a:pathLst>
              <a:path h="2754783" w="3184720">
                <a:moveTo>
                  <a:pt x="0" y="0"/>
                </a:moveTo>
                <a:lnTo>
                  <a:pt x="3184720" y="0"/>
                </a:lnTo>
                <a:lnTo>
                  <a:pt x="3184720" y="2754783"/>
                </a:lnTo>
                <a:lnTo>
                  <a:pt x="0" y="275478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12" id="12"/>
          <p:cNvPicPr>
            <a:picLocks noChangeAspect="true"/>
          </p:cNvPicPr>
          <p:nvPr/>
        </p:nvPicPr>
        <p:blipFill>
          <a:blip r:embed="rId10"/>
          <a:srcRect l="0" t="0" r="0" b="0"/>
          <a:stretch>
            <a:fillRect/>
          </a:stretch>
        </p:blipFill>
        <p:spPr>
          <a:xfrm flipH="false" flipV="false" rot="0">
            <a:off x="379702" y="705931"/>
            <a:ext cx="9300224" cy="9300224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10"/>
          <a:srcRect l="0" t="0" r="0" b="0"/>
          <a:stretch>
            <a:fillRect/>
          </a:stretch>
        </p:blipFill>
        <p:spPr>
          <a:xfrm flipH="false" flipV="false" rot="0">
            <a:off x="8987776" y="163567"/>
            <a:ext cx="9300224" cy="9300224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11"/>
          <a:srcRect l="0" t="0" r="0" b="0"/>
          <a:stretch>
            <a:fillRect/>
          </a:stretch>
        </p:blipFill>
        <p:spPr>
          <a:xfrm flipH="false" flipV="false" rot="0">
            <a:off x="1717422" y="2612389"/>
            <a:ext cx="6624783" cy="6492287"/>
          </a:xfrm>
          <a:prstGeom prst="rect">
            <a:avLst/>
          </a:prstGeom>
        </p:spPr>
      </p:pic>
      <p:sp>
        <p:nvSpPr>
          <p:cNvPr name="TextBox 15" id="15"/>
          <p:cNvSpPr txBox="true"/>
          <p:nvPr/>
        </p:nvSpPr>
        <p:spPr>
          <a:xfrm rot="0">
            <a:off x="-451608" y="800100"/>
            <a:ext cx="14201296" cy="18122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560"/>
              </a:lnSpc>
            </a:pPr>
            <a:r>
              <a:rPr lang="en-US" sz="10400">
                <a:solidFill>
                  <a:srgbClr val="000000"/>
                </a:solidFill>
                <a:latin typeface="Arimo Bold"/>
              </a:rPr>
              <a:t>PARABÉNS!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80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8823" y="722197"/>
            <a:ext cx="16843606" cy="9046941"/>
            <a:chOff x="0" y="0"/>
            <a:chExt cx="4436176" cy="23827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36176" cy="2382733"/>
            </a:xfrm>
            <a:custGeom>
              <a:avLst/>
              <a:gdLst/>
              <a:ahLst/>
              <a:cxnLst/>
              <a:rect r="r" b="b" t="t" l="l"/>
              <a:pathLst>
                <a:path h="2382733" w="4436176">
                  <a:moveTo>
                    <a:pt x="0" y="0"/>
                  </a:moveTo>
                  <a:lnTo>
                    <a:pt x="4436176" y="0"/>
                  </a:lnTo>
                  <a:lnTo>
                    <a:pt x="4436176" y="2382733"/>
                  </a:lnTo>
                  <a:lnTo>
                    <a:pt x="0" y="23827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144000" y="1327221"/>
            <a:ext cx="8115300" cy="7931079"/>
            <a:chOff x="0" y="0"/>
            <a:chExt cx="2137363" cy="208884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137363" cy="2088844"/>
            </a:xfrm>
            <a:custGeom>
              <a:avLst/>
              <a:gdLst/>
              <a:ahLst/>
              <a:cxnLst/>
              <a:rect r="r" b="b" t="t" l="l"/>
              <a:pathLst>
                <a:path h="2088844" w="2137363">
                  <a:moveTo>
                    <a:pt x="0" y="0"/>
                  </a:moveTo>
                  <a:lnTo>
                    <a:pt x="2137363" y="0"/>
                  </a:lnTo>
                  <a:lnTo>
                    <a:pt x="2137363" y="2088844"/>
                  </a:lnTo>
                  <a:lnTo>
                    <a:pt x="0" y="2088844"/>
                  </a:lnTo>
                  <a:close/>
                </a:path>
              </a:pathLst>
            </a:custGeom>
            <a:solidFill>
              <a:srgbClr val="E2380A"/>
            </a:solidFill>
            <a:ln w="104775">
              <a:solidFill>
                <a:srgbClr val="000000"/>
              </a:solidFill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427131" y="2310788"/>
            <a:ext cx="2469019" cy="2206686"/>
          </a:xfrm>
          <a:custGeom>
            <a:avLst/>
            <a:gdLst/>
            <a:ahLst/>
            <a:cxnLst/>
            <a:rect r="r" b="b" t="t" l="l"/>
            <a:pathLst>
              <a:path h="2206686" w="2469019">
                <a:moveTo>
                  <a:pt x="0" y="0"/>
                </a:moveTo>
                <a:lnTo>
                  <a:pt x="2469020" y="0"/>
                </a:lnTo>
                <a:lnTo>
                  <a:pt x="2469020" y="2206686"/>
                </a:lnTo>
                <a:lnTo>
                  <a:pt x="0" y="22066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440425" y="2165075"/>
            <a:ext cx="2498113" cy="2498113"/>
          </a:xfrm>
          <a:custGeom>
            <a:avLst/>
            <a:gdLst/>
            <a:ahLst/>
            <a:cxnLst/>
            <a:rect r="r" b="b" t="t" l="l"/>
            <a:pathLst>
              <a:path h="2498113" w="2498113">
                <a:moveTo>
                  <a:pt x="0" y="0"/>
                </a:moveTo>
                <a:lnTo>
                  <a:pt x="2498113" y="0"/>
                </a:lnTo>
                <a:lnTo>
                  <a:pt x="2498113" y="2498113"/>
                </a:lnTo>
                <a:lnTo>
                  <a:pt x="0" y="249811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427131" y="5690228"/>
            <a:ext cx="2936175" cy="2796706"/>
          </a:xfrm>
          <a:custGeom>
            <a:avLst/>
            <a:gdLst/>
            <a:ahLst/>
            <a:cxnLst/>
            <a:rect r="r" b="b" t="t" l="l"/>
            <a:pathLst>
              <a:path h="2796706" w="2936175">
                <a:moveTo>
                  <a:pt x="0" y="0"/>
                </a:moveTo>
                <a:lnTo>
                  <a:pt x="2936175" y="0"/>
                </a:lnTo>
                <a:lnTo>
                  <a:pt x="2936175" y="2796707"/>
                </a:lnTo>
                <a:lnTo>
                  <a:pt x="0" y="279670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107639" y="5506740"/>
            <a:ext cx="3163684" cy="3163684"/>
          </a:xfrm>
          <a:custGeom>
            <a:avLst/>
            <a:gdLst/>
            <a:ahLst/>
            <a:cxnLst/>
            <a:rect r="r" b="b" t="t" l="l"/>
            <a:pathLst>
              <a:path h="3163684" w="3163684">
                <a:moveTo>
                  <a:pt x="0" y="0"/>
                </a:moveTo>
                <a:lnTo>
                  <a:pt x="3163684" y="0"/>
                </a:lnTo>
                <a:lnTo>
                  <a:pt x="3163684" y="3163683"/>
                </a:lnTo>
                <a:lnTo>
                  <a:pt x="0" y="316368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-1660223" y="724923"/>
            <a:ext cx="14201296" cy="1071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80"/>
              </a:lnSpc>
            </a:pPr>
            <a:r>
              <a:rPr lang="en-US" sz="6200">
                <a:solidFill>
                  <a:srgbClr val="000000"/>
                </a:solidFill>
                <a:latin typeface="Arimo Bold"/>
              </a:rPr>
              <a:t>QUADRADO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80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8823" y="722197"/>
            <a:ext cx="16843606" cy="9046941"/>
            <a:chOff x="0" y="0"/>
            <a:chExt cx="4436176" cy="23827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36176" cy="2382733"/>
            </a:xfrm>
            <a:custGeom>
              <a:avLst/>
              <a:gdLst/>
              <a:ahLst/>
              <a:cxnLst/>
              <a:rect r="r" b="b" t="t" l="l"/>
              <a:pathLst>
                <a:path h="2382733" w="4436176">
                  <a:moveTo>
                    <a:pt x="0" y="0"/>
                  </a:moveTo>
                  <a:lnTo>
                    <a:pt x="4436176" y="0"/>
                  </a:lnTo>
                  <a:lnTo>
                    <a:pt x="4436176" y="2382733"/>
                  </a:lnTo>
                  <a:lnTo>
                    <a:pt x="0" y="23827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144000" y="1327221"/>
            <a:ext cx="8115300" cy="7931079"/>
            <a:chOff x="0" y="0"/>
            <a:chExt cx="2137363" cy="208884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137363" cy="2088844"/>
            </a:xfrm>
            <a:custGeom>
              <a:avLst/>
              <a:gdLst/>
              <a:ahLst/>
              <a:cxnLst/>
              <a:rect r="r" b="b" t="t" l="l"/>
              <a:pathLst>
                <a:path h="2088844" w="2137363">
                  <a:moveTo>
                    <a:pt x="0" y="0"/>
                  </a:moveTo>
                  <a:lnTo>
                    <a:pt x="2137363" y="0"/>
                  </a:lnTo>
                  <a:lnTo>
                    <a:pt x="2137363" y="2088844"/>
                  </a:lnTo>
                  <a:lnTo>
                    <a:pt x="0" y="2088844"/>
                  </a:lnTo>
                  <a:close/>
                </a:path>
              </a:pathLst>
            </a:custGeom>
            <a:solidFill>
              <a:srgbClr val="E2380A"/>
            </a:solidFill>
            <a:ln w="104775">
              <a:solidFill>
                <a:srgbClr val="000000"/>
              </a:solidFill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5440425" y="2165075"/>
            <a:ext cx="2498113" cy="2498113"/>
          </a:xfrm>
          <a:custGeom>
            <a:avLst/>
            <a:gdLst/>
            <a:ahLst/>
            <a:cxnLst/>
            <a:rect r="r" b="b" t="t" l="l"/>
            <a:pathLst>
              <a:path h="2498113" w="2498113">
                <a:moveTo>
                  <a:pt x="0" y="0"/>
                </a:moveTo>
                <a:lnTo>
                  <a:pt x="2498113" y="0"/>
                </a:lnTo>
                <a:lnTo>
                  <a:pt x="2498113" y="2498113"/>
                </a:lnTo>
                <a:lnTo>
                  <a:pt x="0" y="24981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27131" y="5690228"/>
            <a:ext cx="2936175" cy="2796706"/>
          </a:xfrm>
          <a:custGeom>
            <a:avLst/>
            <a:gdLst/>
            <a:ahLst/>
            <a:cxnLst/>
            <a:rect r="r" b="b" t="t" l="l"/>
            <a:pathLst>
              <a:path h="2796706" w="2936175">
                <a:moveTo>
                  <a:pt x="0" y="0"/>
                </a:moveTo>
                <a:lnTo>
                  <a:pt x="2936175" y="0"/>
                </a:lnTo>
                <a:lnTo>
                  <a:pt x="2936175" y="2796707"/>
                </a:lnTo>
                <a:lnTo>
                  <a:pt x="0" y="27967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107639" y="5506740"/>
            <a:ext cx="3163684" cy="3163684"/>
          </a:xfrm>
          <a:custGeom>
            <a:avLst/>
            <a:gdLst/>
            <a:ahLst/>
            <a:cxnLst/>
            <a:rect r="r" b="b" t="t" l="l"/>
            <a:pathLst>
              <a:path h="3163684" w="3163684">
                <a:moveTo>
                  <a:pt x="0" y="0"/>
                </a:moveTo>
                <a:lnTo>
                  <a:pt x="3163684" y="0"/>
                </a:lnTo>
                <a:lnTo>
                  <a:pt x="3163684" y="3163683"/>
                </a:lnTo>
                <a:lnTo>
                  <a:pt x="0" y="316368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-1660223" y="724923"/>
            <a:ext cx="14201296" cy="1071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80"/>
              </a:lnSpc>
            </a:pPr>
            <a:r>
              <a:rPr lang="en-US" sz="6200">
                <a:solidFill>
                  <a:srgbClr val="000000"/>
                </a:solidFill>
                <a:latin typeface="Arimo Bold"/>
              </a:rPr>
              <a:t>QUADRADO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9481588" y="1796168"/>
            <a:ext cx="2469019" cy="2206686"/>
          </a:xfrm>
          <a:custGeom>
            <a:avLst/>
            <a:gdLst/>
            <a:ahLst/>
            <a:cxnLst/>
            <a:rect r="r" b="b" t="t" l="l"/>
            <a:pathLst>
              <a:path h="2206686" w="2469019">
                <a:moveTo>
                  <a:pt x="0" y="0"/>
                </a:moveTo>
                <a:lnTo>
                  <a:pt x="2469019" y="0"/>
                </a:lnTo>
                <a:lnTo>
                  <a:pt x="2469019" y="2206687"/>
                </a:lnTo>
                <a:lnTo>
                  <a:pt x="0" y="220668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80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8823" y="722197"/>
            <a:ext cx="16843606" cy="9046941"/>
            <a:chOff x="0" y="0"/>
            <a:chExt cx="4436176" cy="23827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36176" cy="2382733"/>
            </a:xfrm>
            <a:custGeom>
              <a:avLst/>
              <a:gdLst/>
              <a:ahLst/>
              <a:cxnLst/>
              <a:rect r="r" b="b" t="t" l="l"/>
              <a:pathLst>
                <a:path h="2382733" w="4436176">
                  <a:moveTo>
                    <a:pt x="0" y="0"/>
                  </a:moveTo>
                  <a:lnTo>
                    <a:pt x="4436176" y="0"/>
                  </a:lnTo>
                  <a:lnTo>
                    <a:pt x="4436176" y="2382733"/>
                  </a:lnTo>
                  <a:lnTo>
                    <a:pt x="0" y="23827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144000" y="1327221"/>
            <a:ext cx="8115300" cy="7931079"/>
            <a:chOff x="0" y="0"/>
            <a:chExt cx="2137363" cy="208884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137363" cy="2088844"/>
            </a:xfrm>
            <a:custGeom>
              <a:avLst/>
              <a:gdLst/>
              <a:ahLst/>
              <a:cxnLst/>
              <a:rect r="r" b="b" t="t" l="l"/>
              <a:pathLst>
                <a:path h="2088844" w="2137363">
                  <a:moveTo>
                    <a:pt x="0" y="0"/>
                  </a:moveTo>
                  <a:lnTo>
                    <a:pt x="2137363" y="0"/>
                  </a:lnTo>
                  <a:lnTo>
                    <a:pt x="2137363" y="2088844"/>
                  </a:lnTo>
                  <a:lnTo>
                    <a:pt x="0" y="2088844"/>
                  </a:lnTo>
                  <a:close/>
                </a:path>
              </a:pathLst>
            </a:custGeom>
            <a:solidFill>
              <a:srgbClr val="E2380A"/>
            </a:solidFill>
            <a:ln w="104775">
              <a:solidFill>
                <a:srgbClr val="000000"/>
              </a:solidFill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3613832" y="1796168"/>
            <a:ext cx="2498113" cy="2498113"/>
          </a:xfrm>
          <a:custGeom>
            <a:avLst/>
            <a:gdLst/>
            <a:ahLst/>
            <a:cxnLst/>
            <a:rect r="r" b="b" t="t" l="l"/>
            <a:pathLst>
              <a:path h="2498113" w="2498113">
                <a:moveTo>
                  <a:pt x="0" y="0"/>
                </a:moveTo>
                <a:lnTo>
                  <a:pt x="2498113" y="0"/>
                </a:lnTo>
                <a:lnTo>
                  <a:pt x="2498113" y="2498113"/>
                </a:lnTo>
                <a:lnTo>
                  <a:pt x="0" y="24981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27131" y="5690228"/>
            <a:ext cx="2936175" cy="2796706"/>
          </a:xfrm>
          <a:custGeom>
            <a:avLst/>
            <a:gdLst/>
            <a:ahLst/>
            <a:cxnLst/>
            <a:rect r="r" b="b" t="t" l="l"/>
            <a:pathLst>
              <a:path h="2796706" w="2936175">
                <a:moveTo>
                  <a:pt x="0" y="0"/>
                </a:moveTo>
                <a:lnTo>
                  <a:pt x="2936175" y="0"/>
                </a:lnTo>
                <a:lnTo>
                  <a:pt x="2936175" y="2796707"/>
                </a:lnTo>
                <a:lnTo>
                  <a:pt x="0" y="27967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107639" y="5506740"/>
            <a:ext cx="3163684" cy="3163684"/>
          </a:xfrm>
          <a:custGeom>
            <a:avLst/>
            <a:gdLst/>
            <a:ahLst/>
            <a:cxnLst/>
            <a:rect r="r" b="b" t="t" l="l"/>
            <a:pathLst>
              <a:path h="3163684" w="3163684">
                <a:moveTo>
                  <a:pt x="0" y="0"/>
                </a:moveTo>
                <a:lnTo>
                  <a:pt x="3163684" y="0"/>
                </a:lnTo>
                <a:lnTo>
                  <a:pt x="3163684" y="3163683"/>
                </a:lnTo>
                <a:lnTo>
                  <a:pt x="0" y="316368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-1660223" y="724923"/>
            <a:ext cx="14201296" cy="1071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80"/>
              </a:lnSpc>
            </a:pPr>
            <a:r>
              <a:rPr lang="en-US" sz="6200">
                <a:solidFill>
                  <a:srgbClr val="000000"/>
                </a:solidFill>
                <a:latin typeface="Arimo Bold"/>
              </a:rPr>
              <a:t>QUADRADO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9481588" y="1796168"/>
            <a:ext cx="2469019" cy="2206686"/>
          </a:xfrm>
          <a:custGeom>
            <a:avLst/>
            <a:gdLst/>
            <a:ahLst/>
            <a:cxnLst/>
            <a:rect r="r" b="b" t="t" l="l"/>
            <a:pathLst>
              <a:path h="2206686" w="2469019">
                <a:moveTo>
                  <a:pt x="0" y="0"/>
                </a:moveTo>
                <a:lnTo>
                  <a:pt x="2469019" y="0"/>
                </a:lnTo>
                <a:lnTo>
                  <a:pt x="2469019" y="2206687"/>
                </a:lnTo>
                <a:lnTo>
                  <a:pt x="0" y="220668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80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8823" y="722197"/>
            <a:ext cx="16843606" cy="9046941"/>
            <a:chOff x="0" y="0"/>
            <a:chExt cx="4436176" cy="23827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36176" cy="2382733"/>
            </a:xfrm>
            <a:custGeom>
              <a:avLst/>
              <a:gdLst/>
              <a:ahLst/>
              <a:cxnLst/>
              <a:rect r="r" b="b" t="t" l="l"/>
              <a:pathLst>
                <a:path h="2382733" w="4436176">
                  <a:moveTo>
                    <a:pt x="0" y="0"/>
                  </a:moveTo>
                  <a:lnTo>
                    <a:pt x="4436176" y="0"/>
                  </a:lnTo>
                  <a:lnTo>
                    <a:pt x="4436176" y="2382733"/>
                  </a:lnTo>
                  <a:lnTo>
                    <a:pt x="0" y="23827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144000" y="1327221"/>
            <a:ext cx="8115300" cy="7931079"/>
            <a:chOff x="0" y="0"/>
            <a:chExt cx="2137363" cy="208884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137363" cy="2088844"/>
            </a:xfrm>
            <a:custGeom>
              <a:avLst/>
              <a:gdLst/>
              <a:ahLst/>
              <a:cxnLst/>
              <a:rect r="r" b="b" t="t" l="l"/>
              <a:pathLst>
                <a:path h="2088844" w="2137363">
                  <a:moveTo>
                    <a:pt x="0" y="0"/>
                  </a:moveTo>
                  <a:lnTo>
                    <a:pt x="2137363" y="0"/>
                  </a:lnTo>
                  <a:lnTo>
                    <a:pt x="2137363" y="2088844"/>
                  </a:lnTo>
                  <a:lnTo>
                    <a:pt x="0" y="2088844"/>
                  </a:lnTo>
                  <a:close/>
                </a:path>
              </a:pathLst>
            </a:custGeom>
            <a:solidFill>
              <a:srgbClr val="E2380A"/>
            </a:solidFill>
            <a:ln w="104775">
              <a:solidFill>
                <a:srgbClr val="000000"/>
              </a:solidFill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3613832" y="1796168"/>
            <a:ext cx="2498113" cy="2498113"/>
          </a:xfrm>
          <a:custGeom>
            <a:avLst/>
            <a:gdLst/>
            <a:ahLst/>
            <a:cxnLst/>
            <a:rect r="r" b="b" t="t" l="l"/>
            <a:pathLst>
              <a:path h="2498113" w="2498113">
                <a:moveTo>
                  <a:pt x="0" y="0"/>
                </a:moveTo>
                <a:lnTo>
                  <a:pt x="2498113" y="0"/>
                </a:lnTo>
                <a:lnTo>
                  <a:pt x="2498113" y="2498113"/>
                </a:lnTo>
                <a:lnTo>
                  <a:pt x="0" y="24981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9481588" y="5292760"/>
            <a:ext cx="2936175" cy="2796706"/>
          </a:xfrm>
          <a:custGeom>
            <a:avLst/>
            <a:gdLst/>
            <a:ahLst/>
            <a:cxnLst/>
            <a:rect r="r" b="b" t="t" l="l"/>
            <a:pathLst>
              <a:path h="2796706" w="2936175">
                <a:moveTo>
                  <a:pt x="0" y="0"/>
                </a:moveTo>
                <a:lnTo>
                  <a:pt x="2936174" y="0"/>
                </a:lnTo>
                <a:lnTo>
                  <a:pt x="2936174" y="2796707"/>
                </a:lnTo>
                <a:lnTo>
                  <a:pt x="0" y="27967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5107639" y="5506740"/>
            <a:ext cx="3163684" cy="3163684"/>
          </a:xfrm>
          <a:custGeom>
            <a:avLst/>
            <a:gdLst/>
            <a:ahLst/>
            <a:cxnLst/>
            <a:rect r="r" b="b" t="t" l="l"/>
            <a:pathLst>
              <a:path h="3163684" w="3163684">
                <a:moveTo>
                  <a:pt x="0" y="0"/>
                </a:moveTo>
                <a:lnTo>
                  <a:pt x="3163684" y="0"/>
                </a:lnTo>
                <a:lnTo>
                  <a:pt x="3163684" y="3163683"/>
                </a:lnTo>
                <a:lnTo>
                  <a:pt x="0" y="316368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-1660223" y="724923"/>
            <a:ext cx="14201296" cy="1071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80"/>
              </a:lnSpc>
            </a:pPr>
            <a:r>
              <a:rPr lang="en-US" sz="6200">
                <a:solidFill>
                  <a:srgbClr val="000000"/>
                </a:solidFill>
                <a:latin typeface="Arimo Bold"/>
              </a:rPr>
              <a:t>QUADRADO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9481588" y="1796168"/>
            <a:ext cx="2469019" cy="2206686"/>
          </a:xfrm>
          <a:custGeom>
            <a:avLst/>
            <a:gdLst/>
            <a:ahLst/>
            <a:cxnLst/>
            <a:rect r="r" b="b" t="t" l="l"/>
            <a:pathLst>
              <a:path h="2206686" w="2469019">
                <a:moveTo>
                  <a:pt x="0" y="0"/>
                </a:moveTo>
                <a:lnTo>
                  <a:pt x="2469019" y="0"/>
                </a:lnTo>
                <a:lnTo>
                  <a:pt x="2469019" y="2206687"/>
                </a:lnTo>
                <a:lnTo>
                  <a:pt x="0" y="220668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80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8823" y="722197"/>
            <a:ext cx="16843606" cy="9046941"/>
            <a:chOff x="0" y="0"/>
            <a:chExt cx="4436176" cy="23827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36176" cy="2382733"/>
            </a:xfrm>
            <a:custGeom>
              <a:avLst/>
              <a:gdLst/>
              <a:ahLst/>
              <a:cxnLst/>
              <a:rect r="r" b="b" t="t" l="l"/>
              <a:pathLst>
                <a:path h="2382733" w="4436176">
                  <a:moveTo>
                    <a:pt x="0" y="0"/>
                  </a:moveTo>
                  <a:lnTo>
                    <a:pt x="4436176" y="0"/>
                  </a:lnTo>
                  <a:lnTo>
                    <a:pt x="4436176" y="2382733"/>
                  </a:lnTo>
                  <a:lnTo>
                    <a:pt x="0" y="23827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144000" y="1327221"/>
            <a:ext cx="8115300" cy="7931079"/>
            <a:chOff x="0" y="0"/>
            <a:chExt cx="2137363" cy="208884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137363" cy="2088844"/>
            </a:xfrm>
            <a:custGeom>
              <a:avLst/>
              <a:gdLst/>
              <a:ahLst/>
              <a:cxnLst/>
              <a:rect r="r" b="b" t="t" l="l"/>
              <a:pathLst>
                <a:path h="2088844" w="2137363">
                  <a:moveTo>
                    <a:pt x="0" y="0"/>
                  </a:moveTo>
                  <a:lnTo>
                    <a:pt x="2137363" y="0"/>
                  </a:lnTo>
                  <a:lnTo>
                    <a:pt x="2137363" y="2088844"/>
                  </a:lnTo>
                  <a:lnTo>
                    <a:pt x="0" y="2088844"/>
                  </a:lnTo>
                  <a:close/>
                </a:path>
              </a:pathLst>
            </a:custGeom>
            <a:solidFill>
              <a:srgbClr val="E2380A"/>
            </a:solidFill>
            <a:ln w="104775">
              <a:solidFill>
                <a:srgbClr val="000000"/>
              </a:solidFill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3613832" y="1796168"/>
            <a:ext cx="2498113" cy="2498113"/>
          </a:xfrm>
          <a:custGeom>
            <a:avLst/>
            <a:gdLst/>
            <a:ahLst/>
            <a:cxnLst/>
            <a:rect r="r" b="b" t="t" l="l"/>
            <a:pathLst>
              <a:path h="2498113" w="2498113">
                <a:moveTo>
                  <a:pt x="0" y="0"/>
                </a:moveTo>
                <a:lnTo>
                  <a:pt x="2498113" y="0"/>
                </a:lnTo>
                <a:lnTo>
                  <a:pt x="2498113" y="2498113"/>
                </a:lnTo>
                <a:lnTo>
                  <a:pt x="0" y="24981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9481588" y="5292760"/>
            <a:ext cx="2936175" cy="2796706"/>
          </a:xfrm>
          <a:custGeom>
            <a:avLst/>
            <a:gdLst/>
            <a:ahLst/>
            <a:cxnLst/>
            <a:rect r="r" b="b" t="t" l="l"/>
            <a:pathLst>
              <a:path h="2796706" w="2936175">
                <a:moveTo>
                  <a:pt x="0" y="0"/>
                </a:moveTo>
                <a:lnTo>
                  <a:pt x="2936174" y="0"/>
                </a:lnTo>
                <a:lnTo>
                  <a:pt x="2936174" y="2796707"/>
                </a:lnTo>
                <a:lnTo>
                  <a:pt x="0" y="27967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201650" y="5245668"/>
            <a:ext cx="3163684" cy="3163684"/>
          </a:xfrm>
          <a:custGeom>
            <a:avLst/>
            <a:gdLst/>
            <a:ahLst/>
            <a:cxnLst/>
            <a:rect r="r" b="b" t="t" l="l"/>
            <a:pathLst>
              <a:path h="3163684" w="3163684">
                <a:moveTo>
                  <a:pt x="0" y="0"/>
                </a:moveTo>
                <a:lnTo>
                  <a:pt x="3163684" y="0"/>
                </a:lnTo>
                <a:lnTo>
                  <a:pt x="3163684" y="3163683"/>
                </a:lnTo>
                <a:lnTo>
                  <a:pt x="0" y="316368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-1660223" y="724923"/>
            <a:ext cx="14201296" cy="1071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80"/>
              </a:lnSpc>
            </a:pPr>
            <a:r>
              <a:rPr lang="en-US" sz="6200">
                <a:solidFill>
                  <a:srgbClr val="000000"/>
                </a:solidFill>
                <a:latin typeface="Arimo Bold"/>
              </a:rPr>
              <a:t>QUADRADO</a:t>
            </a:r>
          </a:p>
        </p:txBody>
      </p:sp>
      <p:sp>
        <p:nvSpPr>
          <p:cNvPr name="Freeform 12" id="12"/>
          <p:cNvSpPr/>
          <p:nvPr/>
        </p:nvSpPr>
        <p:spPr>
          <a:xfrm flipH="false" flipV="false" rot="0">
            <a:off x="9481588" y="1796168"/>
            <a:ext cx="2469019" cy="2206686"/>
          </a:xfrm>
          <a:custGeom>
            <a:avLst/>
            <a:gdLst/>
            <a:ahLst/>
            <a:cxnLst/>
            <a:rect r="r" b="b" t="t" l="l"/>
            <a:pathLst>
              <a:path h="2206686" w="2469019">
                <a:moveTo>
                  <a:pt x="0" y="0"/>
                </a:moveTo>
                <a:lnTo>
                  <a:pt x="2469019" y="0"/>
                </a:lnTo>
                <a:lnTo>
                  <a:pt x="2469019" y="2206687"/>
                </a:lnTo>
                <a:lnTo>
                  <a:pt x="0" y="220668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80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8823" y="722197"/>
            <a:ext cx="16843606" cy="9046941"/>
            <a:chOff x="0" y="0"/>
            <a:chExt cx="4436176" cy="23827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36176" cy="2382733"/>
            </a:xfrm>
            <a:custGeom>
              <a:avLst/>
              <a:gdLst/>
              <a:ahLst/>
              <a:cxnLst/>
              <a:rect r="r" b="b" t="t" l="l"/>
              <a:pathLst>
                <a:path h="2382733" w="4436176">
                  <a:moveTo>
                    <a:pt x="0" y="0"/>
                  </a:moveTo>
                  <a:lnTo>
                    <a:pt x="4436176" y="0"/>
                  </a:lnTo>
                  <a:lnTo>
                    <a:pt x="4436176" y="2382733"/>
                  </a:lnTo>
                  <a:lnTo>
                    <a:pt x="0" y="23827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144000" y="1327221"/>
            <a:ext cx="8115300" cy="7931079"/>
            <a:chOff x="0" y="0"/>
            <a:chExt cx="2137363" cy="208884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137363" cy="2088844"/>
            </a:xfrm>
            <a:custGeom>
              <a:avLst/>
              <a:gdLst/>
              <a:ahLst/>
              <a:cxnLst/>
              <a:rect r="r" b="b" t="t" l="l"/>
              <a:pathLst>
                <a:path h="2088844" w="2137363">
                  <a:moveTo>
                    <a:pt x="0" y="0"/>
                  </a:moveTo>
                  <a:lnTo>
                    <a:pt x="2137363" y="0"/>
                  </a:lnTo>
                  <a:lnTo>
                    <a:pt x="2137363" y="2088844"/>
                  </a:lnTo>
                  <a:lnTo>
                    <a:pt x="0" y="2088844"/>
                  </a:lnTo>
                  <a:close/>
                </a:path>
              </a:pathLst>
            </a:custGeom>
            <a:solidFill>
              <a:srgbClr val="E2380A"/>
            </a:solidFill>
            <a:ln w="104775">
              <a:solidFill>
                <a:srgbClr val="000000"/>
              </a:solidFill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3613832" y="1796168"/>
            <a:ext cx="2498113" cy="2498113"/>
          </a:xfrm>
          <a:custGeom>
            <a:avLst/>
            <a:gdLst/>
            <a:ahLst/>
            <a:cxnLst/>
            <a:rect r="r" b="b" t="t" l="l"/>
            <a:pathLst>
              <a:path h="2498113" w="2498113">
                <a:moveTo>
                  <a:pt x="0" y="0"/>
                </a:moveTo>
                <a:lnTo>
                  <a:pt x="2498113" y="0"/>
                </a:lnTo>
                <a:lnTo>
                  <a:pt x="2498113" y="2498113"/>
                </a:lnTo>
                <a:lnTo>
                  <a:pt x="0" y="24981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9481588" y="5292760"/>
            <a:ext cx="2936175" cy="2796706"/>
          </a:xfrm>
          <a:custGeom>
            <a:avLst/>
            <a:gdLst/>
            <a:ahLst/>
            <a:cxnLst/>
            <a:rect r="r" b="b" t="t" l="l"/>
            <a:pathLst>
              <a:path h="2796706" w="2936175">
                <a:moveTo>
                  <a:pt x="0" y="0"/>
                </a:moveTo>
                <a:lnTo>
                  <a:pt x="2936174" y="0"/>
                </a:lnTo>
                <a:lnTo>
                  <a:pt x="2936174" y="2796707"/>
                </a:lnTo>
                <a:lnTo>
                  <a:pt x="0" y="27967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201650" y="5245668"/>
            <a:ext cx="3163684" cy="3163684"/>
          </a:xfrm>
          <a:custGeom>
            <a:avLst/>
            <a:gdLst/>
            <a:ahLst/>
            <a:cxnLst/>
            <a:rect r="r" b="b" t="t" l="l"/>
            <a:pathLst>
              <a:path h="3163684" w="3163684">
                <a:moveTo>
                  <a:pt x="0" y="0"/>
                </a:moveTo>
                <a:lnTo>
                  <a:pt x="3163684" y="0"/>
                </a:lnTo>
                <a:lnTo>
                  <a:pt x="3163684" y="3163683"/>
                </a:lnTo>
                <a:lnTo>
                  <a:pt x="0" y="316368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481588" y="1796168"/>
            <a:ext cx="2469019" cy="2206686"/>
          </a:xfrm>
          <a:custGeom>
            <a:avLst/>
            <a:gdLst/>
            <a:ahLst/>
            <a:cxnLst/>
            <a:rect r="r" b="b" t="t" l="l"/>
            <a:pathLst>
              <a:path h="2206686" w="2469019">
                <a:moveTo>
                  <a:pt x="0" y="0"/>
                </a:moveTo>
                <a:lnTo>
                  <a:pt x="2469019" y="0"/>
                </a:lnTo>
                <a:lnTo>
                  <a:pt x="2469019" y="2206687"/>
                </a:lnTo>
                <a:lnTo>
                  <a:pt x="0" y="220668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-1839017" y="800100"/>
            <a:ext cx="14201296" cy="18122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560"/>
              </a:lnSpc>
            </a:pPr>
            <a:r>
              <a:rPr lang="en-US" sz="10400">
                <a:solidFill>
                  <a:srgbClr val="000000"/>
                </a:solidFill>
                <a:latin typeface="Arimo Bold"/>
              </a:rPr>
              <a:t>PARABÉNS!</a:t>
            </a:r>
          </a:p>
        </p:txBody>
      </p:sp>
      <p:pic>
        <p:nvPicPr>
          <p:cNvPr name="Picture 13" id="13"/>
          <p:cNvPicPr>
            <a:picLocks noChangeAspect="true"/>
          </p:cNvPicPr>
          <p:nvPr/>
        </p:nvPicPr>
        <p:blipFill>
          <a:blip r:embed="rId10"/>
          <a:srcRect l="0" t="0" r="0" b="0"/>
          <a:stretch>
            <a:fillRect/>
          </a:stretch>
        </p:blipFill>
        <p:spPr>
          <a:xfrm flipH="false" flipV="false" rot="0">
            <a:off x="1717422" y="2612389"/>
            <a:ext cx="6624783" cy="6492287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11"/>
          <a:srcRect l="0" t="0" r="0" b="0"/>
          <a:stretch>
            <a:fillRect/>
          </a:stretch>
        </p:blipFill>
        <p:spPr>
          <a:xfrm flipH="false" flipV="false" rot="0">
            <a:off x="7300495" y="0"/>
            <a:ext cx="9300224" cy="9300224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11"/>
          <a:srcRect l="0" t="0" r="0" b="0"/>
          <a:stretch>
            <a:fillRect/>
          </a:stretch>
        </p:blipFill>
        <p:spPr>
          <a:xfrm flipH="false" flipV="false" rot="0">
            <a:off x="798823" y="642649"/>
            <a:ext cx="9300224" cy="930022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80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8823" y="722197"/>
            <a:ext cx="16843606" cy="9046941"/>
            <a:chOff x="0" y="0"/>
            <a:chExt cx="4436176" cy="23827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36176" cy="2382733"/>
            </a:xfrm>
            <a:custGeom>
              <a:avLst/>
              <a:gdLst/>
              <a:ahLst/>
              <a:cxnLst/>
              <a:rect r="r" b="b" t="t" l="l"/>
              <a:pathLst>
                <a:path h="2382733" w="4436176">
                  <a:moveTo>
                    <a:pt x="0" y="0"/>
                  </a:moveTo>
                  <a:lnTo>
                    <a:pt x="4436176" y="0"/>
                  </a:lnTo>
                  <a:lnTo>
                    <a:pt x="4436176" y="2382733"/>
                  </a:lnTo>
                  <a:lnTo>
                    <a:pt x="0" y="23827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865182" y="1028700"/>
            <a:ext cx="8456923" cy="8456923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1813" y="0"/>
              <a:ext cx="809173" cy="812800"/>
            </a:xfrm>
            <a:custGeom>
              <a:avLst/>
              <a:gdLst/>
              <a:ahLst/>
              <a:cxnLst/>
              <a:rect r="r" b="b" t="t" l="l"/>
              <a:pathLst>
                <a:path h="812800" w="809173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38B6FF"/>
            </a:solidFill>
            <a:ln w="104775">
              <a:solidFill>
                <a:srgbClr val="000000"/>
              </a:solidFill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798823" y="1966595"/>
            <a:ext cx="3910237" cy="3616970"/>
          </a:xfrm>
          <a:custGeom>
            <a:avLst/>
            <a:gdLst/>
            <a:ahLst/>
            <a:cxnLst/>
            <a:rect r="r" b="b" t="t" l="l"/>
            <a:pathLst>
              <a:path h="3616970" w="3910237">
                <a:moveTo>
                  <a:pt x="0" y="0"/>
                </a:moveTo>
                <a:lnTo>
                  <a:pt x="3910237" y="0"/>
                </a:lnTo>
                <a:lnTo>
                  <a:pt x="3910237" y="3616969"/>
                </a:lnTo>
                <a:lnTo>
                  <a:pt x="0" y="36169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4709060" y="1966595"/>
            <a:ext cx="3803696" cy="3616970"/>
          </a:xfrm>
          <a:custGeom>
            <a:avLst/>
            <a:gdLst/>
            <a:ahLst/>
            <a:cxnLst/>
            <a:rect r="r" b="b" t="t" l="l"/>
            <a:pathLst>
              <a:path h="3616970" w="3803696">
                <a:moveTo>
                  <a:pt x="0" y="0"/>
                </a:moveTo>
                <a:lnTo>
                  <a:pt x="3803697" y="0"/>
                </a:lnTo>
                <a:lnTo>
                  <a:pt x="3803697" y="3616969"/>
                </a:lnTo>
                <a:lnTo>
                  <a:pt x="0" y="361696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499999" y="6128887"/>
            <a:ext cx="3209061" cy="2771826"/>
          </a:xfrm>
          <a:custGeom>
            <a:avLst/>
            <a:gdLst/>
            <a:ahLst/>
            <a:cxnLst/>
            <a:rect r="r" b="b" t="t" l="l"/>
            <a:pathLst>
              <a:path h="2771826" w="3209061">
                <a:moveTo>
                  <a:pt x="0" y="0"/>
                </a:moveTo>
                <a:lnTo>
                  <a:pt x="3209061" y="0"/>
                </a:lnTo>
                <a:lnTo>
                  <a:pt x="3209061" y="2771826"/>
                </a:lnTo>
                <a:lnTo>
                  <a:pt x="0" y="277182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059959" y="5771301"/>
            <a:ext cx="3129413" cy="3129413"/>
          </a:xfrm>
          <a:custGeom>
            <a:avLst/>
            <a:gdLst/>
            <a:ahLst/>
            <a:cxnLst/>
            <a:rect r="r" b="b" t="t" l="l"/>
            <a:pathLst>
              <a:path h="3129413" w="3129413">
                <a:moveTo>
                  <a:pt x="0" y="0"/>
                </a:moveTo>
                <a:lnTo>
                  <a:pt x="3129413" y="0"/>
                </a:lnTo>
                <a:lnTo>
                  <a:pt x="3129413" y="3129412"/>
                </a:lnTo>
                <a:lnTo>
                  <a:pt x="0" y="312941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-1783463" y="895350"/>
            <a:ext cx="14201296" cy="1071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80"/>
              </a:lnSpc>
            </a:pPr>
            <a:r>
              <a:rPr lang="en-US" sz="6200">
                <a:solidFill>
                  <a:srgbClr val="000000"/>
                </a:solidFill>
                <a:latin typeface="Arimo Bold"/>
              </a:rPr>
              <a:t>CÍRCULO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80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8823" y="722197"/>
            <a:ext cx="16843606" cy="9046941"/>
            <a:chOff x="0" y="0"/>
            <a:chExt cx="4436176" cy="23827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36176" cy="2382733"/>
            </a:xfrm>
            <a:custGeom>
              <a:avLst/>
              <a:gdLst/>
              <a:ahLst/>
              <a:cxnLst/>
              <a:rect r="r" b="b" t="t" l="l"/>
              <a:pathLst>
                <a:path h="2382733" w="4436176">
                  <a:moveTo>
                    <a:pt x="0" y="0"/>
                  </a:moveTo>
                  <a:lnTo>
                    <a:pt x="4436176" y="0"/>
                  </a:lnTo>
                  <a:lnTo>
                    <a:pt x="4436176" y="2382733"/>
                  </a:lnTo>
                  <a:lnTo>
                    <a:pt x="0" y="23827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865182" y="1028700"/>
            <a:ext cx="8456923" cy="8456923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1813" y="0"/>
              <a:ext cx="809173" cy="812800"/>
            </a:xfrm>
            <a:custGeom>
              <a:avLst/>
              <a:gdLst/>
              <a:ahLst/>
              <a:cxnLst/>
              <a:rect r="r" b="b" t="t" l="l"/>
              <a:pathLst>
                <a:path h="812800" w="809173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38B6FF"/>
            </a:solidFill>
            <a:ln w="104775">
              <a:solidFill>
                <a:srgbClr val="000000"/>
              </a:solidFill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798823" y="1966595"/>
            <a:ext cx="3910237" cy="3616970"/>
          </a:xfrm>
          <a:custGeom>
            <a:avLst/>
            <a:gdLst/>
            <a:ahLst/>
            <a:cxnLst/>
            <a:rect r="r" b="b" t="t" l="l"/>
            <a:pathLst>
              <a:path h="3616970" w="3910237">
                <a:moveTo>
                  <a:pt x="0" y="0"/>
                </a:moveTo>
                <a:lnTo>
                  <a:pt x="3910237" y="0"/>
                </a:lnTo>
                <a:lnTo>
                  <a:pt x="3910237" y="3616969"/>
                </a:lnTo>
                <a:lnTo>
                  <a:pt x="0" y="36169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072859" y="1628698"/>
            <a:ext cx="3803696" cy="3616970"/>
          </a:xfrm>
          <a:custGeom>
            <a:avLst/>
            <a:gdLst/>
            <a:ahLst/>
            <a:cxnLst/>
            <a:rect r="r" b="b" t="t" l="l"/>
            <a:pathLst>
              <a:path h="3616970" w="3803696">
                <a:moveTo>
                  <a:pt x="0" y="0"/>
                </a:moveTo>
                <a:lnTo>
                  <a:pt x="3803697" y="0"/>
                </a:lnTo>
                <a:lnTo>
                  <a:pt x="3803697" y="3616970"/>
                </a:lnTo>
                <a:lnTo>
                  <a:pt x="0" y="36169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499999" y="6128887"/>
            <a:ext cx="3209061" cy="2771826"/>
          </a:xfrm>
          <a:custGeom>
            <a:avLst/>
            <a:gdLst/>
            <a:ahLst/>
            <a:cxnLst/>
            <a:rect r="r" b="b" t="t" l="l"/>
            <a:pathLst>
              <a:path h="2771826" w="3209061">
                <a:moveTo>
                  <a:pt x="0" y="0"/>
                </a:moveTo>
                <a:lnTo>
                  <a:pt x="3209061" y="0"/>
                </a:lnTo>
                <a:lnTo>
                  <a:pt x="3209061" y="2771826"/>
                </a:lnTo>
                <a:lnTo>
                  <a:pt x="0" y="277182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059959" y="5771301"/>
            <a:ext cx="3129413" cy="3129413"/>
          </a:xfrm>
          <a:custGeom>
            <a:avLst/>
            <a:gdLst/>
            <a:ahLst/>
            <a:cxnLst/>
            <a:rect r="r" b="b" t="t" l="l"/>
            <a:pathLst>
              <a:path h="3129413" w="3129413">
                <a:moveTo>
                  <a:pt x="0" y="0"/>
                </a:moveTo>
                <a:lnTo>
                  <a:pt x="3129413" y="0"/>
                </a:lnTo>
                <a:lnTo>
                  <a:pt x="3129413" y="3129412"/>
                </a:lnTo>
                <a:lnTo>
                  <a:pt x="0" y="312941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-1783463" y="895350"/>
            <a:ext cx="14201296" cy="1071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80"/>
              </a:lnSpc>
            </a:pPr>
            <a:r>
              <a:rPr lang="en-US" sz="6200">
                <a:solidFill>
                  <a:srgbClr val="000000"/>
                </a:solidFill>
                <a:latin typeface="Arimo Bold"/>
              </a:rPr>
              <a:t>CÍRCULO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80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8823" y="722197"/>
            <a:ext cx="16843606" cy="9046941"/>
            <a:chOff x="0" y="0"/>
            <a:chExt cx="4436176" cy="23827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36176" cy="2382733"/>
            </a:xfrm>
            <a:custGeom>
              <a:avLst/>
              <a:gdLst/>
              <a:ahLst/>
              <a:cxnLst/>
              <a:rect r="r" b="b" t="t" l="l"/>
              <a:pathLst>
                <a:path h="2382733" w="4436176">
                  <a:moveTo>
                    <a:pt x="0" y="0"/>
                  </a:moveTo>
                  <a:lnTo>
                    <a:pt x="4436176" y="0"/>
                  </a:lnTo>
                  <a:lnTo>
                    <a:pt x="4436176" y="2382733"/>
                  </a:lnTo>
                  <a:lnTo>
                    <a:pt x="0" y="23827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865182" y="1028700"/>
            <a:ext cx="8456923" cy="8456923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1813" y="0"/>
              <a:ext cx="809173" cy="812800"/>
            </a:xfrm>
            <a:custGeom>
              <a:avLst/>
              <a:gdLst/>
              <a:ahLst/>
              <a:cxnLst/>
              <a:rect r="r" b="b" t="t" l="l"/>
              <a:pathLst>
                <a:path h="812800" w="809173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38B6FF"/>
            </a:solidFill>
            <a:ln w="104775">
              <a:solidFill>
                <a:srgbClr val="000000"/>
              </a:solidFill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3093643" y="2154331"/>
            <a:ext cx="3910237" cy="3616970"/>
          </a:xfrm>
          <a:custGeom>
            <a:avLst/>
            <a:gdLst/>
            <a:ahLst/>
            <a:cxnLst/>
            <a:rect r="r" b="b" t="t" l="l"/>
            <a:pathLst>
              <a:path h="3616970" w="3910237">
                <a:moveTo>
                  <a:pt x="0" y="0"/>
                </a:moveTo>
                <a:lnTo>
                  <a:pt x="3910237" y="0"/>
                </a:lnTo>
                <a:lnTo>
                  <a:pt x="3910237" y="3616970"/>
                </a:lnTo>
                <a:lnTo>
                  <a:pt x="0" y="36169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072859" y="1628698"/>
            <a:ext cx="3803696" cy="3616970"/>
          </a:xfrm>
          <a:custGeom>
            <a:avLst/>
            <a:gdLst/>
            <a:ahLst/>
            <a:cxnLst/>
            <a:rect r="r" b="b" t="t" l="l"/>
            <a:pathLst>
              <a:path h="3616970" w="3803696">
                <a:moveTo>
                  <a:pt x="0" y="0"/>
                </a:moveTo>
                <a:lnTo>
                  <a:pt x="3803697" y="0"/>
                </a:lnTo>
                <a:lnTo>
                  <a:pt x="3803697" y="3616970"/>
                </a:lnTo>
                <a:lnTo>
                  <a:pt x="0" y="36169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499999" y="6128887"/>
            <a:ext cx="3209061" cy="2771826"/>
          </a:xfrm>
          <a:custGeom>
            <a:avLst/>
            <a:gdLst/>
            <a:ahLst/>
            <a:cxnLst/>
            <a:rect r="r" b="b" t="t" l="l"/>
            <a:pathLst>
              <a:path h="2771826" w="3209061">
                <a:moveTo>
                  <a:pt x="0" y="0"/>
                </a:moveTo>
                <a:lnTo>
                  <a:pt x="3209061" y="0"/>
                </a:lnTo>
                <a:lnTo>
                  <a:pt x="3209061" y="2771826"/>
                </a:lnTo>
                <a:lnTo>
                  <a:pt x="0" y="277182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059959" y="5771301"/>
            <a:ext cx="3129413" cy="3129413"/>
          </a:xfrm>
          <a:custGeom>
            <a:avLst/>
            <a:gdLst/>
            <a:ahLst/>
            <a:cxnLst/>
            <a:rect r="r" b="b" t="t" l="l"/>
            <a:pathLst>
              <a:path h="3129413" w="3129413">
                <a:moveTo>
                  <a:pt x="0" y="0"/>
                </a:moveTo>
                <a:lnTo>
                  <a:pt x="3129413" y="0"/>
                </a:lnTo>
                <a:lnTo>
                  <a:pt x="3129413" y="3129412"/>
                </a:lnTo>
                <a:lnTo>
                  <a:pt x="0" y="312941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-1783463" y="895350"/>
            <a:ext cx="14201296" cy="1071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80"/>
              </a:lnSpc>
            </a:pPr>
            <a:r>
              <a:rPr lang="en-US" sz="6200">
                <a:solidFill>
                  <a:srgbClr val="000000"/>
                </a:solidFill>
                <a:latin typeface="Arimo Bold"/>
              </a:rPr>
              <a:t>CÍRCULO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80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8823" y="722197"/>
            <a:ext cx="16843606" cy="9046941"/>
            <a:chOff x="0" y="0"/>
            <a:chExt cx="4436176" cy="23827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36176" cy="2382733"/>
            </a:xfrm>
            <a:custGeom>
              <a:avLst/>
              <a:gdLst/>
              <a:ahLst/>
              <a:cxnLst/>
              <a:rect r="r" b="b" t="t" l="l"/>
              <a:pathLst>
                <a:path h="2382733" w="4436176">
                  <a:moveTo>
                    <a:pt x="0" y="0"/>
                  </a:moveTo>
                  <a:lnTo>
                    <a:pt x="4436176" y="0"/>
                  </a:lnTo>
                  <a:lnTo>
                    <a:pt x="4436176" y="2382733"/>
                  </a:lnTo>
                  <a:lnTo>
                    <a:pt x="0" y="23827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865182" y="1028700"/>
            <a:ext cx="8456923" cy="8456923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1813" y="0"/>
              <a:ext cx="809173" cy="812800"/>
            </a:xfrm>
            <a:custGeom>
              <a:avLst/>
              <a:gdLst/>
              <a:ahLst/>
              <a:cxnLst/>
              <a:rect r="r" b="b" t="t" l="l"/>
              <a:pathLst>
                <a:path h="812800" w="809173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38B6FF"/>
            </a:solidFill>
            <a:ln w="104775">
              <a:solidFill>
                <a:srgbClr val="000000"/>
              </a:solidFill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3093643" y="2154331"/>
            <a:ext cx="3910237" cy="3616970"/>
          </a:xfrm>
          <a:custGeom>
            <a:avLst/>
            <a:gdLst/>
            <a:ahLst/>
            <a:cxnLst/>
            <a:rect r="r" b="b" t="t" l="l"/>
            <a:pathLst>
              <a:path h="3616970" w="3910237">
                <a:moveTo>
                  <a:pt x="0" y="0"/>
                </a:moveTo>
                <a:lnTo>
                  <a:pt x="3910237" y="0"/>
                </a:lnTo>
                <a:lnTo>
                  <a:pt x="3910237" y="3616970"/>
                </a:lnTo>
                <a:lnTo>
                  <a:pt x="0" y="36169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072859" y="1628698"/>
            <a:ext cx="3803696" cy="3616970"/>
          </a:xfrm>
          <a:custGeom>
            <a:avLst/>
            <a:gdLst/>
            <a:ahLst/>
            <a:cxnLst/>
            <a:rect r="r" b="b" t="t" l="l"/>
            <a:pathLst>
              <a:path h="3616970" w="3803696">
                <a:moveTo>
                  <a:pt x="0" y="0"/>
                </a:moveTo>
                <a:lnTo>
                  <a:pt x="3803697" y="0"/>
                </a:lnTo>
                <a:lnTo>
                  <a:pt x="3803697" y="3616970"/>
                </a:lnTo>
                <a:lnTo>
                  <a:pt x="0" y="36169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9884582" y="5257161"/>
            <a:ext cx="3209061" cy="2771826"/>
          </a:xfrm>
          <a:custGeom>
            <a:avLst/>
            <a:gdLst/>
            <a:ahLst/>
            <a:cxnLst/>
            <a:rect r="r" b="b" t="t" l="l"/>
            <a:pathLst>
              <a:path h="2771826" w="3209061">
                <a:moveTo>
                  <a:pt x="0" y="0"/>
                </a:moveTo>
                <a:lnTo>
                  <a:pt x="3209061" y="0"/>
                </a:lnTo>
                <a:lnTo>
                  <a:pt x="3209061" y="2771827"/>
                </a:lnTo>
                <a:lnTo>
                  <a:pt x="0" y="277182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5059959" y="5771301"/>
            <a:ext cx="3129413" cy="3129413"/>
          </a:xfrm>
          <a:custGeom>
            <a:avLst/>
            <a:gdLst/>
            <a:ahLst/>
            <a:cxnLst/>
            <a:rect r="r" b="b" t="t" l="l"/>
            <a:pathLst>
              <a:path h="3129413" w="3129413">
                <a:moveTo>
                  <a:pt x="0" y="0"/>
                </a:moveTo>
                <a:lnTo>
                  <a:pt x="3129413" y="0"/>
                </a:lnTo>
                <a:lnTo>
                  <a:pt x="3129413" y="3129412"/>
                </a:lnTo>
                <a:lnTo>
                  <a:pt x="0" y="312941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-1783463" y="895350"/>
            <a:ext cx="14201296" cy="1071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80"/>
              </a:lnSpc>
            </a:pPr>
            <a:r>
              <a:rPr lang="en-US" sz="6200">
                <a:solidFill>
                  <a:srgbClr val="000000"/>
                </a:solidFill>
                <a:latin typeface="Arimo Bold"/>
              </a:rPr>
              <a:t>CÍRCULO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80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8823" y="722197"/>
            <a:ext cx="16843606" cy="9046941"/>
            <a:chOff x="0" y="0"/>
            <a:chExt cx="4436176" cy="23827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36176" cy="2382733"/>
            </a:xfrm>
            <a:custGeom>
              <a:avLst/>
              <a:gdLst/>
              <a:ahLst/>
              <a:cxnLst/>
              <a:rect r="r" b="b" t="t" l="l"/>
              <a:pathLst>
                <a:path h="2382733" w="4436176">
                  <a:moveTo>
                    <a:pt x="0" y="0"/>
                  </a:moveTo>
                  <a:lnTo>
                    <a:pt x="4436176" y="0"/>
                  </a:lnTo>
                  <a:lnTo>
                    <a:pt x="4436176" y="2382733"/>
                  </a:lnTo>
                  <a:lnTo>
                    <a:pt x="0" y="23827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865182" y="1028700"/>
            <a:ext cx="8456923" cy="8456923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1813" y="0"/>
              <a:ext cx="809173" cy="812800"/>
            </a:xfrm>
            <a:custGeom>
              <a:avLst/>
              <a:gdLst/>
              <a:ahLst/>
              <a:cxnLst/>
              <a:rect r="r" b="b" t="t" l="l"/>
              <a:pathLst>
                <a:path h="812800" w="809173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38B6FF"/>
            </a:solidFill>
            <a:ln w="104775">
              <a:solidFill>
                <a:srgbClr val="000000"/>
              </a:solidFill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3093643" y="2154331"/>
            <a:ext cx="3910237" cy="3616970"/>
          </a:xfrm>
          <a:custGeom>
            <a:avLst/>
            <a:gdLst/>
            <a:ahLst/>
            <a:cxnLst/>
            <a:rect r="r" b="b" t="t" l="l"/>
            <a:pathLst>
              <a:path h="3616970" w="3910237">
                <a:moveTo>
                  <a:pt x="0" y="0"/>
                </a:moveTo>
                <a:lnTo>
                  <a:pt x="3910237" y="0"/>
                </a:lnTo>
                <a:lnTo>
                  <a:pt x="3910237" y="3616970"/>
                </a:lnTo>
                <a:lnTo>
                  <a:pt x="0" y="36169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072859" y="1628698"/>
            <a:ext cx="3803696" cy="3616970"/>
          </a:xfrm>
          <a:custGeom>
            <a:avLst/>
            <a:gdLst/>
            <a:ahLst/>
            <a:cxnLst/>
            <a:rect r="r" b="b" t="t" l="l"/>
            <a:pathLst>
              <a:path h="3616970" w="3803696">
                <a:moveTo>
                  <a:pt x="0" y="0"/>
                </a:moveTo>
                <a:lnTo>
                  <a:pt x="3803697" y="0"/>
                </a:lnTo>
                <a:lnTo>
                  <a:pt x="3803697" y="3616970"/>
                </a:lnTo>
                <a:lnTo>
                  <a:pt x="0" y="36169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9884582" y="5257161"/>
            <a:ext cx="3209061" cy="2771826"/>
          </a:xfrm>
          <a:custGeom>
            <a:avLst/>
            <a:gdLst/>
            <a:ahLst/>
            <a:cxnLst/>
            <a:rect r="r" b="b" t="t" l="l"/>
            <a:pathLst>
              <a:path h="2771826" w="3209061">
                <a:moveTo>
                  <a:pt x="0" y="0"/>
                </a:moveTo>
                <a:lnTo>
                  <a:pt x="3209061" y="0"/>
                </a:lnTo>
                <a:lnTo>
                  <a:pt x="3209061" y="2771827"/>
                </a:lnTo>
                <a:lnTo>
                  <a:pt x="0" y="277182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3484055" y="5245668"/>
            <a:ext cx="3129413" cy="3129413"/>
          </a:xfrm>
          <a:custGeom>
            <a:avLst/>
            <a:gdLst/>
            <a:ahLst/>
            <a:cxnLst/>
            <a:rect r="r" b="b" t="t" l="l"/>
            <a:pathLst>
              <a:path h="3129413" w="3129413">
                <a:moveTo>
                  <a:pt x="0" y="0"/>
                </a:moveTo>
                <a:lnTo>
                  <a:pt x="3129413" y="0"/>
                </a:lnTo>
                <a:lnTo>
                  <a:pt x="3129413" y="3129412"/>
                </a:lnTo>
                <a:lnTo>
                  <a:pt x="0" y="312941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-1783463" y="895350"/>
            <a:ext cx="14201296" cy="10712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80"/>
              </a:lnSpc>
            </a:pPr>
            <a:r>
              <a:rPr lang="en-US" sz="6200">
                <a:solidFill>
                  <a:srgbClr val="000000"/>
                </a:solidFill>
                <a:latin typeface="Arimo Bold"/>
              </a:rPr>
              <a:t>CÍRCULO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80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8823" y="722197"/>
            <a:ext cx="16843606" cy="9046941"/>
            <a:chOff x="0" y="0"/>
            <a:chExt cx="4436176" cy="23827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36176" cy="2382733"/>
            </a:xfrm>
            <a:custGeom>
              <a:avLst/>
              <a:gdLst/>
              <a:ahLst/>
              <a:cxnLst/>
              <a:rect r="r" b="b" t="t" l="l"/>
              <a:pathLst>
                <a:path h="2382733" w="4436176">
                  <a:moveTo>
                    <a:pt x="0" y="0"/>
                  </a:moveTo>
                  <a:lnTo>
                    <a:pt x="4436176" y="0"/>
                  </a:lnTo>
                  <a:lnTo>
                    <a:pt x="4436176" y="2382733"/>
                  </a:lnTo>
                  <a:lnTo>
                    <a:pt x="0" y="23827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865182" y="1028700"/>
            <a:ext cx="8456923" cy="8456923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1813" y="0"/>
              <a:ext cx="809173" cy="812800"/>
            </a:xfrm>
            <a:custGeom>
              <a:avLst/>
              <a:gdLst/>
              <a:ahLst/>
              <a:cxnLst/>
              <a:rect r="r" b="b" t="t" l="l"/>
              <a:pathLst>
                <a:path h="812800" w="809173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38B6FF"/>
            </a:solidFill>
            <a:ln w="104775">
              <a:solidFill>
                <a:srgbClr val="000000"/>
              </a:solidFill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3093643" y="2154331"/>
            <a:ext cx="3910237" cy="3616970"/>
          </a:xfrm>
          <a:custGeom>
            <a:avLst/>
            <a:gdLst/>
            <a:ahLst/>
            <a:cxnLst/>
            <a:rect r="r" b="b" t="t" l="l"/>
            <a:pathLst>
              <a:path h="3616970" w="3910237">
                <a:moveTo>
                  <a:pt x="0" y="0"/>
                </a:moveTo>
                <a:lnTo>
                  <a:pt x="3910237" y="0"/>
                </a:lnTo>
                <a:lnTo>
                  <a:pt x="3910237" y="3616970"/>
                </a:lnTo>
                <a:lnTo>
                  <a:pt x="0" y="36169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072859" y="1628698"/>
            <a:ext cx="3803696" cy="3616970"/>
          </a:xfrm>
          <a:custGeom>
            <a:avLst/>
            <a:gdLst/>
            <a:ahLst/>
            <a:cxnLst/>
            <a:rect r="r" b="b" t="t" l="l"/>
            <a:pathLst>
              <a:path h="3616970" w="3803696">
                <a:moveTo>
                  <a:pt x="0" y="0"/>
                </a:moveTo>
                <a:lnTo>
                  <a:pt x="3803697" y="0"/>
                </a:lnTo>
                <a:lnTo>
                  <a:pt x="3803697" y="3616970"/>
                </a:lnTo>
                <a:lnTo>
                  <a:pt x="0" y="361697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9884582" y="5257161"/>
            <a:ext cx="3209061" cy="2771826"/>
          </a:xfrm>
          <a:custGeom>
            <a:avLst/>
            <a:gdLst/>
            <a:ahLst/>
            <a:cxnLst/>
            <a:rect r="r" b="b" t="t" l="l"/>
            <a:pathLst>
              <a:path h="2771826" w="3209061">
                <a:moveTo>
                  <a:pt x="0" y="0"/>
                </a:moveTo>
                <a:lnTo>
                  <a:pt x="3209061" y="0"/>
                </a:lnTo>
                <a:lnTo>
                  <a:pt x="3209061" y="2771827"/>
                </a:lnTo>
                <a:lnTo>
                  <a:pt x="0" y="277182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3484055" y="5245668"/>
            <a:ext cx="3129413" cy="3129413"/>
          </a:xfrm>
          <a:custGeom>
            <a:avLst/>
            <a:gdLst/>
            <a:ahLst/>
            <a:cxnLst/>
            <a:rect r="r" b="b" t="t" l="l"/>
            <a:pathLst>
              <a:path h="3129413" w="3129413">
                <a:moveTo>
                  <a:pt x="0" y="0"/>
                </a:moveTo>
                <a:lnTo>
                  <a:pt x="3129413" y="0"/>
                </a:lnTo>
                <a:lnTo>
                  <a:pt x="3129413" y="3129412"/>
                </a:lnTo>
                <a:lnTo>
                  <a:pt x="0" y="312941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-1787933" y="800100"/>
            <a:ext cx="14201296" cy="18122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560"/>
              </a:lnSpc>
            </a:pPr>
            <a:r>
              <a:rPr lang="en-US" sz="10400">
                <a:solidFill>
                  <a:srgbClr val="000000"/>
                </a:solidFill>
                <a:latin typeface="Arimo Bold"/>
              </a:rPr>
              <a:t>PARABÉNS!</a:t>
            </a:r>
          </a:p>
        </p:txBody>
      </p:sp>
      <p:pic>
        <p:nvPicPr>
          <p:cNvPr name="Picture 13" id="13"/>
          <p:cNvPicPr>
            <a:picLocks noChangeAspect="true"/>
          </p:cNvPicPr>
          <p:nvPr/>
        </p:nvPicPr>
        <p:blipFill>
          <a:blip r:embed="rId9"/>
          <a:srcRect l="0" t="0" r="0" b="0"/>
          <a:stretch>
            <a:fillRect/>
          </a:stretch>
        </p:blipFill>
        <p:spPr>
          <a:xfrm flipH="false" flipV="false" rot="0">
            <a:off x="8865182" y="722197"/>
            <a:ext cx="9300224" cy="9300224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9"/>
          <a:srcRect l="0" t="0" r="0" b="0"/>
          <a:stretch>
            <a:fillRect/>
          </a:stretch>
        </p:blipFill>
        <p:spPr>
          <a:xfrm flipH="false" flipV="false" rot="0">
            <a:off x="-79598" y="607050"/>
            <a:ext cx="9300224" cy="9300224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10"/>
          <a:srcRect l="0" t="0" r="0" b="0"/>
          <a:stretch>
            <a:fillRect/>
          </a:stretch>
        </p:blipFill>
        <p:spPr>
          <a:xfrm flipH="false" flipV="false" rot="0">
            <a:off x="1717422" y="2612389"/>
            <a:ext cx="6624783" cy="6492287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80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8823" y="722197"/>
            <a:ext cx="16843606" cy="9046941"/>
            <a:chOff x="0" y="0"/>
            <a:chExt cx="4436176" cy="23827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36176" cy="2382733"/>
            </a:xfrm>
            <a:custGeom>
              <a:avLst/>
              <a:gdLst/>
              <a:ahLst/>
              <a:cxnLst/>
              <a:rect r="r" b="b" t="t" l="l"/>
              <a:pathLst>
                <a:path h="2382733" w="4436176">
                  <a:moveTo>
                    <a:pt x="0" y="0"/>
                  </a:moveTo>
                  <a:lnTo>
                    <a:pt x="4436176" y="0"/>
                  </a:lnTo>
                  <a:lnTo>
                    <a:pt x="4436176" y="2382733"/>
                  </a:lnTo>
                  <a:lnTo>
                    <a:pt x="0" y="23827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6809957" y="6337492"/>
            <a:ext cx="5264459" cy="2388748"/>
          </a:xfrm>
          <a:custGeom>
            <a:avLst/>
            <a:gdLst/>
            <a:ahLst/>
            <a:cxnLst/>
            <a:rect r="r" b="b" t="t" l="l"/>
            <a:pathLst>
              <a:path h="2388748" w="5264459">
                <a:moveTo>
                  <a:pt x="0" y="0"/>
                </a:moveTo>
                <a:lnTo>
                  <a:pt x="5264460" y="0"/>
                </a:lnTo>
                <a:lnTo>
                  <a:pt x="5264460" y="2388748"/>
                </a:lnTo>
                <a:lnTo>
                  <a:pt x="0" y="23887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440826" y="5803711"/>
            <a:ext cx="3892601" cy="3785554"/>
          </a:xfrm>
          <a:custGeom>
            <a:avLst/>
            <a:gdLst/>
            <a:ahLst/>
            <a:cxnLst/>
            <a:rect r="r" b="b" t="t" l="l"/>
            <a:pathLst>
              <a:path h="3785554" w="3892601">
                <a:moveTo>
                  <a:pt x="0" y="0"/>
                </a:moveTo>
                <a:lnTo>
                  <a:pt x="3892601" y="0"/>
                </a:lnTo>
                <a:lnTo>
                  <a:pt x="3892601" y="3785555"/>
                </a:lnTo>
                <a:lnTo>
                  <a:pt x="0" y="378555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249844" y="5143500"/>
            <a:ext cx="3970782" cy="4114800"/>
          </a:xfrm>
          <a:custGeom>
            <a:avLst/>
            <a:gdLst/>
            <a:ahLst/>
            <a:cxnLst/>
            <a:rect r="r" b="b" t="t" l="l"/>
            <a:pathLst>
              <a:path h="4114800" w="3970782">
                <a:moveTo>
                  <a:pt x="0" y="0"/>
                </a:moveTo>
                <a:lnTo>
                  <a:pt x="3970782" y="0"/>
                </a:lnTo>
                <a:lnTo>
                  <a:pt x="397078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19435" y="5143500"/>
            <a:ext cx="3811334" cy="4114800"/>
          </a:xfrm>
          <a:custGeom>
            <a:avLst/>
            <a:gdLst/>
            <a:ahLst/>
            <a:cxnLst/>
            <a:rect r="r" b="b" t="t" l="l"/>
            <a:pathLst>
              <a:path h="4114800" w="3811334">
                <a:moveTo>
                  <a:pt x="0" y="0"/>
                </a:moveTo>
                <a:lnTo>
                  <a:pt x="3811334" y="0"/>
                </a:lnTo>
                <a:lnTo>
                  <a:pt x="381133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-521568" y="1013355"/>
            <a:ext cx="19331137" cy="24292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402"/>
              </a:lnSpc>
            </a:pPr>
            <a:r>
              <a:rPr lang="en-US" sz="13859">
                <a:solidFill>
                  <a:srgbClr val="000000"/>
                </a:solidFill>
                <a:latin typeface="Arimo"/>
              </a:rPr>
              <a:t>QUAL É A FORMA?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3963438" y="5474466"/>
            <a:ext cx="3523297" cy="4114800"/>
          </a:xfrm>
          <a:custGeom>
            <a:avLst/>
            <a:gdLst/>
            <a:ahLst/>
            <a:cxnLst/>
            <a:rect r="r" b="b" t="t" l="l"/>
            <a:pathLst>
              <a:path h="4114800" w="3523297">
                <a:moveTo>
                  <a:pt x="0" y="0"/>
                </a:moveTo>
                <a:lnTo>
                  <a:pt x="3523298" y="0"/>
                </a:lnTo>
                <a:lnTo>
                  <a:pt x="352329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80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1028700"/>
            <a:ext cx="16230600" cy="8229600"/>
            <a:chOff x="0" y="0"/>
            <a:chExt cx="4274726" cy="216746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74726" cy="2167467"/>
            </a:xfrm>
            <a:custGeom>
              <a:avLst/>
              <a:gdLst/>
              <a:ahLst/>
              <a:cxnLst/>
              <a:rect r="r" b="b" t="t" l="l"/>
              <a:pathLst>
                <a:path h="2167467" w="4274726">
                  <a:moveTo>
                    <a:pt x="0" y="0"/>
                  </a:moveTo>
                  <a:lnTo>
                    <a:pt x="4274726" y="0"/>
                  </a:lnTo>
                  <a:lnTo>
                    <a:pt x="4274726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4406142" y="5996096"/>
            <a:ext cx="2598808" cy="3035105"/>
          </a:xfrm>
          <a:custGeom>
            <a:avLst/>
            <a:gdLst/>
            <a:ahLst/>
            <a:cxnLst/>
            <a:rect r="r" b="b" t="t" l="l"/>
            <a:pathLst>
              <a:path h="3035105" w="2598808">
                <a:moveTo>
                  <a:pt x="0" y="0"/>
                </a:moveTo>
                <a:lnTo>
                  <a:pt x="2598808" y="0"/>
                </a:lnTo>
                <a:lnTo>
                  <a:pt x="2598808" y="3035105"/>
                </a:lnTo>
                <a:lnTo>
                  <a:pt x="0" y="303510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980268" y="6198005"/>
            <a:ext cx="4001958" cy="2631287"/>
          </a:xfrm>
          <a:custGeom>
            <a:avLst/>
            <a:gdLst/>
            <a:ahLst/>
            <a:cxnLst/>
            <a:rect r="r" b="b" t="t" l="l"/>
            <a:pathLst>
              <a:path h="2631287" w="4001958">
                <a:moveTo>
                  <a:pt x="0" y="0"/>
                </a:moveTo>
                <a:lnTo>
                  <a:pt x="4001958" y="0"/>
                </a:lnTo>
                <a:lnTo>
                  <a:pt x="4001958" y="2631287"/>
                </a:lnTo>
                <a:lnTo>
                  <a:pt x="0" y="26312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054819" y="5869919"/>
            <a:ext cx="3045009" cy="3287459"/>
          </a:xfrm>
          <a:custGeom>
            <a:avLst/>
            <a:gdLst/>
            <a:ahLst/>
            <a:cxnLst/>
            <a:rect r="r" b="b" t="t" l="l"/>
            <a:pathLst>
              <a:path h="3287459" w="3045009">
                <a:moveTo>
                  <a:pt x="0" y="0"/>
                </a:moveTo>
                <a:lnTo>
                  <a:pt x="3045008" y="0"/>
                </a:lnTo>
                <a:lnTo>
                  <a:pt x="3045008" y="3287459"/>
                </a:lnTo>
                <a:lnTo>
                  <a:pt x="0" y="328745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679820" y="5996096"/>
            <a:ext cx="2946374" cy="2552296"/>
          </a:xfrm>
          <a:custGeom>
            <a:avLst/>
            <a:gdLst/>
            <a:ahLst/>
            <a:cxnLst/>
            <a:rect r="r" b="b" t="t" l="l"/>
            <a:pathLst>
              <a:path h="2552296" w="2946374">
                <a:moveTo>
                  <a:pt x="0" y="0"/>
                </a:moveTo>
                <a:lnTo>
                  <a:pt x="2946374" y="0"/>
                </a:lnTo>
                <a:lnTo>
                  <a:pt x="2946374" y="2552296"/>
                </a:lnTo>
                <a:lnTo>
                  <a:pt x="0" y="255229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4226688" y="308864"/>
            <a:ext cx="4701271" cy="3256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FFFFFF"/>
                </a:solidFill>
                <a:latin typeface="Arimo"/>
              </a:rPr>
              <a:t>www.professoracarolinapalhas.com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758600" y="859559"/>
            <a:ext cx="14201296" cy="18052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420"/>
              </a:lnSpc>
            </a:pPr>
            <a:r>
              <a:rPr lang="en-US" sz="10300">
                <a:solidFill>
                  <a:srgbClr val="000000"/>
                </a:solidFill>
                <a:latin typeface="Arimo Bold"/>
              </a:rPr>
              <a:t>INSTRUÇÕES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3249704"/>
            <a:ext cx="15976250" cy="19019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10"/>
              </a:lnSpc>
            </a:pPr>
            <a:r>
              <a:rPr lang="en-US" sz="5364">
                <a:solidFill>
                  <a:srgbClr val="000000"/>
                </a:solidFill>
                <a:latin typeface="Arimo"/>
              </a:rPr>
              <a:t>CLIQUE  NA FORMA GEOMÉTRICA QUE MELHOR CORRESPONDE A FIGURA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80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8823" y="722197"/>
            <a:ext cx="16843606" cy="9046941"/>
            <a:chOff x="0" y="0"/>
            <a:chExt cx="4436176" cy="23827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36176" cy="2382733"/>
            </a:xfrm>
            <a:custGeom>
              <a:avLst/>
              <a:gdLst/>
              <a:ahLst/>
              <a:cxnLst/>
              <a:rect r="r" b="b" t="t" l="l"/>
              <a:pathLst>
                <a:path h="2382733" w="4436176">
                  <a:moveTo>
                    <a:pt x="0" y="0"/>
                  </a:moveTo>
                  <a:lnTo>
                    <a:pt x="4436176" y="0"/>
                  </a:lnTo>
                  <a:lnTo>
                    <a:pt x="4436176" y="2382733"/>
                  </a:lnTo>
                  <a:lnTo>
                    <a:pt x="0" y="23827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6809957" y="6337492"/>
            <a:ext cx="5264459" cy="2388748"/>
          </a:xfrm>
          <a:custGeom>
            <a:avLst/>
            <a:gdLst/>
            <a:ahLst/>
            <a:cxnLst/>
            <a:rect r="r" b="b" t="t" l="l"/>
            <a:pathLst>
              <a:path h="2388748" w="5264459">
                <a:moveTo>
                  <a:pt x="0" y="0"/>
                </a:moveTo>
                <a:lnTo>
                  <a:pt x="5264460" y="0"/>
                </a:lnTo>
                <a:lnTo>
                  <a:pt x="5264460" y="2388748"/>
                </a:lnTo>
                <a:lnTo>
                  <a:pt x="0" y="23887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88138" y="2868848"/>
            <a:ext cx="6276477" cy="6537997"/>
          </a:xfrm>
          <a:custGeom>
            <a:avLst/>
            <a:gdLst/>
            <a:ahLst/>
            <a:cxnLst/>
            <a:rect r="r" b="b" t="t" l="l"/>
            <a:pathLst>
              <a:path h="6537997" w="6276477">
                <a:moveTo>
                  <a:pt x="0" y="0"/>
                </a:moveTo>
                <a:lnTo>
                  <a:pt x="6276477" y="0"/>
                </a:lnTo>
                <a:lnTo>
                  <a:pt x="6276477" y="6537997"/>
                </a:lnTo>
                <a:lnTo>
                  <a:pt x="0" y="65379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784521" y="1155996"/>
            <a:ext cx="14096606" cy="1148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58"/>
              </a:lnSpc>
            </a:pPr>
            <a:r>
              <a:rPr lang="en-US" sz="6542">
                <a:solidFill>
                  <a:srgbClr val="000000"/>
                </a:solidFill>
                <a:latin typeface="Arimo"/>
              </a:rPr>
              <a:t>QUAL A FORMA DESSE OBJETO?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8917911" y="6205039"/>
            <a:ext cx="3434170" cy="3333509"/>
            <a:chOff x="0" y="0"/>
            <a:chExt cx="1116459" cy="1083733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116459" cy="1083733"/>
            </a:xfrm>
            <a:custGeom>
              <a:avLst/>
              <a:gdLst/>
              <a:ahLst/>
              <a:cxnLst/>
              <a:rect r="r" b="b" t="t" l="l"/>
              <a:pathLst>
                <a:path h="1083733" w="1116459">
                  <a:moveTo>
                    <a:pt x="0" y="0"/>
                  </a:moveTo>
                  <a:lnTo>
                    <a:pt x="1116459" y="0"/>
                  </a:lnTo>
                  <a:lnTo>
                    <a:pt x="1116459" y="1083733"/>
                  </a:lnTo>
                  <a:lnTo>
                    <a:pt x="0" y="1083733"/>
                  </a:lnTo>
                  <a:close/>
                </a:path>
              </a:pathLst>
            </a:custGeom>
            <a:solidFill>
              <a:srgbClr val="E2380A"/>
            </a:solidFill>
            <a:ln w="104775">
              <a:solidFill>
                <a:srgbClr val="000000"/>
              </a:solidFill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3257664" y="5974449"/>
            <a:ext cx="3794689" cy="3794689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1813" y="0"/>
              <a:ext cx="809173" cy="812800"/>
            </a:xfrm>
            <a:custGeom>
              <a:avLst/>
              <a:gdLst/>
              <a:ahLst/>
              <a:cxnLst/>
              <a:rect r="r" b="b" t="t" l="l"/>
              <a:pathLst>
                <a:path h="812800" w="809173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38B6FF"/>
            </a:solidFill>
            <a:ln w="104775">
              <a:solidFill>
                <a:srgbClr val="000000"/>
              </a:solidFill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8669490" y="2304221"/>
            <a:ext cx="3931013" cy="3439637"/>
            <a:chOff x="0" y="0"/>
            <a:chExt cx="812800" cy="7112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D712"/>
            </a:solidFill>
            <a:ln w="104775">
              <a:solidFill>
                <a:srgbClr val="000000"/>
              </a:solidFill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127000" y="273050"/>
              <a:ext cx="558800" cy="387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2843772" y="2868848"/>
            <a:ext cx="4208582" cy="2786417"/>
            <a:chOff x="0" y="0"/>
            <a:chExt cx="1108433" cy="733871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108433" cy="733871"/>
            </a:xfrm>
            <a:custGeom>
              <a:avLst/>
              <a:gdLst/>
              <a:ahLst/>
              <a:cxnLst/>
              <a:rect r="r" b="b" t="t" l="l"/>
              <a:pathLst>
                <a:path h="733871" w="1108433">
                  <a:moveTo>
                    <a:pt x="0" y="0"/>
                  </a:moveTo>
                  <a:lnTo>
                    <a:pt x="1108433" y="0"/>
                  </a:lnTo>
                  <a:lnTo>
                    <a:pt x="1108433" y="733871"/>
                  </a:lnTo>
                  <a:lnTo>
                    <a:pt x="0" y="733871"/>
                  </a:lnTo>
                  <a:close/>
                </a:path>
              </a:pathLst>
            </a:custGeom>
            <a:solidFill>
              <a:srgbClr val="7ED957"/>
            </a:solidFill>
            <a:ln w="104775">
              <a:solidFill>
                <a:srgbClr val="000000"/>
              </a:solidFill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20" id="20"/>
          <p:cNvSpPr/>
          <p:nvPr/>
        </p:nvSpPr>
        <p:spPr>
          <a:xfrm flipH="false" flipV="false" rot="0">
            <a:off x="798823" y="791738"/>
            <a:ext cx="3325658" cy="2436044"/>
          </a:xfrm>
          <a:custGeom>
            <a:avLst/>
            <a:gdLst/>
            <a:ahLst/>
            <a:cxnLst/>
            <a:rect r="r" b="b" t="t" l="l"/>
            <a:pathLst>
              <a:path h="2436044" w="3325658">
                <a:moveTo>
                  <a:pt x="0" y="0"/>
                </a:moveTo>
                <a:lnTo>
                  <a:pt x="3325658" y="0"/>
                </a:lnTo>
                <a:lnTo>
                  <a:pt x="3325658" y="2436044"/>
                </a:lnTo>
                <a:lnTo>
                  <a:pt x="0" y="243604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80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8823" y="722197"/>
            <a:ext cx="16843606" cy="9046941"/>
            <a:chOff x="0" y="0"/>
            <a:chExt cx="4436176" cy="23827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36176" cy="2382733"/>
            </a:xfrm>
            <a:custGeom>
              <a:avLst/>
              <a:gdLst/>
              <a:ahLst/>
              <a:cxnLst/>
              <a:rect r="r" b="b" t="t" l="l"/>
              <a:pathLst>
                <a:path h="2382733" w="4436176">
                  <a:moveTo>
                    <a:pt x="0" y="0"/>
                  </a:moveTo>
                  <a:lnTo>
                    <a:pt x="4436176" y="0"/>
                  </a:lnTo>
                  <a:lnTo>
                    <a:pt x="4436176" y="2382733"/>
                  </a:lnTo>
                  <a:lnTo>
                    <a:pt x="0" y="23827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6809957" y="6337492"/>
            <a:ext cx="5264459" cy="2388748"/>
          </a:xfrm>
          <a:custGeom>
            <a:avLst/>
            <a:gdLst/>
            <a:ahLst/>
            <a:cxnLst/>
            <a:rect r="r" b="b" t="t" l="l"/>
            <a:pathLst>
              <a:path h="2388748" w="5264459">
                <a:moveTo>
                  <a:pt x="0" y="0"/>
                </a:moveTo>
                <a:lnTo>
                  <a:pt x="5264460" y="0"/>
                </a:lnTo>
                <a:lnTo>
                  <a:pt x="5264460" y="2388748"/>
                </a:lnTo>
                <a:lnTo>
                  <a:pt x="0" y="23887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65781" y="2188243"/>
            <a:ext cx="6276477" cy="6537997"/>
          </a:xfrm>
          <a:custGeom>
            <a:avLst/>
            <a:gdLst/>
            <a:ahLst/>
            <a:cxnLst/>
            <a:rect r="r" b="b" t="t" l="l"/>
            <a:pathLst>
              <a:path h="6537997" w="6276477">
                <a:moveTo>
                  <a:pt x="0" y="0"/>
                </a:moveTo>
                <a:lnTo>
                  <a:pt x="6276477" y="0"/>
                </a:lnTo>
                <a:lnTo>
                  <a:pt x="6276477" y="6537997"/>
                </a:lnTo>
                <a:lnTo>
                  <a:pt x="0" y="65379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-2260564" y="885825"/>
            <a:ext cx="13857908" cy="11459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83"/>
              </a:lnSpc>
            </a:pPr>
            <a:r>
              <a:rPr lang="en-US" sz="6631">
                <a:solidFill>
                  <a:srgbClr val="000000"/>
                </a:solidFill>
                <a:latin typeface="Arimo"/>
              </a:rPr>
              <a:t>PARABÉNS!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8194105" y="1740261"/>
            <a:ext cx="6806477" cy="6806477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1813" y="0"/>
              <a:ext cx="809173" cy="812800"/>
            </a:xfrm>
            <a:custGeom>
              <a:avLst/>
              <a:gdLst/>
              <a:ahLst/>
              <a:cxnLst/>
              <a:rect r="r" b="b" t="t" l="l"/>
              <a:pathLst>
                <a:path h="812800" w="809173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38B6FF"/>
            </a:solidFill>
            <a:ln w="104775">
              <a:solidFill>
                <a:srgbClr val="000000"/>
              </a:solidFill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4668390" y="8159374"/>
            <a:ext cx="5747736" cy="14464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620"/>
              </a:lnSpc>
            </a:pPr>
            <a:r>
              <a:rPr lang="en-US" sz="8300">
                <a:solidFill>
                  <a:srgbClr val="000000"/>
                </a:solidFill>
                <a:latin typeface="Arimo Bold"/>
              </a:rPr>
              <a:t>CÍRCULO</a:t>
            </a:r>
          </a:p>
        </p:txBody>
      </p: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593656" y="380485"/>
            <a:ext cx="9300224" cy="9300224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9893879" y="380485"/>
            <a:ext cx="9300224" cy="9300224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6"/>
          <a:srcRect l="0" t="0" r="0" b="0"/>
          <a:stretch>
            <a:fillRect/>
          </a:stretch>
        </p:blipFill>
        <p:spPr>
          <a:xfrm flipH="false" flipV="false" rot="0">
            <a:off x="14246365" y="5757011"/>
            <a:ext cx="3622153" cy="3549709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6"/>
          <a:srcRect l="0" t="0" r="0" b="0"/>
          <a:stretch>
            <a:fillRect/>
          </a:stretch>
        </p:blipFill>
        <p:spPr>
          <a:xfrm flipH="false" flipV="false" rot="-4145229">
            <a:off x="14265342" y="912831"/>
            <a:ext cx="3503046" cy="3432986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80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8823" y="722197"/>
            <a:ext cx="16843606" cy="9046941"/>
            <a:chOff x="0" y="0"/>
            <a:chExt cx="4436176" cy="23827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36176" cy="2382733"/>
            </a:xfrm>
            <a:custGeom>
              <a:avLst/>
              <a:gdLst/>
              <a:ahLst/>
              <a:cxnLst/>
              <a:rect r="r" b="b" t="t" l="l"/>
              <a:pathLst>
                <a:path h="2382733" w="4436176">
                  <a:moveTo>
                    <a:pt x="0" y="0"/>
                  </a:moveTo>
                  <a:lnTo>
                    <a:pt x="4436176" y="0"/>
                  </a:lnTo>
                  <a:lnTo>
                    <a:pt x="4436176" y="2382733"/>
                  </a:lnTo>
                  <a:lnTo>
                    <a:pt x="0" y="23827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6809957" y="6337492"/>
            <a:ext cx="5264459" cy="2388748"/>
          </a:xfrm>
          <a:custGeom>
            <a:avLst/>
            <a:gdLst/>
            <a:ahLst/>
            <a:cxnLst/>
            <a:rect r="r" b="b" t="t" l="l"/>
            <a:pathLst>
              <a:path h="2388748" w="5264459">
                <a:moveTo>
                  <a:pt x="0" y="0"/>
                </a:moveTo>
                <a:lnTo>
                  <a:pt x="5264460" y="0"/>
                </a:lnTo>
                <a:lnTo>
                  <a:pt x="5264460" y="2388748"/>
                </a:lnTo>
                <a:lnTo>
                  <a:pt x="0" y="23887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784521" y="1155996"/>
            <a:ext cx="14096606" cy="1148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58"/>
              </a:lnSpc>
            </a:pPr>
            <a:r>
              <a:rPr lang="en-US" sz="6542">
                <a:solidFill>
                  <a:srgbClr val="000000"/>
                </a:solidFill>
                <a:latin typeface="Arimo"/>
              </a:rPr>
              <a:t>QUAL A FORMA DESSE OBJETO?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8917911" y="6205039"/>
            <a:ext cx="3434170" cy="3333509"/>
            <a:chOff x="0" y="0"/>
            <a:chExt cx="1116459" cy="108373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116459" cy="1083733"/>
            </a:xfrm>
            <a:custGeom>
              <a:avLst/>
              <a:gdLst/>
              <a:ahLst/>
              <a:cxnLst/>
              <a:rect r="r" b="b" t="t" l="l"/>
              <a:pathLst>
                <a:path h="1083733" w="1116459">
                  <a:moveTo>
                    <a:pt x="0" y="0"/>
                  </a:moveTo>
                  <a:lnTo>
                    <a:pt x="1116459" y="0"/>
                  </a:lnTo>
                  <a:lnTo>
                    <a:pt x="1116459" y="1083733"/>
                  </a:lnTo>
                  <a:lnTo>
                    <a:pt x="0" y="1083733"/>
                  </a:lnTo>
                  <a:close/>
                </a:path>
              </a:pathLst>
            </a:custGeom>
            <a:solidFill>
              <a:srgbClr val="E2380A"/>
            </a:solidFill>
            <a:ln w="104775">
              <a:solidFill>
                <a:srgbClr val="000000"/>
              </a:solidFill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3257664" y="5974449"/>
            <a:ext cx="3794689" cy="3794689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1813" y="0"/>
              <a:ext cx="809173" cy="812800"/>
            </a:xfrm>
            <a:custGeom>
              <a:avLst/>
              <a:gdLst/>
              <a:ahLst/>
              <a:cxnLst/>
              <a:rect r="r" b="b" t="t" l="l"/>
              <a:pathLst>
                <a:path h="812800" w="809173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38B6FF"/>
            </a:solidFill>
            <a:ln w="104775">
              <a:solidFill>
                <a:srgbClr val="000000"/>
              </a:solidFill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8669490" y="2304221"/>
            <a:ext cx="3931013" cy="3439637"/>
            <a:chOff x="0" y="0"/>
            <a:chExt cx="812800" cy="711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D712"/>
            </a:solidFill>
            <a:ln w="104775">
              <a:solidFill>
                <a:srgbClr val="000000"/>
              </a:solidFill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127000" y="273050"/>
              <a:ext cx="558800" cy="387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2843772" y="2868848"/>
            <a:ext cx="4208582" cy="2786417"/>
            <a:chOff x="0" y="0"/>
            <a:chExt cx="1108433" cy="733871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108433" cy="733871"/>
            </a:xfrm>
            <a:custGeom>
              <a:avLst/>
              <a:gdLst/>
              <a:ahLst/>
              <a:cxnLst/>
              <a:rect r="r" b="b" t="t" l="l"/>
              <a:pathLst>
                <a:path h="733871" w="1108433">
                  <a:moveTo>
                    <a:pt x="0" y="0"/>
                  </a:moveTo>
                  <a:lnTo>
                    <a:pt x="1108433" y="0"/>
                  </a:lnTo>
                  <a:lnTo>
                    <a:pt x="1108433" y="733871"/>
                  </a:lnTo>
                  <a:lnTo>
                    <a:pt x="0" y="733871"/>
                  </a:lnTo>
                  <a:close/>
                </a:path>
              </a:pathLst>
            </a:custGeom>
            <a:solidFill>
              <a:srgbClr val="7ED957"/>
            </a:solidFill>
            <a:ln w="104775">
              <a:solidFill>
                <a:srgbClr val="000000"/>
              </a:solidFill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0">
            <a:off x="1288835" y="791738"/>
            <a:ext cx="2835646" cy="2077110"/>
          </a:xfrm>
          <a:custGeom>
            <a:avLst/>
            <a:gdLst/>
            <a:ahLst/>
            <a:cxnLst/>
            <a:rect r="r" b="b" t="t" l="l"/>
            <a:pathLst>
              <a:path h="2077110" w="2835646">
                <a:moveTo>
                  <a:pt x="0" y="0"/>
                </a:moveTo>
                <a:lnTo>
                  <a:pt x="2835646" y="0"/>
                </a:lnTo>
                <a:lnTo>
                  <a:pt x="2835646" y="2077110"/>
                </a:lnTo>
                <a:lnTo>
                  <a:pt x="0" y="20771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631159" y="3050380"/>
            <a:ext cx="6381105" cy="6309318"/>
          </a:xfrm>
          <a:custGeom>
            <a:avLst/>
            <a:gdLst/>
            <a:ahLst/>
            <a:cxnLst/>
            <a:rect r="r" b="b" t="t" l="l"/>
            <a:pathLst>
              <a:path h="6309318" w="6381105">
                <a:moveTo>
                  <a:pt x="0" y="0"/>
                </a:moveTo>
                <a:lnTo>
                  <a:pt x="6381106" y="0"/>
                </a:lnTo>
                <a:lnTo>
                  <a:pt x="6381106" y="6309318"/>
                </a:lnTo>
                <a:lnTo>
                  <a:pt x="0" y="630931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80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8823" y="722197"/>
            <a:ext cx="16843606" cy="9046941"/>
            <a:chOff x="0" y="0"/>
            <a:chExt cx="4436176" cy="23827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36176" cy="2382733"/>
            </a:xfrm>
            <a:custGeom>
              <a:avLst/>
              <a:gdLst/>
              <a:ahLst/>
              <a:cxnLst/>
              <a:rect r="r" b="b" t="t" l="l"/>
              <a:pathLst>
                <a:path h="2382733" w="4436176">
                  <a:moveTo>
                    <a:pt x="0" y="0"/>
                  </a:moveTo>
                  <a:lnTo>
                    <a:pt x="4436176" y="0"/>
                  </a:lnTo>
                  <a:lnTo>
                    <a:pt x="4436176" y="2382733"/>
                  </a:lnTo>
                  <a:lnTo>
                    <a:pt x="0" y="23827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6809957" y="6337492"/>
            <a:ext cx="5264459" cy="2388748"/>
          </a:xfrm>
          <a:custGeom>
            <a:avLst/>
            <a:gdLst/>
            <a:ahLst/>
            <a:cxnLst/>
            <a:rect r="r" b="b" t="t" l="l"/>
            <a:pathLst>
              <a:path h="2388748" w="5264459">
                <a:moveTo>
                  <a:pt x="0" y="0"/>
                </a:moveTo>
                <a:lnTo>
                  <a:pt x="5264460" y="0"/>
                </a:lnTo>
                <a:lnTo>
                  <a:pt x="5264460" y="2388748"/>
                </a:lnTo>
                <a:lnTo>
                  <a:pt x="0" y="23887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-2260564" y="885825"/>
            <a:ext cx="13857908" cy="11459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83"/>
              </a:lnSpc>
            </a:pPr>
            <a:r>
              <a:rPr lang="en-US" sz="6631">
                <a:solidFill>
                  <a:srgbClr val="000000"/>
                </a:solidFill>
                <a:latin typeface="Arimo"/>
              </a:rPr>
              <a:t>PARABÉNS!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690115" y="8159374"/>
            <a:ext cx="7726011" cy="14464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620"/>
              </a:lnSpc>
            </a:pPr>
            <a:r>
              <a:rPr lang="en-US" sz="8300">
                <a:solidFill>
                  <a:srgbClr val="000000"/>
                </a:solidFill>
                <a:latin typeface="Arimo Bold"/>
              </a:rPr>
              <a:t>QUADRADO</a:t>
            </a:r>
          </a:p>
        </p:txBody>
      </p:sp>
      <p:pic>
        <p:nvPicPr>
          <p:cNvPr name="Picture 8" id="8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8945262" y="493388"/>
            <a:ext cx="9300224" cy="9300224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487951" y="595556"/>
            <a:ext cx="9300224" cy="9300224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14246365" y="5757011"/>
            <a:ext cx="3622153" cy="3549709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-4145229">
            <a:off x="14265342" y="912831"/>
            <a:ext cx="3503046" cy="3432986"/>
          </a:xfrm>
          <a:prstGeom prst="rect">
            <a:avLst/>
          </a:prstGeom>
        </p:spPr>
      </p:pic>
      <p:grpSp>
        <p:nvGrpSpPr>
          <p:cNvPr name="Group 12" id="12"/>
          <p:cNvGrpSpPr/>
          <p:nvPr/>
        </p:nvGrpSpPr>
        <p:grpSpPr>
          <a:xfrm rot="0">
            <a:off x="8183221" y="2049128"/>
            <a:ext cx="6063144" cy="5962938"/>
            <a:chOff x="0" y="0"/>
            <a:chExt cx="1971146" cy="1938568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971146" cy="1938568"/>
            </a:xfrm>
            <a:custGeom>
              <a:avLst/>
              <a:gdLst/>
              <a:ahLst/>
              <a:cxnLst/>
              <a:rect r="r" b="b" t="t" l="l"/>
              <a:pathLst>
                <a:path h="1938568" w="1971146">
                  <a:moveTo>
                    <a:pt x="0" y="0"/>
                  </a:moveTo>
                  <a:lnTo>
                    <a:pt x="1971146" y="0"/>
                  </a:lnTo>
                  <a:lnTo>
                    <a:pt x="1971146" y="1938568"/>
                  </a:lnTo>
                  <a:lnTo>
                    <a:pt x="0" y="1938568"/>
                  </a:lnTo>
                  <a:close/>
                </a:path>
              </a:pathLst>
            </a:custGeom>
            <a:solidFill>
              <a:srgbClr val="E2380A"/>
            </a:solidFill>
            <a:ln w="104775">
              <a:solidFill>
                <a:srgbClr val="000000"/>
              </a:solidFill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1477837" y="1875938"/>
            <a:ext cx="6381105" cy="6309318"/>
          </a:xfrm>
          <a:custGeom>
            <a:avLst/>
            <a:gdLst/>
            <a:ahLst/>
            <a:cxnLst/>
            <a:rect r="r" b="b" t="t" l="l"/>
            <a:pathLst>
              <a:path h="6309318" w="6381105">
                <a:moveTo>
                  <a:pt x="0" y="0"/>
                </a:moveTo>
                <a:lnTo>
                  <a:pt x="6381106" y="0"/>
                </a:lnTo>
                <a:lnTo>
                  <a:pt x="6381106" y="6309318"/>
                </a:lnTo>
                <a:lnTo>
                  <a:pt x="0" y="630931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80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8823" y="722197"/>
            <a:ext cx="16843606" cy="9046941"/>
            <a:chOff x="0" y="0"/>
            <a:chExt cx="4436176" cy="23827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36176" cy="2382733"/>
            </a:xfrm>
            <a:custGeom>
              <a:avLst/>
              <a:gdLst/>
              <a:ahLst/>
              <a:cxnLst/>
              <a:rect r="r" b="b" t="t" l="l"/>
              <a:pathLst>
                <a:path h="2382733" w="4436176">
                  <a:moveTo>
                    <a:pt x="0" y="0"/>
                  </a:moveTo>
                  <a:lnTo>
                    <a:pt x="4436176" y="0"/>
                  </a:lnTo>
                  <a:lnTo>
                    <a:pt x="4436176" y="2382733"/>
                  </a:lnTo>
                  <a:lnTo>
                    <a:pt x="0" y="23827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6809957" y="6337492"/>
            <a:ext cx="5264459" cy="2388748"/>
          </a:xfrm>
          <a:custGeom>
            <a:avLst/>
            <a:gdLst/>
            <a:ahLst/>
            <a:cxnLst/>
            <a:rect r="r" b="b" t="t" l="l"/>
            <a:pathLst>
              <a:path h="2388748" w="5264459">
                <a:moveTo>
                  <a:pt x="0" y="0"/>
                </a:moveTo>
                <a:lnTo>
                  <a:pt x="5264460" y="0"/>
                </a:lnTo>
                <a:lnTo>
                  <a:pt x="5264460" y="2388748"/>
                </a:lnTo>
                <a:lnTo>
                  <a:pt x="0" y="23887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784521" y="1155996"/>
            <a:ext cx="14096606" cy="1148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58"/>
              </a:lnSpc>
            </a:pPr>
            <a:r>
              <a:rPr lang="en-US" sz="6542">
                <a:solidFill>
                  <a:srgbClr val="000000"/>
                </a:solidFill>
                <a:latin typeface="Arimo"/>
              </a:rPr>
              <a:t>QUAL A FORMA DESSE OBJETO?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8917911" y="6205039"/>
            <a:ext cx="3434170" cy="3333509"/>
            <a:chOff x="0" y="0"/>
            <a:chExt cx="1116459" cy="108373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116459" cy="1083733"/>
            </a:xfrm>
            <a:custGeom>
              <a:avLst/>
              <a:gdLst/>
              <a:ahLst/>
              <a:cxnLst/>
              <a:rect r="r" b="b" t="t" l="l"/>
              <a:pathLst>
                <a:path h="1083733" w="1116459">
                  <a:moveTo>
                    <a:pt x="0" y="0"/>
                  </a:moveTo>
                  <a:lnTo>
                    <a:pt x="1116459" y="0"/>
                  </a:lnTo>
                  <a:lnTo>
                    <a:pt x="1116459" y="1083733"/>
                  </a:lnTo>
                  <a:lnTo>
                    <a:pt x="0" y="1083733"/>
                  </a:lnTo>
                  <a:close/>
                </a:path>
              </a:pathLst>
            </a:custGeom>
            <a:solidFill>
              <a:srgbClr val="E2380A"/>
            </a:solidFill>
            <a:ln w="104775">
              <a:solidFill>
                <a:srgbClr val="000000"/>
              </a:solidFill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3257664" y="5974449"/>
            <a:ext cx="3794689" cy="3794689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1813" y="0"/>
              <a:ext cx="809173" cy="812800"/>
            </a:xfrm>
            <a:custGeom>
              <a:avLst/>
              <a:gdLst/>
              <a:ahLst/>
              <a:cxnLst/>
              <a:rect r="r" b="b" t="t" l="l"/>
              <a:pathLst>
                <a:path h="812800" w="809173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38B6FF"/>
            </a:solidFill>
            <a:ln w="104775">
              <a:solidFill>
                <a:srgbClr val="000000"/>
              </a:solidFill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8669490" y="2304221"/>
            <a:ext cx="3931013" cy="3439637"/>
            <a:chOff x="0" y="0"/>
            <a:chExt cx="812800" cy="711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D712"/>
            </a:solidFill>
            <a:ln w="104775">
              <a:solidFill>
                <a:srgbClr val="000000"/>
              </a:solidFill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127000" y="273050"/>
              <a:ext cx="558800" cy="387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2843772" y="2868848"/>
            <a:ext cx="4208582" cy="2786417"/>
            <a:chOff x="0" y="0"/>
            <a:chExt cx="1108433" cy="733871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108433" cy="733871"/>
            </a:xfrm>
            <a:custGeom>
              <a:avLst/>
              <a:gdLst/>
              <a:ahLst/>
              <a:cxnLst/>
              <a:rect r="r" b="b" t="t" l="l"/>
              <a:pathLst>
                <a:path h="733871" w="1108433">
                  <a:moveTo>
                    <a:pt x="0" y="0"/>
                  </a:moveTo>
                  <a:lnTo>
                    <a:pt x="1108433" y="0"/>
                  </a:lnTo>
                  <a:lnTo>
                    <a:pt x="1108433" y="733871"/>
                  </a:lnTo>
                  <a:lnTo>
                    <a:pt x="0" y="733871"/>
                  </a:lnTo>
                  <a:close/>
                </a:path>
              </a:pathLst>
            </a:custGeom>
            <a:solidFill>
              <a:srgbClr val="7ED957"/>
            </a:solidFill>
            <a:ln w="104775">
              <a:solidFill>
                <a:srgbClr val="000000"/>
              </a:solidFill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0">
            <a:off x="798823" y="791738"/>
            <a:ext cx="3325658" cy="2436044"/>
          </a:xfrm>
          <a:custGeom>
            <a:avLst/>
            <a:gdLst/>
            <a:ahLst/>
            <a:cxnLst/>
            <a:rect r="r" b="b" t="t" l="l"/>
            <a:pathLst>
              <a:path h="2436044" w="3325658">
                <a:moveTo>
                  <a:pt x="0" y="0"/>
                </a:moveTo>
                <a:lnTo>
                  <a:pt x="3325658" y="0"/>
                </a:lnTo>
                <a:lnTo>
                  <a:pt x="3325658" y="2436044"/>
                </a:lnTo>
                <a:lnTo>
                  <a:pt x="0" y="24360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344357" y="3125614"/>
            <a:ext cx="6048361" cy="6132686"/>
          </a:xfrm>
          <a:custGeom>
            <a:avLst/>
            <a:gdLst/>
            <a:ahLst/>
            <a:cxnLst/>
            <a:rect r="r" b="b" t="t" l="l"/>
            <a:pathLst>
              <a:path h="6132686" w="6048361">
                <a:moveTo>
                  <a:pt x="0" y="0"/>
                </a:moveTo>
                <a:lnTo>
                  <a:pt x="6048361" y="0"/>
                </a:lnTo>
                <a:lnTo>
                  <a:pt x="6048361" y="6132686"/>
                </a:lnTo>
                <a:lnTo>
                  <a:pt x="0" y="613268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80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8823" y="722197"/>
            <a:ext cx="16843606" cy="9046941"/>
            <a:chOff x="0" y="0"/>
            <a:chExt cx="4436176" cy="23827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36176" cy="2382733"/>
            </a:xfrm>
            <a:custGeom>
              <a:avLst/>
              <a:gdLst/>
              <a:ahLst/>
              <a:cxnLst/>
              <a:rect r="r" b="b" t="t" l="l"/>
              <a:pathLst>
                <a:path h="2382733" w="4436176">
                  <a:moveTo>
                    <a:pt x="0" y="0"/>
                  </a:moveTo>
                  <a:lnTo>
                    <a:pt x="4436176" y="0"/>
                  </a:lnTo>
                  <a:lnTo>
                    <a:pt x="4436176" y="2382733"/>
                  </a:lnTo>
                  <a:lnTo>
                    <a:pt x="0" y="23827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6809957" y="6337492"/>
            <a:ext cx="5264459" cy="2388748"/>
          </a:xfrm>
          <a:custGeom>
            <a:avLst/>
            <a:gdLst/>
            <a:ahLst/>
            <a:cxnLst/>
            <a:rect r="r" b="b" t="t" l="l"/>
            <a:pathLst>
              <a:path h="2388748" w="5264459">
                <a:moveTo>
                  <a:pt x="0" y="0"/>
                </a:moveTo>
                <a:lnTo>
                  <a:pt x="5264460" y="0"/>
                </a:lnTo>
                <a:lnTo>
                  <a:pt x="5264460" y="2388748"/>
                </a:lnTo>
                <a:lnTo>
                  <a:pt x="0" y="23887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-2260564" y="885825"/>
            <a:ext cx="13857908" cy="11459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83"/>
              </a:lnSpc>
            </a:pPr>
            <a:r>
              <a:rPr lang="en-US" sz="6631">
                <a:solidFill>
                  <a:srgbClr val="000000"/>
                </a:solidFill>
                <a:latin typeface="Arimo"/>
              </a:rPr>
              <a:t>PARABÉNS!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8194105" y="1740261"/>
            <a:ext cx="6806477" cy="6806477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1813" y="0"/>
              <a:ext cx="809173" cy="812800"/>
            </a:xfrm>
            <a:custGeom>
              <a:avLst/>
              <a:gdLst/>
              <a:ahLst/>
              <a:cxnLst/>
              <a:rect r="r" b="b" t="t" l="l"/>
              <a:pathLst>
                <a:path h="812800" w="809173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38B6FF"/>
            </a:solidFill>
            <a:ln w="104775">
              <a:solidFill>
                <a:srgbClr val="000000"/>
              </a:solidFill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4668390" y="8159374"/>
            <a:ext cx="5747736" cy="14464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620"/>
              </a:lnSpc>
            </a:pPr>
            <a:r>
              <a:rPr lang="en-US" sz="8300">
                <a:solidFill>
                  <a:srgbClr val="000000"/>
                </a:solidFill>
                <a:latin typeface="Arimo Bold"/>
              </a:rPr>
              <a:t>CÍRCULO</a:t>
            </a:r>
          </a:p>
        </p:txBody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9893879" y="380485"/>
            <a:ext cx="9300224" cy="9300224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14246365" y="5757011"/>
            <a:ext cx="3622153" cy="3549709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-4145229">
            <a:off x="14265342" y="912831"/>
            <a:ext cx="3503046" cy="3432986"/>
          </a:xfrm>
          <a:prstGeom prst="rect">
            <a:avLst/>
          </a:prstGeom>
        </p:spPr>
      </p:pic>
      <p:sp>
        <p:nvSpPr>
          <p:cNvPr name="Freeform 14" id="14"/>
          <p:cNvSpPr/>
          <p:nvPr/>
        </p:nvSpPr>
        <p:spPr>
          <a:xfrm flipH="false" flipV="false" rot="0">
            <a:off x="1259574" y="1964254"/>
            <a:ext cx="6048361" cy="6132686"/>
          </a:xfrm>
          <a:custGeom>
            <a:avLst/>
            <a:gdLst/>
            <a:ahLst/>
            <a:cxnLst/>
            <a:rect r="r" b="b" t="t" l="l"/>
            <a:pathLst>
              <a:path h="6132686" w="6048361">
                <a:moveTo>
                  <a:pt x="0" y="0"/>
                </a:moveTo>
                <a:lnTo>
                  <a:pt x="6048361" y="0"/>
                </a:lnTo>
                <a:lnTo>
                  <a:pt x="6048361" y="6132686"/>
                </a:lnTo>
                <a:lnTo>
                  <a:pt x="0" y="613268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pic>
        <p:nvPicPr>
          <p:cNvPr name="Picture 15" id="15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8945262" y="-322396"/>
            <a:ext cx="9300224" cy="9300224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80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8823" y="722197"/>
            <a:ext cx="16843606" cy="9046941"/>
            <a:chOff x="0" y="0"/>
            <a:chExt cx="4436176" cy="23827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36176" cy="2382733"/>
            </a:xfrm>
            <a:custGeom>
              <a:avLst/>
              <a:gdLst/>
              <a:ahLst/>
              <a:cxnLst/>
              <a:rect r="r" b="b" t="t" l="l"/>
              <a:pathLst>
                <a:path h="2382733" w="4436176">
                  <a:moveTo>
                    <a:pt x="0" y="0"/>
                  </a:moveTo>
                  <a:lnTo>
                    <a:pt x="4436176" y="0"/>
                  </a:lnTo>
                  <a:lnTo>
                    <a:pt x="4436176" y="2382733"/>
                  </a:lnTo>
                  <a:lnTo>
                    <a:pt x="0" y="23827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6809957" y="6337492"/>
            <a:ext cx="5264459" cy="2388748"/>
          </a:xfrm>
          <a:custGeom>
            <a:avLst/>
            <a:gdLst/>
            <a:ahLst/>
            <a:cxnLst/>
            <a:rect r="r" b="b" t="t" l="l"/>
            <a:pathLst>
              <a:path h="2388748" w="5264459">
                <a:moveTo>
                  <a:pt x="0" y="0"/>
                </a:moveTo>
                <a:lnTo>
                  <a:pt x="5264460" y="0"/>
                </a:lnTo>
                <a:lnTo>
                  <a:pt x="5264460" y="2388748"/>
                </a:lnTo>
                <a:lnTo>
                  <a:pt x="0" y="23887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784521" y="1155996"/>
            <a:ext cx="14096606" cy="1148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58"/>
              </a:lnSpc>
            </a:pPr>
            <a:r>
              <a:rPr lang="en-US" sz="6542">
                <a:solidFill>
                  <a:srgbClr val="000000"/>
                </a:solidFill>
                <a:latin typeface="Arimo"/>
              </a:rPr>
              <a:t>QUAL A FORMA DESSE OBJETO?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8917911" y="6205039"/>
            <a:ext cx="3434170" cy="3333509"/>
            <a:chOff x="0" y="0"/>
            <a:chExt cx="1116459" cy="108373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116459" cy="1083733"/>
            </a:xfrm>
            <a:custGeom>
              <a:avLst/>
              <a:gdLst/>
              <a:ahLst/>
              <a:cxnLst/>
              <a:rect r="r" b="b" t="t" l="l"/>
              <a:pathLst>
                <a:path h="1083733" w="1116459">
                  <a:moveTo>
                    <a:pt x="0" y="0"/>
                  </a:moveTo>
                  <a:lnTo>
                    <a:pt x="1116459" y="0"/>
                  </a:lnTo>
                  <a:lnTo>
                    <a:pt x="1116459" y="1083733"/>
                  </a:lnTo>
                  <a:lnTo>
                    <a:pt x="0" y="1083733"/>
                  </a:lnTo>
                  <a:close/>
                </a:path>
              </a:pathLst>
            </a:custGeom>
            <a:solidFill>
              <a:srgbClr val="E2380A"/>
            </a:solidFill>
            <a:ln w="104775">
              <a:solidFill>
                <a:srgbClr val="000000"/>
              </a:solidFill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3257664" y="5974449"/>
            <a:ext cx="3794689" cy="3794689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1813" y="0"/>
              <a:ext cx="809173" cy="812800"/>
            </a:xfrm>
            <a:custGeom>
              <a:avLst/>
              <a:gdLst/>
              <a:ahLst/>
              <a:cxnLst/>
              <a:rect r="r" b="b" t="t" l="l"/>
              <a:pathLst>
                <a:path h="812800" w="809173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38B6FF"/>
            </a:solidFill>
            <a:ln w="104775">
              <a:solidFill>
                <a:srgbClr val="000000"/>
              </a:solidFill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8669490" y="2304221"/>
            <a:ext cx="3931013" cy="3439637"/>
            <a:chOff x="0" y="0"/>
            <a:chExt cx="812800" cy="711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D712"/>
            </a:solidFill>
            <a:ln w="104775">
              <a:solidFill>
                <a:srgbClr val="000000"/>
              </a:solidFill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127000" y="273050"/>
              <a:ext cx="558800" cy="387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2843772" y="2868848"/>
            <a:ext cx="4208582" cy="2786417"/>
            <a:chOff x="0" y="0"/>
            <a:chExt cx="1108433" cy="733871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108433" cy="733871"/>
            </a:xfrm>
            <a:custGeom>
              <a:avLst/>
              <a:gdLst/>
              <a:ahLst/>
              <a:cxnLst/>
              <a:rect r="r" b="b" t="t" l="l"/>
              <a:pathLst>
                <a:path h="733871" w="1108433">
                  <a:moveTo>
                    <a:pt x="0" y="0"/>
                  </a:moveTo>
                  <a:lnTo>
                    <a:pt x="1108433" y="0"/>
                  </a:lnTo>
                  <a:lnTo>
                    <a:pt x="1108433" y="733871"/>
                  </a:lnTo>
                  <a:lnTo>
                    <a:pt x="0" y="733871"/>
                  </a:lnTo>
                  <a:close/>
                </a:path>
              </a:pathLst>
            </a:custGeom>
            <a:solidFill>
              <a:srgbClr val="7ED957"/>
            </a:solidFill>
            <a:ln w="104775">
              <a:solidFill>
                <a:srgbClr val="000000"/>
              </a:solidFill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0">
            <a:off x="1288835" y="791738"/>
            <a:ext cx="2064824" cy="1512484"/>
          </a:xfrm>
          <a:custGeom>
            <a:avLst/>
            <a:gdLst/>
            <a:ahLst/>
            <a:cxnLst/>
            <a:rect r="r" b="b" t="t" l="l"/>
            <a:pathLst>
              <a:path h="1512484" w="2064824">
                <a:moveTo>
                  <a:pt x="0" y="0"/>
                </a:moveTo>
                <a:lnTo>
                  <a:pt x="2064824" y="0"/>
                </a:lnTo>
                <a:lnTo>
                  <a:pt x="2064824" y="1512483"/>
                </a:lnTo>
                <a:lnTo>
                  <a:pt x="0" y="15124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180217" y="2090239"/>
            <a:ext cx="5818991" cy="7448309"/>
          </a:xfrm>
          <a:custGeom>
            <a:avLst/>
            <a:gdLst/>
            <a:ahLst/>
            <a:cxnLst/>
            <a:rect r="r" b="b" t="t" l="l"/>
            <a:pathLst>
              <a:path h="7448309" w="5818991">
                <a:moveTo>
                  <a:pt x="0" y="0"/>
                </a:moveTo>
                <a:lnTo>
                  <a:pt x="5818991" y="0"/>
                </a:lnTo>
                <a:lnTo>
                  <a:pt x="5818991" y="7448309"/>
                </a:lnTo>
                <a:lnTo>
                  <a:pt x="0" y="744830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80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8823" y="722197"/>
            <a:ext cx="16843606" cy="9046941"/>
            <a:chOff x="0" y="0"/>
            <a:chExt cx="4436176" cy="23827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36176" cy="2382733"/>
            </a:xfrm>
            <a:custGeom>
              <a:avLst/>
              <a:gdLst/>
              <a:ahLst/>
              <a:cxnLst/>
              <a:rect r="r" b="b" t="t" l="l"/>
              <a:pathLst>
                <a:path h="2382733" w="4436176">
                  <a:moveTo>
                    <a:pt x="0" y="0"/>
                  </a:moveTo>
                  <a:lnTo>
                    <a:pt x="4436176" y="0"/>
                  </a:lnTo>
                  <a:lnTo>
                    <a:pt x="4436176" y="2382733"/>
                  </a:lnTo>
                  <a:lnTo>
                    <a:pt x="0" y="23827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6809957" y="6337492"/>
            <a:ext cx="5264459" cy="2388748"/>
          </a:xfrm>
          <a:custGeom>
            <a:avLst/>
            <a:gdLst/>
            <a:ahLst/>
            <a:cxnLst/>
            <a:rect r="r" b="b" t="t" l="l"/>
            <a:pathLst>
              <a:path h="2388748" w="5264459">
                <a:moveTo>
                  <a:pt x="0" y="0"/>
                </a:moveTo>
                <a:lnTo>
                  <a:pt x="5264460" y="0"/>
                </a:lnTo>
                <a:lnTo>
                  <a:pt x="5264460" y="2388748"/>
                </a:lnTo>
                <a:lnTo>
                  <a:pt x="0" y="23887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-2260564" y="885825"/>
            <a:ext cx="13857908" cy="11459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83"/>
              </a:lnSpc>
            </a:pPr>
            <a:r>
              <a:rPr lang="en-US" sz="6631">
                <a:solidFill>
                  <a:srgbClr val="000000"/>
                </a:solidFill>
                <a:latin typeface="Arimo"/>
              </a:rPr>
              <a:t>PARABÉNS!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668390" y="8159374"/>
            <a:ext cx="6567307" cy="14464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620"/>
              </a:lnSpc>
            </a:pPr>
            <a:r>
              <a:rPr lang="en-US" sz="8300">
                <a:solidFill>
                  <a:srgbClr val="000000"/>
                </a:solidFill>
                <a:latin typeface="Arimo Bold"/>
              </a:rPr>
              <a:t>TRIÂNGULO</a:t>
            </a:r>
          </a:p>
        </p:txBody>
      </p:sp>
      <p:pic>
        <p:nvPicPr>
          <p:cNvPr name="Picture 8" id="8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4246365" y="5757011"/>
            <a:ext cx="3622153" cy="3549709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9893879" y="380485"/>
            <a:ext cx="9300224" cy="9300224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-4145229">
            <a:off x="14265342" y="912831"/>
            <a:ext cx="3503046" cy="3432986"/>
          </a:xfrm>
          <a:prstGeom prst="rect">
            <a:avLst/>
          </a:prstGeom>
        </p:spPr>
      </p:pic>
      <p:sp>
        <p:nvSpPr>
          <p:cNvPr name="Freeform 11" id="11"/>
          <p:cNvSpPr/>
          <p:nvPr/>
        </p:nvSpPr>
        <p:spPr>
          <a:xfrm flipH="false" flipV="false" rot="0">
            <a:off x="798823" y="2031777"/>
            <a:ext cx="5818991" cy="7448309"/>
          </a:xfrm>
          <a:custGeom>
            <a:avLst/>
            <a:gdLst/>
            <a:ahLst/>
            <a:cxnLst/>
            <a:rect r="r" b="b" t="t" l="l"/>
            <a:pathLst>
              <a:path h="7448309" w="5818991">
                <a:moveTo>
                  <a:pt x="0" y="0"/>
                </a:moveTo>
                <a:lnTo>
                  <a:pt x="5818991" y="0"/>
                </a:lnTo>
                <a:lnTo>
                  <a:pt x="5818991" y="7448309"/>
                </a:lnTo>
                <a:lnTo>
                  <a:pt x="0" y="744830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-156224" y="179862"/>
            <a:ext cx="9300224" cy="9300224"/>
          </a:xfrm>
          <a:prstGeom prst="rect">
            <a:avLst/>
          </a:prstGeom>
        </p:spPr>
      </p:pic>
      <p:grpSp>
        <p:nvGrpSpPr>
          <p:cNvPr name="Group 13" id="13"/>
          <p:cNvGrpSpPr/>
          <p:nvPr/>
        </p:nvGrpSpPr>
        <p:grpSpPr>
          <a:xfrm rot="0">
            <a:off x="7149627" y="1253914"/>
            <a:ext cx="7626979" cy="6673607"/>
            <a:chOff x="0" y="0"/>
            <a:chExt cx="812800" cy="711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D712"/>
            </a:solidFill>
            <a:ln w="104775">
              <a:solidFill>
                <a:srgbClr val="000000"/>
              </a:solidFill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127000" y="273050"/>
              <a:ext cx="558800" cy="387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80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8823" y="722197"/>
            <a:ext cx="16843606" cy="9046941"/>
            <a:chOff x="0" y="0"/>
            <a:chExt cx="4436176" cy="23827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36176" cy="2382733"/>
            </a:xfrm>
            <a:custGeom>
              <a:avLst/>
              <a:gdLst/>
              <a:ahLst/>
              <a:cxnLst/>
              <a:rect r="r" b="b" t="t" l="l"/>
              <a:pathLst>
                <a:path h="2382733" w="4436176">
                  <a:moveTo>
                    <a:pt x="0" y="0"/>
                  </a:moveTo>
                  <a:lnTo>
                    <a:pt x="4436176" y="0"/>
                  </a:lnTo>
                  <a:lnTo>
                    <a:pt x="4436176" y="2382733"/>
                  </a:lnTo>
                  <a:lnTo>
                    <a:pt x="0" y="23827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6809957" y="6337492"/>
            <a:ext cx="5264459" cy="2388748"/>
          </a:xfrm>
          <a:custGeom>
            <a:avLst/>
            <a:gdLst/>
            <a:ahLst/>
            <a:cxnLst/>
            <a:rect r="r" b="b" t="t" l="l"/>
            <a:pathLst>
              <a:path h="2388748" w="5264459">
                <a:moveTo>
                  <a:pt x="0" y="0"/>
                </a:moveTo>
                <a:lnTo>
                  <a:pt x="5264460" y="0"/>
                </a:lnTo>
                <a:lnTo>
                  <a:pt x="5264460" y="2388748"/>
                </a:lnTo>
                <a:lnTo>
                  <a:pt x="0" y="23887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784521" y="1155996"/>
            <a:ext cx="14096606" cy="1148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58"/>
              </a:lnSpc>
            </a:pPr>
            <a:r>
              <a:rPr lang="en-US" sz="6542">
                <a:solidFill>
                  <a:srgbClr val="000000"/>
                </a:solidFill>
                <a:latin typeface="Arimo"/>
              </a:rPr>
              <a:t>QUAL A FORMA DESSE OBJETO?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8917911" y="6205039"/>
            <a:ext cx="3434170" cy="3333509"/>
            <a:chOff x="0" y="0"/>
            <a:chExt cx="1116459" cy="108373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116459" cy="1083733"/>
            </a:xfrm>
            <a:custGeom>
              <a:avLst/>
              <a:gdLst/>
              <a:ahLst/>
              <a:cxnLst/>
              <a:rect r="r" b="b" t="t" l="l"/>
              <a:pathLst>
                <a:path h="1083733" w="1116459">
                  <a:moveTo>
                    <a:pt x="0" y="0"/>
                  </a:moveTo>
                  <a:lnTo>
                    <a:pt x="1116459" y="0"/>
                  </a:lnTo>
                  <a:lnTo>
                    <a:pt x="1116459" y="1083733"/>
                  </a:lnTo>
                  <a:lnTo>
                    <a:pt x="0" y="1083733"/>
                  </a:lnTo>
                  <a:close/>
                </a:path>
              </a:pathLst>
            </a:custGeom>
            <a:solidFill>
              <a:srgbClr val="E2380A"/>
            </a:solidFill>
            <a:ln w="104775">
              <a:solidFill>
                <a:srgbClr val="000000"/>
              </a:solidFill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3464611" y="5938261"/>
            <a:ext cx="3794689" cy="3794689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1813" y="0"/>
              <a:ext cx="809173" cy="812800"/>
            </a:xfrm>
            <a:custGeom>
              <a:avLst/>
              <a:gdLst/>
              <a:ahLst/>
              <a:cxnLst/>
              <a:rect r="r" b="b" t="t" l="l"/>
              <a:pathLst>
                <a:path h="812800" w="809173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38B6FF"/>
            </a:solidFill>
            <a:ln w="104775">
              <a:solidFill>
                <a:srgbClr val="000000"/>
              </a:solidFill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8669490" y="2304221"/>
            <a:ext cx="3931013" cy="3439637"/>
            <a:chOff x="0" y="0"/>
            <a:chExt cx="812800" cy="711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D712"/>
            </a:solidFill>
            <a:ln w="104775">
              <a:solidFill>
                <a:srgbClr val="000000"/>
              </a:solidFill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127000" y="273050"/>
              <a:ext cx="558800" cy="387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2843772" y="2868848"/>
            <a:ext cx="4208582" cy="2786417"/>
            <a:chOff x="0" y="0"/>
            <a:chExt cx="1108433" cy="733871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108433" cy="733871"/>
            </a:xfrm>
            <a:custGeom>
              <a:avLst/>
              <a:gdLst/>
              <a:ahLst/>
              <a:cxnLst/>
              <a:rect r="r" b="b" t="t" l="l"/>
              <a:pathLst>
                <a:path h="733871" w="1108433">
                  <a:moveTo>
                    <a:pt x="0" y="0"/>
                  </a:moveTo>
                  <a:lnTo>
                    <a:pt x="1108433" y="0"/>
                  </a:lnTo>
                  <a:lnTo>
                    <a:pt x="1108433" y="733871"/>
                  </a:lnTo>
                  <a:lnTo>
                    <a:pt x="0" y="733871"/>
                  </a:lnTo>
                  <a:close/>
                </a:path>
              </a:pathLst>
            </a:custGeom>
            <a:solidFill>
              <a:srgbClr val="7ED957"/>
            </a:solidFill>
            <a:ln w="104775">
              <a:solidFill>
                <a:srgbClr val="000000"/>
              </a:solidFill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0">
            <a:off x="1288835" y="791738"/>
            <a:ext cx="2064824" cy="1512484"/>
          </a:xfrm>
          <a:custGeom>
            <a:avLst/>
            <a:gdLst/>
            <a:ahLst/>
            <a:cxnLst/>
            <a:rect r="r" b="b" t="t" l="l"/>
            <a:pathLst>
              <a:path h="1512484" w="2064824">
                <a:moveTo>
                  <a:pt x="0" y="0"/>
                </a:moveTo>
                <a:lnTo>
                  <a:pt x="2064824" y="0"/>
                </a:lnTo>
                <a:lnTo>
                  <a:pt x="2064824" y="1512483"/>
                </a:lnTo>
                <a:lnTo>
                  <a:pt x="0" y="15124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288835" y="3413024"/>
            <a:ext cx="7319527" cy="5050474"/>
          </a:xfrm>
          <a:custGeom>
            <a:avLst/>
            <a:gdLst/>
            <a:ahLst/>
            <a:cxnLst/>
            <a:rect r="r" b="b" t="t" l="l"/>
            <a:pathLst>
              <a:path h="5050474" w="7319527">
                <a:moveTo>
                  <a:pt x="0" y="0"/>
                </a:moveTo>
                <a:lnTo>
                  <a:pt x="7319527" y="0"/>
                </a:lnTo>
                <a:lnTo>
                  <a:pt x="7319527" y="5050474"/>
                </a:lnTo>
                <a:lnTo>
                  <a:pt x="0" y="505047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80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8823" y="722197"/>
            <a:ext cx="16843606" cy="9046941"/>
            <a:chOff x="0" y="0"/>
            <a:chExt cx="4436176" cy="23827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36176" cy="2382733"/>
            </a:xfrm>
            <a:custGeom>
              <a:avLst/>
              <a:gdLst/>
              <a:ahLst/>
              <a:cxnLst/>
              <a:rect r="r" b="b" t="t" l="l"/>
              <a:pathLst>
                <a:path h="2382733" w="4436176">
                  <a:moveTo>
                    <a:pt x="0" y="0"/>
                  </a:moveTo>
                  <a:lnTo>
                    <a:pt x="4436176" y="0"/>
                  </a:lnTo>
                  <a:lnTo>
                    <a:pt x="4436176" y="2382733"/>
                  </a:lnTo>
                  <a:lnTo>
                    <a:pt x="0" y="23827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6809957" y="6337492"/>
            <a:ext cx="5264459" cy="2388748"/>
          </a:xfrm>
          <a:custGeom>
            <a:avLst/>
            <a:gdLst/>
            <a:ahLst/>
            <a:cxnLst/>
            <a:rect r="r" b="b" t="t" l="l"/>
            <a:pathLst>
              <a:path h="2388748" w="5264459">
                <a:moveTo>
                  <a:pt x="0" y="0"/>
                </a:moveTo>
                <a:lnTo>
                  <a:pt x="5264460" y="0"/>
                </a:lnTo>
                <a:lnTo>
                  <a:pt x="5264460" y="2388748"/>
                </a:lnTo>
                <a:lnTo>
                  <a:pt x="0" y="23887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-2260564" y="885825"/>
            <a:ext cx="13857908" cy="11459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83"/>
              </a:lnSpc>
            </a:pPr>
            <a:r>
              <a:rPr lang="en-US" sz="6631">
                <a:solidFill>
                  <a:srgbClr val="000000"/>
                </a:solidFill>
                <a:latin typeface="Arimo"/>
              </a:rPr>
              <a:t>PARABÉNS!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082257" y="8322731"/>
            <a:ext cx="7726011" cy="14464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620"/>
              </a:lnSpc>
            </a:pPr>
            <a:r>
              <a:rPr lang="en-US" sz="8300">
                <a:solidFill>
                  <a:srgbClr val="000000"/>
                </a:solidFill>
                <a:latin typeface="Arimo Bold"/>
              </a:rPr>
              <a:t>RETÂNGULO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925214" y="3471393"/>
            <a:ext cx="5884743" cy="4060473"/>
          </a:xfrm>
          <a:custGeom>
            <a:avLst/>
            <a:gdLst/>
            <a:ahLst/>
            <a:cxnLst/>
            <a:rect r="r" b="b" t="t" l="l"/>
            <a:pathLst>
              <a:path h="4060473" w="5884743">
                <a:moveTo>
                  <a:pt x="0" y="0"/>
                </a:moveTo>
                <a:lnTo>
                  <a:pt x="5884743" y="0"/>
                </a:lnTo>
                <a:lnTo>
                  <a:pt x="5884743" y="4060473"/>
                </a:lnTo>
                <a:lnTo>
                  <a:pt x="0" y="406047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7237522" y="2970594"/>
            <a:ext cx="7535653" cy="4561272"/>
            <a:chOff x="0" y="0"/>
            <a:chExt cx="1984699" cy="120132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984699" cy="1201323"/>
            </a:xfrm>
            <a:custGeom>
              <a:avLst/>
              <a:gdLst/>
              <a:ahLst/>
              <a:cxnLst/>
              <a:rect r="r" b="b" t="t" l="l"/>
              <a:pathLst>
                <a:path h="1201323" w="1984699">
                  <a:moveTo>
                    <a:pt x="0" y="0"/>
                  </a:moveTo>
                  <a:lnTo>
                    <a:pt x="1984699" y="0"/>
                  </a:lnTo>
                  <a:lnTo>
                    <a:pt x="1984699" y="1201323"/>
                  </a:lnTo>
                  <a:lnTo>
                    <a:pt x="0" y="1201323"/>
                  </a:lnTo>
                  <a:close/>
                </a:path>
              </a:pathLst>
            </a:custGeom>
            <a:solidFill>
              <a:srgbClr val="7ED957"/>
            </a:solidFill>
            <a:ln w="104775">
              <a:solidFill>
                <a:srgbClr val="000000"/>
              </a:solidFill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pic>
        <p:nvPicPr>
          <p:cNvPr name="Picture 12" id="12"/>
          <p:cNvPicPr>
            <a:picLocks noChangeAspect="true"/>
          </p:cNvPicPr>
          <p:nvPr/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432145" y="595556"/>
            <a:ext cx="9300224" cy="9300224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8945262" y="601118"/>
            <a:ext cx="9300224" cy="9300224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6"/>
          <a:srcRect l="0" t="0" r="0" b="0"/>
          <a:stretch>
            <a:fillRect/>
          </a:stretch>
        </p:blipFill>
        <p:spPr>
          <a:xfrm flipH="false" flipV="false" rot="0">
            <a:off x="14246365" y="5757011"/>
            <a:ext cx="3622153" cy="3549709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6"/>
          <a:srcRect l="0" t="0" r="0" b="0"/>
          <a:stretch>
            <a:fillRect/>
          </a:stretch>
        </p:blipFill>
        <p:spPr>
          <a:xfrm flipH="false" flipV="false" rot="-4145229">
            <a:off x="14265342" y="912831"/>
            <a:ext cx="3503046" cy="3432986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80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8823" y="722197"/>
            <a:ext cx="16843606" cy="9046941"/>
            <a:chOff x="0" y="0"/>
            <a:chExt cx="4436176" cy="23827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36176" cy="2382733"/>
            </a:xfrm>
            <a:custGeom>
              <a:avLst/>
              <a:gdLst/>
              <a:ahLst/>
              <a:cxnLst/>
              <a:rect r="r" b="b" t="t" l="l"/>
              <a:pathLst>
                <a:path h="2382733" w="4436176">
                  <a:moveTo>
                    <a:pt x="0" y="0"/>
                  </a:moveTo>
                  <a:lnTo>
                    <a:pt x="4436176" y="0"/>
                  </a:lnTo>
                  <a:lnTo>
                    <a:pt x="4436176" y="2382733"/>
                  </a:lnTo>
                  <a:lnTo>
                    <a:pt x="0" y="23827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6809957" y="6337492"/>
            <a:ext cx="5264459" cy="2388748"/>
          </a:xfrm>
          <a:custGeom>
            <a:avLst/>
            <a:gdLst/>
            <a:ahLst/>
            <a:cxnLst/>
            <a:rect r="r" b="b" t="t" l="l"/>
            <a:pathLst>
              <a:path h="2388748" w="5264459">
                <a:moveTo>
                  <a:pt x="0" y="0"/>
                </a:moveTo>
                <a:lnTo>
                  <a:pt x="5264460" y="0"/>
                </a:lnTo>
                <a:lnTo>
                  <a:pt x="5264460" y="2388748"/>
                </a:lnTo>
                <a:lnTo>
                  <a:pt x="0" y="23887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784521" y="1155996"/>
            <a:ext cx="14096606" cy="1148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58"/>
              </a:lnSpc>
            </a:pPr>
            <a:r>
              <a:rPr lang="en-US" sz="6542">
                <a:solidFill>
                  <a:srgbClr val="000000"/>
                </a:solidFill>
                <a:latin typeface="Arimo"/>
              </a:rPr>
              <a:t>QUAL A FORMA DESSE OBJETO?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8917911" y="6205039"/>
            <a:ext cx="3434170" cy="3333509"/>
            <a:chOff x="0" y="0"/>
            <a:chExt cx="1116459" cy="108373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116459" cy="1083733"/>
            </a:xfrm>
            <a:custGeom>
              <a:avLst/>
              <a:gdLst/>
              <a:ahLst/>
              <a:cxnLst/>
              <a:rect r="r" b="b" t="t" l="l"/>
              <a:pathLst>
                <a:path h="1083733" w="1116459">
                  <a:moveTo>
                    <a:pt x="0" y="0"/>
                  </a:moveTo>
                  <a:lnTo>
                    <a:pt x="1116459" y="0"/>
                  </a:lnTo>
                  <a:lnTo>
                    <a:pt x="1116459" y="1083733"/>
                  </a:lnTo>
                  <a:lnTo>
                    <a:pt x="0" y="1083733"/>
                  </a:lnTo>
                  <a:close/>
                </a:path>
              </a:pathLst>
            </a:custGeom>
            <a:solidFill>
              <a:srgbClr val="E2380A"/>
            </a:solidFill>
            <a:ln w="104775">
              <a:solidFill>
                <a:srgbClr val="000000"/>
              </a:solidFill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3464611" y="5974449"/>
            <a:ext cx="3794689" cy="3794689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1813" y="0"/>
              <a:ext cx="809173" cy="812800"/>
            </a:xfrm>
            <a:custGeom>
              <a:avLst/>
              <a:gdLst/>
              <a:ahLst/>
              <a:cxnLst/>
              <a:rect r="r" b="b" t="t" l="l"/>
              <a:pathLst>
                <a:path h="812800" w="809173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38B6FF"/>
            </a:solidFill>
            <a:ln w="104775">
              <a:solidFill>
                <a:srgbClr val="000000"/>
              </a:solidFill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8669490" y="2304221"/>
            <a:ext cx="3931013" cy="3439637"/>
            <a:chOff x="0" y="0"/>
            <a:chExt cx="812800" cy="711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D712"/>
            </a:solidFill>
            <a:ln w="104775">
              <a:solidFill>
                <a:srgbClr val="000000"/>
              </a:solidFill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127000" y="273050"/>
              <a:ext cx="558800" cy="387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2843772" y="2868848"/>
            <a:ext cx="4208582" cy="2786417"/>
            <a:chOff x="0" y="0"/>
            <a:chExt cx="1108433" cy="733871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108433" cy="733871"/>
            </a:xfrm>
            <a:custGeom>
              <a:avLst/>
              <a:gdLst/>
              <a:ahLst/>
              <a:cxnLst/>
              <a:rect r="r" b="b" t="t" l="l"/>
              <a:pathLst>
                <a:path h="733871" w="1108433">
                  <a:moveTo>
                    <a:pt x="0" y="0"/>
                  </a:moveTo>
                  <a:lnTo>
                    <a:pt x="1108433" y="0"/>
                  </a:lnTo>
                  <a:lnTo>
                    <a:pt x="1108433" y="733871"/>
                  </a:lnTo>
                  <a:lnTo>
                    <a:pt x="0" y="733871"/>
                  </a:lnTo>
                  <a:close/>
                </a:path>
              </a:pathLst>
            </a:custGeom>
            <a:solidFill>
              <a:srgbClr val="7ED957"/>
            </a:solidFill>
            <a:ln w="104775">
              <a:solidFill>
                <a:srgbClr val="000000"/>
              </a:solidFill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0">
            <a:off x="1288835" y="791738"/>
            <a:ext cx="2835646" cy="2077110"/>
          </a:xfrm>
          <a:custGeom>
            <a:avLst/>
            <a:gdLst/>
            <a:ahLst/>
            <a:cxnLst/>
            <a:rect r="r" b="b" t="t" l="l"/>
            <a:pathLst>
              <a:path h="2077110" w="2835646">
                <a:moveTo>
                  <a:pt x="0" y="0"/>
                </a:moveTo>
                <a:lnTo>
                  <a:pt x="2835646" y="0"/>
                </a:lnTo>
                <a:lnTo>
                  <a:pt x="2835646" y="2077110"/>
                </a:lnTo>
                <a:lnTo>
                  <a:pt x="0" y="20771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904161" y="2598237"/>
            <a:ext cx="6860454" cy="6291243"/>
          </a:xfrm>
          <a:custGeom>
            <a:avLst/>
            <a:gdLst/>
            <a:ahLst/>
            <a:cxnLst/>
            <a:rect r="r" b="b" t="t" l="l"/>
            <a:pathLst>
              <a:path h="6291243" w="6860454">
                <a:moveTo>
                  <a:pt x="0" y="0"/>
                </a:moveTo>
                <a:lnTo>
                  <a:pt x="6860454" y="0"/>
                </a:lnTo>
                <a:lnTo>
                  <a:pt x="6860454" y="6291243"/>
                </a:lnTo>
                <a:lnTo>
                  <a:pt x="0" y="629124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8419" t="0" r="0" b="0"/>
            </a:stretch>
          </a:blipFill>
        </p:spPr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80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8823" y="722197"/>
            <a:ext cx="16843606" cy="9046941"/>
            <a:chOff x="0" y="0"/>
            <a:chExt cx="4436176" cy="23827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36176" cy="2382733"/>
            </a:xfrm>
            <a:custGeom>
              <a:avLst/>
              <a:gdLst/>
              <a:ahLst/>
              <a:cxnLst/>
              <a:rect r="r" b="b" t="t" l="l"/>
              <a:pathLst>
                <a:path h="2382733" w="4436176">
                  <a:moveTo>
                    <a:pt x="0" y="0"/>
                  </a:moveTo>
                  <a:lnTo>
                    <a:pt x="4436176" y="0"/>
                  </a:lnTo>
                  <a:lnTo>
                    <a:pt x="4436176" y="2382733"/>
                  </a:lnTo>
                  <a:lnTo>
                    <a:pt x="0" y="23827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6809957" y="6337492"/>
            <a:ext cx="5264459" cy="2388748"/>
          </a:xfrm>
          <a:custGeom>
            <a:avLst/>
            <a:gdLst/>
            <a:ahLst/>
            <a:cxnLst/>
            <a:rect r="r" b="b" t="t" l="l"/>
            <a:pathLst>
              <a:path h="2388748" w="5264459">
                <a:moveTo>
                  <a:pt x="0" y="0"/>
                </a:moveTo>
                <a:lnTo>
                  <a:pt x="5264460" y="0"/>
                </a:lnTo>
                <a:lnTo>
                  <a:pt x="5264460" y="2388748"/>
                </a:lnTo>
                <a:lnTo>
                  <a:pt x="0" y="23887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-2260564" y="885825"/>
            <a:ext cx="13857908" cy="11459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83"/>
              </a:lnSpc>
            </a:pPr>
            <a:r>
              <a:rPr lang="en-US" sz="6631">
                <a:solidFill>
                  <a:srgbClr val="000000"/>
                </a:solidFill>
                <a:latin typeface="Arimo"/>
              </a:rPr>
              <a:t>PARABÉNS!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690115" y="8159374"/>
            <a:ext cx="7726011" cy="14464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620"/>
              </a:lnSpc>
            </a:pPr>
            <a:r>
              <a:rPr lang="en-US" sz="8300">
                <a:solidFill>
                  <a:srgbClr val="000000"/>
                </a:solidFill>
                <a:latin typeface="Arimo Bold"/>
              </a:rPr>
              <a:t>QUADRADO</a:t>
            </a:r>
          </a:p>
        </p:txBody>
      </p:sp>
      <p:pic>
        <p:nvPicPr>
          <p:cNvPr name="Picture 8" id="8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8945262" y="493388"/>
            <a:ext cx="9300224" cy="9300224"/>
          </a:xfrm>
          <a:prstGeom prst="rect">
            <a:avLst/>
          </a:prstGeom>
        </p:spPr>
      </p:pic>
      <p:sp>
        <p:nvSpPr>
          <p:cNvPr name="Freeform 9" id="9"/>
          <p:cNvSpPr/>
          <p:nvPr/>
        </p:nvSpPr>
        <p:spPr>
          <a:xfrm flipH="false" flipV="false" rot="0">
            <a:off x="1028700" y="1884975"/>
            <a:ext cx="6860454" cy="6291243"/>
          </a:xfrm>
          <a:custGeom>
            <a:avLst/>
            <a:gdLst/>
            <a:ahLst/>
            <a:cxnLst/>
            <a:rect r="r" b="b" t="t" l="l"/>
            <a:pathLst>
              <a:path h="6291243" w="6860454">
                <a:moveTo>
                  <a:pt x="0" y="0"/>
                </a:moveTo>
                <a:lnTo>
                  <a:pt x="6860454" y="0"/>
                </a:lnTo>
                <a:lnTo>
                  <a:pt x="6860454" y="6291243"/>
                </a:lnTo>
                <a:lnTo>
                  <a:pt x="0" y="629124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8419" t="0" r="0" b="0"/>
            </a:stretch>
          </a:blipFill>
        </p:spPr>
      </p:sp>
      <p:pic>
        <p:nvPicPr>
          <p:cNvPr name="Picture 10" id="10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487951" y="595556"/>
            <a:ext cx="9300224" cy="9300224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6"/>
          <a:srcRect l="0" t="0" r="0" b="0"/>
          <a:stretch>
            <a:fillRect/>
          </a:stretch>
        </p:blipFill>
        <p:spPr>
          <a:xfrm flipH="false" flipV="false" rot="0">
            <a:off x="14246365" y="5757011"/>
            <a:ext cx="3622153" cy="3549709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6"/>
          <a:srcRect l="0" t="0" r="0" b="0"/>
          <a:stretch>
            <a:fillRect/>
          </a:stretch>
        </p:blipFill>
        <p:spPr>
          <a:xfrm flipH="false" flipV="false" rot="-4145229">
            <a:off x="14265342" y="912831"/>
            <a:ext cx="3503046" cy="3432986"/>
          </a:xfrm>
          <a:prstGeom prst="rect">
            <a:avLst/>
          </a:prstGeom>
        </p:spPr>
      </p:pic>
      <p:grpSp>
        <p:nvGrpSpPr>
          <p:cNvPr name="Group 13" id="13"/>
          <p:cNvGrpSpPr/>
          <p:nvPr/>
        </p:nvGrpSpPr>
        <p:grpSpPr>
          <a:xfrm rot="0">
            <a:off x="8183221" y="2049128"/>
            <a:ext cx="6063144" cy="5962938"/>
            <a:chOff x="0" y="0"/>
            <a:chExt cx="1971146" cy="1938568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971146" cy="1938568"/>
            </a:xfrm>
            <a:custGeom>
              <a:avLst/>
              <a:gdLst/>
              <a:ahLst/>
              <a:cxnLst/>
              <a:rect r="r" b="b" t="t" l="l"/>
              <a:pathLst>
                <a:path h="1938568" w="1971146">
                  <a:moveTo>
                    <a:pt x="0" y="0"/>
                  </a:moveTo>
                  <a:lnTo>
                    <a:pt x="1971146" y="0"/>
                  </a:lnTo>
                  <a:lnTo>
                    <a:pt x="1971146" y="1938568"/>
                  </a:lnTo>
                  <a:lnTo>
                    <a:pt x="0" y="1938568"/>
                  </a:lnTo>
                  <a:close/>
                </a:path>
              </a:pathLst>
            </a:custGeom>
            <a:solidFill>
              <a:srgbClr val="E2380A"/>
            </a:solidFill>
            <a:ln w="104775">
              <a:solidFill>
                <a:srgbClr val="000000"/>
              </a:solidFill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</p:spTree>
  </p:cSld>
  <p:clrMapOvr>
    <a:masterClrMapping/>
  </p:clrMapOvr>
</p:sld>
</file>

<file path=ppt/slides/slide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80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8823" y="722197"/>
            <a:ext cx="16843606" cy="9046941"/>
            <a:chOff x="0" y="0"/>
            <a:chExt cx="4436176" cy="23827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36176" cy="2382733"/>
            </a:xfrm>
            <a:custGeom>
              <a:avLst/>
              <a:gdLst/>
              <a:ahLst/>
              <a:cxnLst/>
              <a:rect r="r" b="b" t="t" l="l"/>
              <a:pathLst>
                <a:path h="2382733" w="4436176">
                  <a:moveTo>
                    <a:pt x="0" y="0"/>
                  </a:moveTo>
                  <a:lnTo>
                    <a:pt x="4436176" y="0"/>
                  </a:lnTo>
                  <a:lnTo>
                    <a:pt x="4436176" y="2382733"/>
                  </a:lnTo>
                  <a:lnTo>
                    <a:pt x="0" y="23827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6809957" y="6337492"/>
            <a:ext cx="5264459" cy="2388748"/>
          </a:xfrm>
          <a:custGeom>
            <a:avLst/>
            <a:gdLst/>
            <a:ahLst/>
            <a:cxnLst/>
            <a:rect r="r" b="b" t="t" l="l"/>
            <a:pathLst>
              <a:path h="2388748" w="5264459">
                <a:moveTo>
                  <a:pt x="0" y="0"/>
                </a:moveTo>
                <a:lnTo>
                  <a:pt x="5264460" y="0"/>
                </a:lnTo>
                <a:lnTo>
                  <a:pt x="5264460" y="2388748"/>
                </a:lnTo>
                <a:lnTo>
                  <a:pt x="0" y="23887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3784521" y="1155996"/>
            <a:ext cx="14096606" cy="1148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58"/>
              </a:lnSpc>
            </a:pPr>
            <a:r>
              <a:rPr lang="en-US" sz="6542">
                <a:solidFill>
                  <a:srgbClr val="000000"/>
                </a:solidFill>
                <a:latin typeface="Arimo"/>
              </a:rPr>
              <a:t>QUAL A FORMA DESSE OBJETO?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8917911" y="6205039"/>
            <a:ext cx="3434170" cy="3333509"/>
            <a:chOff x="0" y="0"/>
            <a:chExt cx="1116459" cy="108373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116459" cy="1083733"/>
            </a:xfrm>
            <a:custGeom>
              <a:avLst/>
              <a:gdLst/>
              <a:ahLst/>
              <a:cxnLst/>
              <a:rect r="r" b="b" t="t" l="l"/>
              <a:pathLst>
                <a:path h="1083733" w="1116459">
                  <a:moveTo>
                    <a:pt x="0" y="0"/>
                  </a:moveTo>
                  <a:lnTo>
                    <a:pt x="1116459" y="0"/>
                  </a:lnTo>
                  <a:lnTo>
                    <a:pt x="1116459" y="1083733"/>
                  </a:lnTo>
                  <a:lnTo>
                    <a:pt x="0" y="1083733"/>
                  </a:lnTo>
                  <a:close/>
                </a:path>
              </a:pathLst>
            </a:custGeom>
            <a:solidFill>
              <a:srgbClr val="E2380A"/>
            </a:solidFill>
            <a:ln w="104775">
              <a:solidFill>
                <a:srgbClr val="000000"/>
              </a:solidFill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3464611" y="5743858"/>
            <a:ext cx="3794689" cy="3794689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1813" y="0"/>
              <a:ext cx="809173" cy="812800"/>
            </a:xfrm>
            <a:custGeom>
              <a:avLst/>
              <a:gdLst/>
              <a:ahLst/>
              <a:cxnLst/>
              <a:rect r="r" b="b" t="t" l="l"/>
              <a:pathLst>
                <a:path h="812800" w="809173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38B6FF"/>
            </a:solidFill>
            <a:ln w="104775">
              <a:solidFill>
                <a:srgbClr val="000000"/>
              </a:solidFill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8669490" y="2304221"/>
            <a:ext cx="3931013" cy="3439637"/>
            <a:chOff x="0" y="0"/>
            <a:chExt cx="812800" cy="7112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D712"/>
            </a:solidFill>
            <a:ln w="104775">
              <a:solidFill>
                <a:srgbClr val="000000"/>
              </a:solidFill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127000" y="273050"/>
              <a:ext cx="558800" cy="387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2843772" y="2868848"/>
            <a:ext cx="4208582" cy="2786417"/>
            <a:chOff x="0" y="0"/>
            <a:chExt cx="1108433" cy="733871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108433" cy="733871"/>
            </a:xfrm>
            <a:custGeom>
              <a:avLst/>
              <a:gdLst/>
              <a:ahLst/>
              <a:cxnLst/>
              <a:rect r="r" b="b" t="t" l="l"/>
              <a:pathLst>
                <a:path h="733871" w="1108433">
                  <a:moveTo>
                    <a:pt x="0" y="0"/>
                  </a:moveTo>
                  <a:lnTo>
                    <a:pt x="1108433" y="0"/>
                  </a:lnTo>
                  <a:lnTo>
                    <a:pt x="1108433" y="733871"/>
                  </a:lnTo>
                  <a:lnTo>
                    <a:pt x="0" y="733871"/>
                  </a:lnTo>
                  <a:close/>
                </a:path>
              </a:pathLst>
            </a:custGeom>
            <a:solidFill>
              <a:srgbClr val="7ED957"/>
            </a:solidFill>
            <a:ln w="104775">
              <a:solidFill>
                <a:srgbClr val="000000"/>
              </a:solidFill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0">
            <a:off x="1288835" y="791738"/>
            <a:ext cx="2064824" cy="1512484"/>
          </a:xfrm>
          <a:custGeom>
            <a:avLst/>
            <a:gdLst/>
            <a:ahLst/>
            <a:cxnLst/>
            <a:rect r="r" b="b" t="t" l="l"/>
            <a:pathLst>
              <a:path h="1512484" w="2064824">
                <a:moveTo>
                  <a:pt x="0" y="0"/>
                </a:moveTo>
                <a:lnTo>
                  <a:pt x="2064824" y="0"/>
                </a:lnTo>
                <a:lnTo>
                  <a:pt x="2064824" y="1512483"/>
                </a:lnTo>
                <a:lnTo>
                  <a:pt x="0" y="15124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933396" y="2304221"/>
            <a:ext cx="3660743" cy="7234326"/>
          </a:xfrm>
          <a:custGeom>
            <a:avLst/>
            <a:gdLst/>
            <a:ahLst/>
            <a:cxnLst/>
            <a:rect r="r" b="b" t="t" l="l"/>
            <a:pathLst>
              <a:path h="7234326" w="3660743">
                <a:moveTo>
                  <a:pt x="0" y="0"/>
                </a:moveTo>
                <a:lnTo>
                  <a:pt x="3660744" y="0"/>
                </a:lnTo>
                <a:lnTo>
                  <a:pt x="3660744" y="7234327"/>
                </a:lnTo>
                <a:lnTo>
                  <a:pt x="0" y="723432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80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8823" y="722197"/>
            <a:ext cx="16843606" cy="9046941"/>
            <a:chOff x="0" y="0"/>
            <a:chExt cx="4436176" cy="23827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36176" cy="2382733"/>
            </a:xfrm>
            <a:custGeom>
              <a:avLst/>
              <a:gdLst/>
              <a:ahLst/>
              <a:cxnLst/>
              <a:rect r="r" b="b" t="t" l="l"/>
              <a:pathLst>
                <a:path h="2382733" w="4436176">
                  <a:moveTo>
                    <a:pt x="0" y="0"/>
                  </a:moveTo>
                  <a:lnTo>
                    <a:pt x="4436176" y="0"/>
                  </a:lnTo>
                  <a:lnTo>
                    <a:pt x="4436176" y="2382733"/>
                  </a:lnTo>
                  <a:lnTo>
                    <a:pt x="0" y="23827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6809957" y="6337492"/>
            <a:ext cx="5264459" cy="2388748"/>
          </a:xfrm>
          <a:custGeom>
            <a:avLst/>
            <a:gdLst/>
            <a:ahLst/>
            <a:cxnLst/>
            <a:rect r="r" b="b" t="t" l="l"/>
            <a:pathLst>
              <a:path h="2388748" w="5264459">
                <a:moveTo>
                  <a:pt x="0" y="0"/>
                </a:moveTo>
                <a:lnTo>
                  <a:pt x="5264460" y="0"/>
                </a:lnTo>
                <a:lnTo>
                  <a:pt x="5264460" y="2388748"/>
                </a:lnTo>
                <a:lnTo>
                  <a:pt x="0" y="23887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-2260564" y="885825"/>
            <a:ext cx="13857908" cy="11459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283"/>
              </a:lnSpc>
            </a:pPr>
            <a:r>
              <a:rPr lang="en-US" sz="6631">
                <a:solidFill>
                  <a:srgbClr val="000000"/>
                </a:solidFill>
                <a:latin typeface="Arimo"/>
              </a:rPr>
              <a:t>PARABÉNS!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082257" y="8322731"/>
            <a:ext cx="7726011" cy="14464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620"/>
              </a:lnSpc>
            </a:pPr>
            <a:r>
              <a:rPr lang="en-US" sz="8300">
                <a:solidFill>
                  <a:srgbClr val="000000"/>
                </a:solidFill>
                <a:latin typeface="Arimo Bold"/>
              </a:rPr>
              <a:t>RETÂNGULO</a:t>
            </a:r>
          </a:p>
        </p:txBody>
      </p:sp>
      <p:pic>
        <p:nvPicPr>
          <p:cNvPr name="Picture 8" id="8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0">
            <a:off x="14246365" y="5757011"/>
            <a:ext cx="3622153" cy="3549709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-4145229">
            <a:off x="14265342" y="912831"/>
            <a:ext cx="3503046" cy="3432986"/>
          </a:xfrm>
          <a:prstGeom prst="rect">
            <a:avLst/>
          </a:prstGeom>
        </p:spPr>
      </p:pic>
      <p:grpSp>
        <p:nvGrpSpPr>
          <p:cNvPr name="Group 10" id="10"/>
          <p:cNvGrpSpPr/>
          <p:nvPr/>
        </p:nvGrpSpPr>
        <p:grpSpPr>
          <a:xfrm rot="0">
            <a:off x="6710711" y="2970594"/>
            <a:ext cx="7535653" cy="4561272"/>
            <a:chOff x="0" y="0"/>
            <a:chExt cx="1984699" cy="120132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984699" cy="1201323"/>
            </a:xfrm>
            <a:custGeom>
              <a:avLst/>
              <a:gdLst/>
              <a:ahLst/>
              <a:cxnLst/>
              <a:rect r="r" b="b" t="t" l="l"/>
              <a:pathLst>
                <a:path h="1201323" w="1984699">
                  <a:moveTo>
                    <a:pt x="0" y="0"/>
                  </a:moveTo>
                  <a:lnTo>
                    <a:pt x="1984699" y="0"/>
                  </a:lnTo>
                  <a:lnTo>
                    <a:pt x="1984699" y="1201323"/>
                  </a:lnTo>
                  <a:lnTo>
                    <a:pt x="0" y="1201323"/>
                  </a:lnTo>
                  <a:close/>
                </a:path>
              </a:pathLst>
            </a:custGeom>
            <a:solidFill>
              <a:srgbClr val="7ED957"/>
            </a:solidFill>
            <a:ln w="104775">
              <a:solidFill>
                <a:srgbClr val="000000"/>
              </a:solidFill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pic>
        <p:nvPicPr>
          <p:cNvPr name="Picture 13" id="13"/>
          <p:cNvPicPr>
            <a:picLocks noChangeAspect="true"/>
          </p:cNvPicPr>
          <p:nvPr/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8945262" y="493388"/>
            <a:ext cx="9300224" cy="9300224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5"/>
          <a:srcRect l="0" t="0" r="0" b="0"/>
          <a:stretch>
            <a:fillRect/>
          </a:stretch>
        </p:blipFill>
        <p:spPr>
          <a:xfrm flipH="false" flipV="false" rot="0">
            <a:off x="798823" y="722197"/>
            <a:ext cx="9300224" cy="9300224"/>
          </a:xfrm>
          <a:prstGeom prst="rect">
            <a:avLst/>
          </a:prstGeom>
        </p:spPr>
      </p:pic>
      <p:sp>
        <p:nvSpPr>
          <p:cNvPr name="Freeform 15" id="15"/>
          <p:cNvSpPr/>
          <p:nvPr/>
        </p:nvSpPr>
        <p:spPr>
          <a:xfrm flipH="false" flipV="false" rot="0">
            <a:off x="1933396" y="2304221"/>
            <a:ext cx="3660743" cy="7234326"/>
          </a:xfrm>
          <a:custGeom>
            <a:avLst/>
            <a:gdLst/>
            <a:ahLst/>
            <a:cxnLst/>
            <a:rect r="r" b="b" t="t" l="l"/>
            <a:pathLst>
              <a:path h="7234326" w="3660743">
                <a:moveTo>
                  <a:pt x="0" y="0"/>
                </a:moveTo>
                <a:lnTo>
                  <a:pt x="3660744" y="0"/>
                </a:lnTo>
                <a:lnTo>
                  <a:pt x="3660744" y="7234327"/>
                </a:lnTo>
                <a:lnTo>
                  <a:pt x="0" y="723432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80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98823" y="722197"/>
            <a:ext cx="16843606" cy="9046941"/>
            <a:chOff x="0" y="0"/>
            <a:chExt cx="4436176" cy="238273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436176" cy="2382733"/>
            </a:xfrm>
            <a:custGeom>
              <a:avLst/>
              <a:gdLst/>
              <a:ahLst/>
              <a:cxnLst/>
              <a:rect r="r" b="b" t="t" l="l"/>
              <a:pathLst>
                <a:path h="2382733" w="4436176">
                  <a:moveTo>
                    <a:pt x="0" y="0"/>
                  </a:moveTo>
                  <a:lnTo>
                    <a:pt x="4436176" y="0"/>
                  </a:lnTo>
                  <a:lnTo>
                    <a:pt x="4436176" y="2382733"/>
                  </a:lnTo>
                  <a:lnTo>
                    <a:pt x="0" y="238273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3997440" y="6211790"/>
            <a:ext cx="3557348" cy="3557348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1813" y="0"/>
              <a:ext cx="809173" cy="812800"/>
            </a:xfrm>
            <a:custGeom>
              <a:avLst/>
              <a:gdLst/>
              <a:ahLst/>
              <a:cxnLst/>
              <a:rect r="r" b="b" t="t" l="l"/>
              <a:pathLst>
                <a:path h="812800" w="809173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38B6FF"/>
            </a:solidFill>
            <a:ln w="104775">
              <a:solidFill>
                <a:srgbClr val="000000"/>
              </a:solidFill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2043352" y="1154299"/>
            <a:ext cx="14201296" cy="18122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560"/>
              </a:lnSpc>
            </a:pPr>
            <a:r>
              <a:rPr lang="en-US" sz="10400">
                <a:solidFill>
                  <a:srgbClr val="000000"/>
                </a:solidFill>
                <a:latin typeface="Arimo Bold"/>
              </a:rPr>
              <a:t>VOCÊ VENCEU! 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4085080" y="2694282"/>
            <a:ext cx="3382067" cy="3190229"/>
            <a:chOff x="0" y="0"/>
            <a:chExt cx="890750" cy="840225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90750" cy="840225"/>
            </a:xfrm>
            <a:custGeom>
              <a:avLst/>
              <a:gdLst/>
              <a:ahLst/>
              <a:cxnLst/>
              <a:rect r="r" b="b" t="t" l="l"/>
              <a:pathLst>
                <a:path h="840225" w="890750">
                  <a:moveTo>
                    <a:pt x="0" y="0"/>
                  </a:moveTo>
                  <a:lnTo>
                    <a:pt x="890750" y="0"/>
                  </a:lnTo>
                  <a:lnTo>
                    <a:pt x="890750" y="840225"/>
                  </a:lnTo>
                  <a:lnTo>
                    <a:pt x="0" y="840225"/>
                  </a:lnTo>
                  <a:close/>
                </a:path>
              </a:pathLst>
            </a:custGeom>
            <a:solidFill>
              <a:srgbClr val="F91E1E"/>
            </a:solidFill>
            <a:ln w="104775">
              <a:solidFill>
                <a:srgbClr val="000000"/>
              </a:solidFill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028700" y="1771281"/>
            <a:ext cx="4585866" cy="4012632"/>
            <a:chOff x="0" y="0"/>
            <a:chExt cx="812800" cy="7112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FD712"/>
            </a:solidFill>
            <a:ln w="104775">
              <a:solidFill>
                <a:srgbClr val="000000"/>
              </a:solidFill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127000" y="273050"/>
              <a:ext cx="558800" cy="387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097987" y="6294387"/>
            <a:ext cx="4195062" cy="2737597"/>
            <a:chOff x="0" y="0"/>
            <a:chExt cx="1104872" cy="721013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104872" cy="721013"/>
            </a:xfrm>
            <a:custGeom>
              <a:avLst/>
              <a:gdLst/>
              <a:ahLst/>
              <a:cxnLst/>
              <a:rect r="r" b="b" t="t" l="l"/>
              <a:pathLst>
                <a:path h="721013" w="1104872">
                  <a:moveTo>
                    <a:pt x="0" y="0"/>
                  </a:moveTo>
                  <a:lnTo>
                    <a:pt x="1104872" y="0"/>
                  </a:lnTo>
                  <a:lnTo>
                    <a:pt x="1104872" y="721013"/>
                  </a:lnTo>
                  <a:lnTo>
                    <a:pt x="0" y="721013"/>
                  </a:lnTo>
                  <a:close/>
                </a:path>
              </a:pathLst>
            </a:custGeom>
            <a:solidFill>
              <a:srgbClr val="7ED957"/>
            </a:solidFill>
            <a:ln w="104775">
              <a:solidFill>
                <a:srgbClr val="000000"/>
              </a:solidFill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20"/>
                </a:lnSpc>
              </a:pPr>
            </a:p>
          </p:txBody>
        </p:sp>
      </p:grpSp>
      <p:pic>
        <p:nvPicPr>
          <p:cNvPr name="Picture 18" id="18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-1228983" y="-3011748"/>
            <a:ext cx="10372983" cy="10372983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4493888" y="3777598"/>
            <a:ext cx="9300224" cy="9300224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6086339" y="2694282"/>
            <a:ext cx="6500385" cy="6952283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10633679" y="0"/>
            <a:ext cx="9300224" cy="930022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DAFmYnuyE5g</dc:identifier>
  <dcterms:modified xsi:type="dcterms:W3CDTF">2011-08-01T06:04:30Z</dcterms:modified>
  <cp:revision>1</cp:revision>
  <dc:title>Jogo sobre A Festa Junina das Formas geométricas</dc:title>
</cp:coreProperties>
</file>