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6" r:id="rId1"/>
  </p:sldMasterIdLst>
  <p:notesMasterIdLst>
    <p:notesMasterId r:id="rId3"/>
  </p:notesMasterIdLst>
  <p:handoutMasterIdLst>
    <p:handoutMasterId r:id="rId4"/>
  </p:handoutMasterIdLst>
  <p:sldIdLst>
    <p:sldId id="409" r:id="rId2"/>
  </p:sldIdLst>
  <p:sldSz cx="9144000" cy="6858000" type="screen4x3"/>
  <p:notesSz cx="6858000" cy="9144000"/>
  <p:custDataLst>
    <p:tags r:id="rId5"/>
  </p:custData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CCFF99"/>
    <a:srgbClr val="0000FF"/>
    <a:srgbClr val="FF8810"/>
    <a:srgbClr val="9966FF"/>
    <a:srgbClr val="FFFFFF"/>
    <a:srgbClr val="F62F00"/>
    <a:srgbClr val="F37A29"/>
    <a:srgbClr val="C61EA2"/>
    <a:srgbClr val="92B4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BC6582-30D0-4455-AC63-CC7840EE7FBB}" v="41" dt="2023-08-29T12:49:52.765"/>
  </p1510:revLst>
</p1510:revInfo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0" autoAdjust="0"/>
    <p:restoredTop sz="94107" autoAdjust="0"/>
  </p:normalViewPr>
  <p:slideViewPr>
    <p:cSldViewPr snapToGrid="0" snapToObjects="1" showGuides="1">
      <p:cViewPr varScale="1">
        <p:scale>
          <a:sx n="109" d="100"/>
          <a:sy n="109" d="100"/>
        </p:scale>
        <p:origin x="1932" y="114"/>
      </p:cViewPr>
      <p:guideLst>
        <p:guide orient="horz" pos="2160"/>
        <p:guide pos="30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3B31C002-D3B6-43F1-AE45-2492DBFCEF8C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fld id="{90E249B3-0F1E-4E74-B2DF-86E79DC51109}" type="slidenum">
              <a:rPr lang="zh-CN" altLang="en-US" smtClean="0"/>
              <a:pPr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2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3" Type="http://schemas.openxmlformats.org/officeDocument/2006/relationships/tags" Target="../tags/tag15.xml"/><Relationship Id="rId21" Type="http://schemas.openxmlformats.org/officeDocument/2006/relationships/image" Target="../media/image2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image" Target="../media/image4.png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microsoft.com/office/2007/relationships/hdphoto" Target="../media/hdphoto1.wdp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36.xml"/><Relationship Id="rId10" Type="http://schemas.openxmlformats.org/officeDocument/2006/relationships/tags" Target="../tags/tag41.xml"/><Relationship Id="rId4" Type="http://schemas.openxmlformats.org/officeDocument/2006/relationships/tags" Target="../tags/tag35.xml"/><Relationship Id="rId9" Type="http://schemas.openxmlformats.org/officeDocument/2006/relationships/tags" Target="../tags/tag40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56.xml"/><Relationship Id="rId3" Type="http://schemas.openxmlformats.org/officeDocument/2006/relationships/tags" Target="../tags/tag51.xml"/><Relationship Id="rId7" Type="http://schemas.openxmlformats.org/officeDocument/2006/relationships/tags" Target="../tags/tag55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10" Type="http://schemas.openxmlformats.org/officeDocument/2006/relationships/tags" Target="../tags/tag58.xml"/><Relationship Id="rId4" Type="http://schemas.openxmlformats.org/officeDocument/2006/relationships/tags" Target="../tags/tag52.xml"/><Relationship Id="rId9" Type="http://schemas.openxmlformats.org/officeDocument/2006/relationships/tags" Target="../tags/tag57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3" Type="http://schemas.openxmlformats.org/officeDocument/2006/relationships/tags" Target="../tags/tag61.xml"/><Relationship Id="rId7" Type="http://schemas.openxmlformats.org/officeDocument/2006/relationships/tags" Target="../tags/tag65.xml"/><Relationship Id="rId12" Type="http://schemas.openxmlformats.org/officeDocument/2006/relationships/image" Target="../media/image5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10" Type="http://schemas.openxmlformats.org/officeDocument/2006/relationships/tags" Target="../tags/tag68.xml"/><Relationship Id="rId4" Type="http://schemas.openxmlformats.org/officeDocument/2006/relationships/tags" Target="../tags/tag62.xml"/><Relationship Id="rId9" Type="http://schemas.openxmlformats.org/officeDocument/2006/relationships/tags" Target="../tags/tag67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12" Type="http://schemas.openxmlformats.org/officeDocument/2006/relationships/image" Target="../media/image5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73.xml"/><Relationship Id="rId10" Type="http://schemas.openxmlformats.org/officeDocument/2006/relationships/tags" Target="../tags/tag78.xml"/><Relationship Id="rId4" Type="http://schemas.openxmlformats.org/officeDocument/2006/relationships/tags" Target="../tags/tag72.xml"/><Relationship Id="rId9" Type="http://schemas.openxmlformats.org/officeDocument/2006/relationships/tags" Target="../tags/tag77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13" Type="http://schemas.openxmlformats.org/officeDocument/2006/relationships/slideMaster" Target="../slideMasters/slideMaster1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12" Type="http://schemas.openxmlformats.org/officeDocument/2006/relationships/tags" Target="../tags/tag90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tags" Target="../tags/tag89.xml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A81B61-646A-470A-BBF3-F5FA0D32D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B5051908-61ED-4DE4-812A-4F0C3BC14A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F332D72-91F0-42C9-9AD7-9FE16F64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DF2744E-D691-4F0C-9A71-18F8CD029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7759EA60-595C-4EDB-B144-11C74323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56424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B78E3EE-7E5D-432D-861C-BF567C61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0A1185F9-035E-450B-BB71-6F6A65AAEC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3CD12B35-08FB-4783-BA33-75A2C012E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58931D0-97EE-42D4-B058-F983EF1F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E14BA18-434C-40FE-AD13-5129CBF1A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1935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14B281C-7FC3-4929-8894-DF103316C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4D1453B-9C31-46F6-BC2F-3EA7CEA072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0F978D2-7BA3-4AC9-A835-F38C741E9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8429C886-8EFA-4688-9AEB-8507E64AB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0A7C4BCF-9A56-4776-B8BA-CFE330DB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9955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DDADED3-01B7-41EB-B730-3F11D471D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6D8F04DD-B2CC-4B41-A454-AE4147E962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2B824CA9-9C0D-48B3-ACE8-67A1F837D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5F9A71AA-E286-49E4-8B03-F72A7053B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E7C764D0-DC1B-4B2B-A9CB-336DF242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99395710-892E-4757-8408-0752C5C1D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987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D67C627-C567-44B1-AC28-7D60F49DC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0B59146E-000D-4BFE-8FB9-5C87ED68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DA9819AE-5BB5-4116-87E2-D49EE331D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D96BF384-6850-4B72-9F27-A36B69598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E7DB0348-02CF-4208-A0F8-4C96DE518B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C8EA6AF0-69C1-4098-9284-2E3F8910F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0572D955-577A-4B95-8487-90412382E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E6EB72DA-48A4-4179-B354-DFB5CCC5E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9002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0DF7461-812F-49B8-A8E5-F1C77BFB1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D6EB47DD-F59C-446A-BC82-A2838655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61C27C38-A92A-45F8-B026-D46AB5D92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A891719E-7531-492B-B469-58465C48B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42258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80BCFE70-DD4B-4545-B9CF-2C70A112F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D80B75BC-8F63-4066-9174-7C00B6F7B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2AC7375-1ABD-412F-B572-77DEFC3E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778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F2434EE-52F3-42AC-8917-9F7F98244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54A53C58-7A2D-42C2-9CB1-5EDB8F878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3AC4E982-F23E-4537-9440-41912D8C1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A5CF74AD-60DB-4C60-B85A-28B282209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B993A475-144F-4328-9844-95DE67ACA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27B1E420-046F-415D-A1D2-BD169A53C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37590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AA03E0E-2819-48F7-88AA-A1D674A35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339B195E-6860-4761-BD04-404114AF4C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01E85166-7EFF-4B99-AB96-FBE806598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2E66050B-471C-4A2B-A269-5969B8114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26F4232D-0AC5-4A05-838F-E69ACFA8F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B5418A6E-BF40-429F-AD22-F8018E4F2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6934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65A14F6-97ED-41AD-A42B-362D2CF61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7FDB4FD1-5565-4457-A9EE-1D543E1F4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3285C33-57C1-4798-A187-69AABA75A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FD6F737-F423-437A-B457-2B51C784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63D4D50B-DE6D-4F42-8401-C4E421594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434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F484B6E3-5C46-4D9D-8C00-45FB26E4E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2F5EF444-7902-4C48-8786-6104C51A0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35D4341-EDBB-46C6-A826-BE685DE4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BB909FD0-95EF-4F1F-854E-C55854756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409447FD-8CC9-4E80-9647-35A4EB424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51774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相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sp>
          <p:nvSpPr>
            <p:cNvPr id="8" name="矩形 7"/>
            <p:cNvSpPr/>
            <p:nvPr userDrawn="1">
              <p:custDataLst>
                <p:tags r:id="rId7"/>
              </p:custDataLst>
            </p:nvPr>
          </p:nvSpPr>
          <p:spPr>
            <a:xfrm>
              <a:off x="291530" y="304200"/>
              <a:ext cx="11606400" cy="624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Arial" panose="020B0604020202020204" pitchFamily="34" charset="0"/>
                <a:ea typeface="Arial" panose="020B0604020202020204" pitchFamily="34" charset="0"/>
              </a:endParaRPr>
            </a:p>
          </p:txBody>
        </p:sp>
        <p:grpSp>
          <p:nvGrpSpPr>
            <p:cNvPr id="6" name="组合 5"/>
            <p:cNvGrpSpPr/>
            <p:nvPr userDrawn="1">
              <p:custDataLst>
                <p:tags r:id="rId8"/>
              </p:custDataLst>
            </p:nvPr>
          </p:nvGrpSpPr>
          <p:grpSpPr>
            <a:xfrm>
              <a:off x="0" y="0"/>
              <a:ext cx="12192000" cy="6858000"/>
              <a:chOff x="0" y="0"/>
              <a:chExt cx="19200" cy="10800"/>
            </a:xfrm>
          </p:grpSpPr>
          <p:sp>
            <p:nvSpPr>
              <p:cNvPr id="19" name="三角形 8"/>
              <p:cNvSpPr/>
              <p:nvPr userDrawn="1">
                <p:custDataLst>
                  <p:tags r:id="rId9"/>
                </p:custDataLst>
              </p:nvPr>
            </p:nvSpPr>
            <p:spPr>
              <a:xfrm rot="5400000">
                <a:off x="-540" y="540"/>
                <a:ext cx="2360" cy="1280"/>
              </a:xfrm>
              <a:prstGeom prst="triangle">
                <a:avLst/>
              </a:prstGeom>
              <a:pattFill prst="lgConfetti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 dirty="0">
                  <a:ea typeface="Arial" panose="020B0604020202020204" pitchFamily="34" charset="0"/>
                </a:endParaRPr>
              </a:p>
            </p:txBody>
          </p:sp>
          <p:sp>
            <p:nvSpPr>
              <p:cNvPr id="18" name="三角形 8"/>
              <p:cNvSpPr/>
              <p:nvPr userDrawn="1">
                <p:custDataLst>
                  <p:tags r:id="rId10"/>
                </p:custDataLst>
              </p:nvPr>
            </p:nvSpPr>
            <p:spPr>
              <a:xfrm rot="16200000">
                <a:off x="17380" y="8980"/>
                <a:ext cx="2360" cy="1280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ea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961200" y="1249200"/>
            <a:ext cx="7219800" cy="723600"/>
          </a:xfrm>
        </p:spPr>
        <p:txBody>
          <a:bodyPr anchor="ctr">
            <a:normAutofit/>
          </a:bodyPr>
          <a:lstStyle>
            <a:lvl1pPr>
              <a:defRPr sz="2400" b="1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3"/>
            </p:custDataLst>
          </p:nvPr>
        </p:nvSpPr>
        <p:spPr>
          <a:xfrm>
            <a:off x="960835" y="2163600"/>
            <a:ext cx="7219950" cy="3445200"/>
          </a:xfrm>
        </p:spPr>
        <p:txBody>
          <a:bodyPr>
            <a:normAutofit/>
          </a:bodyPr>
          <a:lstStyle>
            <a:lvl1pPr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>
              <a:defRPr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>
              <a:defRPr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4pPr>
            <a:lvl5pPr>
              <a:defRPr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8121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 userDrawn="1">
            <p:custDataLst>
              <p:tags r:id="rId1"/>
            </p:custDataLst>
          </p:nvPr>
        </p:nvGrpSpPr>
        <p:grpSpPr>
          <a:xfrm>
            <a:off x="0" y="-1160780"/>
            <a:ext cx="9754553" cy="7995920"/>
            <a:chOff x="0" y="-1804"/>
            <a:chExt cx="20482" cy="12592"/>
          </a:xfrm>
        </p:grpSpPr>
        <p:sp>
          <p:nvSpPr>
            <p:cNvPr id="7" name="矩形 6"/>
            <p:cNvSpPr/>
            <p:nvPr userDrawn="1">
              <p:custDataLst>
                <p:tags r:id="rId9"/>
              </p:custDataLst>
            </p:nvPr>
          </p:nvSpPr>
          <p:spPr>
            <a:xfrm rot="18900000">
              <a:off x="12672" y="778"/>
              <a:ext cx="3744" cy="3744"/>
            </a:xfrm>
            <a:prstGeom prst="rect">
              <a:avLst/>
            </a:prstGeom>
            <a:blipFill dpi="0" rotWithShape="0">
              <a:blip r:embed="rId21">
                <a:alphaModFix amt="70000"/>
                <a:grayscl/>
              </a:blip>
              <a:srcRect/>
              <a:stretch>
                <a:fillRect t="1000" b="-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8" name="任意多边形 7"/>
            <p:cNvSpPr/>
            <p:nvPr userDrawn="1">
              <p:custDataLst>
                <p:tags r:id="rId10"/>
              </p:custDataLst>
            </p:nvPr>
          </p:nvSpPr>
          <p:spPr>
            <a:xfrm rot="18900000">
              <a:off x="15418" y="3523"/>
              <a:ext cx="3744" cy="374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4" h="3744">
                  <a:moveTo>
                    <a:pt x="3744" y="3744"/>
                  </a:moveTo>
                  <a:lnTo>
                    <a:pt x="3744" y="3744"/>
                  </a:lnTo>
                  <a:lnTo>
                    <a:pt x="3744" y="3744"/>
                  </a:lnTo>
                  <a:lnTo>
                    <a:pt x="3744" y="3744"/>
                  </a:lnTo>
                  <a:close/>
                  <a:moveTo>
                    <a:pt x="0" y="0"/>
                  </a:moveTo>
                  <a:lnTo>
                    <a:pt x="3744" y="0"/>
                  </a:lnTo>
                  <a:lnTo>
                    <a:pt x="3744" y="2723"/>
                  </a:lnTo>
                  <a:lnTo>
                    <a:pt x="2723" y="3744"/>
                  </a:lnTo>
                  <a:lnTo>
                    <a:pt x="0" y="3744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2">
                <a:alphaModFix amt="70000"/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t="1000" b="-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9" name="任意多边形 8"/>
            <p:cNvSpPr/>
            <p:nvPr userDrawn="1">
              <p:custDataLst>
                <p:tags r:id="rId11"/>
              </p:custDataLst>
            </p:nvPr>
          </p:nvSpPr>
          <p:spPr>
            <a:xfrm rot="18900000">
              <a:off x="15545" y="-1680"/>
              <a:ext cx="3191" cy="3612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1" h="3612">
                  <a:moveTo>
                    <a:pt x="0" y="0"/>
                  </a:moveTo>
                  <a:lnTo>
                    <a:pt x="3191" y="3191"/>
                  </a:lnTo>
                  <a:lnTo>
                    <a:pt x="2770" y="3612"/>
                  </a:lnTo>
                  <a:lnTo>
                    <a:pt x="0" y="3612"/>
                  </a:lnTo>
                  <a:lnTo>
                    <a:pt x="0" y="0"/>
                  </a:lnTo>
                  <a:close/>
                </a:path>
              </a:pathLst>
            </a:custGeom>
            <a:blipFill dpi="0" rotWithShape="0">
              <a:blip r:embed="rId24">
                <a:grayscl/>
              </a:blip>
              <a:srcRect/>
              <a:stretch>
                <a:fillRect t="1000" b="-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0" name="任意多边形: 形状 9"/>
            <p:cNvSpPr/>
            <p:nvPr userDrawn="1">
              <p:custDataLst>
                <p:tags r:id="rId12"/>
              </p:custDataLst>
            </p:nvPr>
          </p:nvSpPr>
          <p:spPr>
            <a:xfrm rot="18900000">
              <a:off x="17919" y="1368"/>
              <a:ext cx="2563" cy="2563"/>
            </a:xfrm>
            <a:custGeom>
              <a:avLst/>
              <a:gdLst>
                <a:gd name="connsiteX0" fmla="*/ 1627406 w 1627406"/>
                <a:gd name="connsiteY0" fmla="*/ 0 h 1627406"/>
                <a:gd name="connsiteX1" fmla="*/ 0 w 1627406"/>
                <a:gd name="connsiteY1" fmla="*/ 1627406 h 1627406"/>
                <a:gd name="connsiteX2" fmla="*/ 0 w 1627406"/>
                <a:gd name="connsiteY2" fmla="*/ 0 h 1627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7406" h="1627406">
                  <a:moveTo>
                    <a:pt x="1627406" y="0"/>
                  </a:moveTo>
                  <a:lnTo>
                    <a:pt x="0" y="1627406"/>
                  </a:lnTo>
                  <a:lnTo>
                    <a:pt x="0" y="0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1" name="任意多边形: 形状 10"/>
            <p:cNvSpPr/>
            <p:nvPr userDrawn="1">
              <p:custDataLst>
                <p:tags r:id="rId13"/>
              </p:custDataLst>
            </p:nvPr>
          </p:nvSpPr>
          <p:spPr>
            <a:xfrm rot="18900000">
              <a:off x="9994" y="-1804"/>
              <a:ext cx="3608" cy="3608"/>
            </a:xfrm>
            <a:custGeom>
              <a:avLst/>
              <a:gdLst>
                <a:gd name="connsiteX0" fmla="*/ 0 w 2291230"/>
                <a:gd name="connsiteY0" fmla="*/ 0 h 2291230"/>
                <a:gd name="connsiteX1" fmla="*/ 2291230 w 2291230"/>
                <a:gd name="connsiteY1" fmla="*/ 2291230 h 2291230"/>
                <a:gd name="connsiteX2" fmla="*/ 0 w 2291230"/>
                <a:gd name="connsiteY2" fmla="*/ 2291230 h 229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1230" h="2291230">
                  <a:moveTo>
                    <a:pt x="0" y="0"/>
                  </a:moveTo>
                  <a:lnTo>
                    <a:pt x="2291230" y="2291230"/>
                  </a:lnTo>
                  <a:lnTo>
                    <a:pt x="0" y="2291230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 dirty="0">
                <a:ea typeface="Arial" panose="020B0604020202020204" pitchFamily="34" charset="0"/>
              </a:endParaRPr>
            </a:p>
          </p:txBody>
        </p:sp>
        <p:sp>
          <p:nvSpPr>
            <p:cNvPr id="12" name="任意多边形: 形状 11"/>
            <p:cNvSpPr/>
            <p:nvPr userDrawn="1">
              <p:custDataLst>
                <p:tags r:id="rId14"/>
              </p:custDataLst>
            </p:nvPr>
          </p:nvSpPr>
          <p:spPr>
            <a:xfrm rot="18900000">
              <a:off x="17919" y="6859"/>
              <a:ext cx="2563" cy="2563"/>
            </a:xfrm>
            <a:custGeom>
              <a:avLst/>
              <a:gdLst>
                <a:gd name="connsiteX0" fmla="*/ 1627406 w 1627406"/>
                <a:gd name="connsiteY0" fmla="*/ 0 h 1627406"/>
                <a:gd name="connsiteX1" fmla="*/ 0 w 1627406"/>
                <a:gd name="connsiteY1" fmla="*/ 1627406 h 1627406"/>
                <a:gd name="connsiteX2" fmla="*/ 0 w 1627406"/>
                <a:gd name="connsiteY2" fmla="*/ 0 h 1627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27406" h="1627406">
                  <a:moveTo>
                    <a:pt x="1627406" y="0"/>
                  </a:moveTo>
                  <a:lnTo>
                    <a:pt x="0" y="1627406"/>
                  </a:lnTo>
                  <a:lnTo>
                    <a:pt x="0" y="0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4" name="任意多边形 13"/>
            <p:cNvSpPr/>
            <p:nvPr userDrawn="1">
              <p:custDataLst>
                <p:tags r:id="rId15"/>
              </p:custDataLst>
            </p:nvPr>
          </p:nvSpPr>
          <p:spPr>
            <a:xfrm rot="18900000">
              <a:off x="15570" y="-1664"/>
              <a:ext cx="3174" cy="3606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74" h="3606">
                  <a:moveTo>
                    <a:pt x="0" y="0"/>
                  </a:moveTo>
                  <a:lnTo>
                    <a:pt x="3174" y="3174"/>
                  </a:lnTo>
                  <a:lnTo>
                    <a:pt x="2741" y="3606"/>
                  </a:lnTo>
                  <a:lnTo>
                    <a:pt x="0" y="36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2D3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5" name="任意多边形 14"/>
            <p:cNvSpPr/>
            <p:nvPr userDrawn="1">
              <p:custDataLst>
                <p:tags r:id="rId16"/>
              </p:custDataLst>
            </p:nvPr>
          </p:nvSpPr>
          <p:spPr>
            <a:xfrm rot="18900000">
              <a:off x="15418" y="3523"/>
              <a:ext cx="3744" cy="374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744" h="3744">
                  <a:moveTo>
                    <a:pt x="0" y="0"/>
                  </a:moveTo>
                  <a:lnTo>
                    <a:pt x="3744" y="0"/>
                  </a:lnTo>
                  <a:lnTo>
                    <a:pt x="3744" y="2741"/>
                  </a:lnTo>
                  <a:lnTo>
                    <a:pt x="2741" y="3744"/>
                  </a:lnTo>
                  <a:lnTo>
                    <a:pt x="0" y="37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2D36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9" name="直角三角形 18"/>
            <p:cNvSpPr/>
            <p:nvPr userDrawn="1">
              <p:custDataLst>
                <p:tags r:id="rId17"/>
              </p:custDataLst>
            </p:nvPr>
          </p:nvSpPr>
          <p:spPr>
            <a:xfrm>
              <a:off x="0" y="7585"/>
              <a:ext cx="3203" cy="3203"/>
            </a:xfrm>
            <a:prstGeom prst="rt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 dirty="0">
                <a:ea typeface="Arial" panose="020B0604020202020204" pitchFamily="34" charset="0"/>
              </a:endParaRPr>
            </a:p>
          </p:txBody>
        </p:sp>
        <p:sp>
          <p:nvSpPr>
            <p:cNvPr id="20" name="直角三角形 19"/>
            <p:cNvSpPr/>
            <p:nvPr userDrawn="1">
              <p:custDataLst>
                <p:tags r:id="rId18"/>
              </p:custDataLst>
            </p:nvPr>
          </p:nvSpPr>
          <p:spPr>
            <a:xfrm>
              <a:off x="0" y="8540"/>
              <a:ext cx="2248" cy="2248"/>
            </a:xfrm>
            <a:prstGeom prst="rtTriangle">
              <a:avLst/>
            </a:pr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25" name="圆角矩形 18"/>
            <p:cNvSpPr/>
            <p:nvPr userDrawn="1">
              <p:custDataLst>
                <p:tags r:id="rId19"/>
              </p:custDataLst>
            </p:nvPr>
          </p:nvSpPr>
          <p:spPr>
            <a:xfrm>
              <a:off x="2447" y="5979"/>
              <a:ext cx="1719" cy="213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921511" y="2547051"/>
            <a:ext cx="5803139" cy="1211472"/>
          </a:xfrm>
        </p:spPr>
        <p:txBody>
          <a:bodyPr lIns="90000" tIns="46800" rIns="90000" bIns="0" anchor="b" anchorCtr="0">
            <a:normAutofit/>
          </a:bodyPr>
          <a:lstStyle>
            <a:lvl1pPr algn="l">
              <a:defRPr sz="4950" spc="45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921513" y="3958729"/>
            <a:ext cx="5803138" cy="583932"/>
          </a:xfrm>
        </p:spPr>
        <p:txBody>
          <a:bodyPr lIns="90000" tIns="0" rIns="90000" bIns="46800">
            <a:normAutofit/>
          </a:bodyPr>
          <a:lstStyle>
            <a:lvl1pPr marL="0" indent="0" algn="l" eaLnBrk="1" fontAlgn="auto" latinLnBrk="0" hangingPunct="1">
              <a:lnSpc>
                <a:spcPct val="100000"/>
              </a:lnSpc>
              <a:buNone/>
              <a:defRPr sz="18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48853" y="6349833"/>
            <a:ext cx="2025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7"/>
            </p:custDataLst>
          </p:nvPr>
        </p:nvSpPr>
        <p:spPr>
          <a:xfrm>
            <a:off x="6662647" y="5603011"/>
            <a:ext cx="1726125" cy="430213"/>
          </a:xfrm>
        </p:spPr>
        <p:txBody>
          <a:bodyPr lIns="90000" tIns="46800" rIns="90000" bIns="46800" anchor="ctr" anchorCtr="0">
            <a:normAutofit/>
          </a:bodyPr>
          <a:lstStyle>
            <a:lvl1pPr marL="0" indent="0">
              <a:buNone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28" name="文本占位符 27"/>
          <p:cNvSpPr>
            <a:spLocks noGrp="1"/>
          </p:cNvSpPr>
          <p:nvPr>
            <p:ph type="body" sz="quarter" idx="14" hasCustomPrompt="1"/>
            <p:custDataLst>
              <p:tags r:id="rId8"/>
            </p:custDataLst>
          </p:nvPr>
        </p:nvSpPr>
        <p:spPr>
          <a:xfrm>
            <a:off x="6663057" y="6091239"/>
            <a:ext cx="1726125" cy="429665"/>
          </a:xfrm>
        </p:spPr>
        <p:txBody>
          <a:bodyPr lIns="90000" tIns="46800" rIns="90000" bIns="46800" anchor="ctr" anchorCtr="0">
            <a:normAutofit/>
          </a:bodyPr>
          <a:lstStyle>
            <a:lvl1pPr marL="0" indent="0">
              <a:buNone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1413710" y="1897380"/>
            <a:ext cx="5838626" cy="3063240"/>
            <a:chOff x="1884946" y="1897380"/>
            <a:chExt cx="7784835" cy="3063240"/>
          </a:xfrm>
        </p:grpSpPr>
        <p:grpSp>
          <p:nvGrpSpPr>
            <p:cNvPr id="6" name="组合 5"/>
            <p:cNvGrpSpPr/>
            <p:nvPr userDrawn="1"/>
          </p:nvGrpSpPr>
          <p:grpSpPr>
            <a:xfrm>
              <a:off x="1884946" y="1897380"/>
              <a:ext cx="7502894" cy="3063240"/>
              <a:chOff x="1884946" y="1897380"/>
              <a:chExt cx="7502894" cy="3063240"/>
            </a:xfrm>
          </p:grpSpPr>
          <p:sp>
            <p:nvSpPr>
              <p:cNvPr id="7" name="矩形 6"/>
              <p:cNvSpPr/>
              <p:nvPr>
                <p:custDataLst>
                  <p:tags r:id="rId9"/>
                </p:custDataLst>
              </p:nvPr>
            </p:nvSpPr>
            <p:spPr>
              <a:xfrm>
                <a:off x="1884946" y="1897380"/>
                <a:ext cx="2926080" cy="3063240"/>
              </a:xfrm>
              <a:prstGeom prst="rect">
                <a:avLst/>
              </a:prstGeom>
              <a:noFill/>
              <a:ln w="107950" cmpd="sng">
                <a:solidFill>
                  <a:schemeClr val="accent5">
                    <a:lumMod val="60000"/>
                    <a:lumOff val="4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ea typeface="Arial" panose="020B0604020202020204" pitchFamily="34" charset="0"/>
                </a:endParaRPr>
              </a:p>
            </p:txBody>
          </p:sp>
          <p:sp>
            <p:nvSpPr>
              <p:cNvPr id="8" name="矩形 7"/>
              <p:cNvSpPr/>
              <p:nvPr>
                <p:custDataLst>
                  <p:tags r:id="rId10"/>
                </p:custDataLst>
              </p:nvPr>
            </p:nvSpPr>
            <p:spPr>
              <a:xfrm>
                <a:off x="3169920" y="2438400"/>
                <a:ext cx="6217920" cy="20878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ea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 userDrawn="1"/>
          </p:nvGrpSpPr>
          <p:grpSpPr>
            <a:xfrm>
              <a:off x="8855446" y="2968599"/>
              <a:ext cx="814335" cy="797689"/>
              <a:chOff x="8855446" y="2968599"/>
              <a:chExt cx="814335" cy="797689"/>
            </a:xfrm>
          </p:grpSpPr>
          <p:sp>
            <p:nvSpPr>
              <p:cNvPr id="11" name="三角形 7"/>
              <p:cNvSpPr/>
              <p:nvPr userDrawn="1">
                <p:custDataLst>
                  <p:tags r:id="rId7"/>
                </p:custDataLst>
              </p:nvPr>
            </p:nvSpPr>
            <p:spPr>
              <a:xfrm rot="16200000">
                <a:off x="8988995" y="3085502"/>
                <a:ext cx="797689" cy="563883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>
                  <a:ea typeface="Arial" panose="020B0604020202020204" pitchFamily="34" charset="0"/>
                </a:endParaRPr>
              </a:p>
            </p:txBody>
          </p:sp>
          <p:sp>
            <p:nvSpPr>
              <p:cNvPr id="12" name="三角形 8"/>
              <p:cNvSpPr/>
              <p:nvPr userDrawn="1">
                <p:custDataLst>
                  <p:tags r:id="rId8"/>
                </p:custDataLst>
              </p:nvPr>
            </p:nvSpPr>
            <p:spPr>
              <a:xfrm rot="16200000">
                <a:off x="8745072" y="3117387"/>
                <a:ext cx="753142" cy="532393"/>
              </a:xfrm>
              <a:prstGeom prst="triangle">
                <a:avLst/>
              </a:prstGeom>
              <a:pattFill prst="lgConfetti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350" dirty="0">
                  <a:ea typeface="Arial" panose="020B0604020202020204" pitchFamily="34" charset="0"/>
                </a:endParaRP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2663375" y="2641451"/>
            <a:ext cx="3956778" cy="1325029"/>
          </a:xfrm>
        </p:spPr>
        <p:txBody>
          <a:bodyPr vert="horz" lIns="90000" tIns="46800" rIns="90000" bIns="0" rtlCol="0" anchor="b" anchorCtr="0">
            <a:normAutofit/>
          </a:bodyPr>
          <a:lstStyle>
            <a:lvl1pPr marL="0" marR="0" algn="ctr" defTabSz="685800" rtl="0" eaLnBrk="1" fontAlgn="auto" latinLnBrk="0" hangingPunct="1">
              <a:lnSpc>
                <a:spcPct val="100000"/>
              </a:lnSpc>
              <a:buNone/>
              <a:defRPr kumimoji="0" lang="zh-CN" altLang="en-US" sz="5400" b="1" i="0" u="none" strike="noStrike" kern="1200" cap="none" spc="4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6"/>
            </p:custDataLst>
          </p:nvPr>
        </p:nvSpPr>
        <p:spPr>
          <a:xfrm>
            <a:off x="2663429" y="4030663"/>
            <a:ext cx="3956725" cy="430212"/>
          </a:xfrm>
        </p:spPr>
        <p:txBody>
          <a:bodyPr lIns="90000" tIns="0" rIns="90000" bIns="46800">
            <a:normAutofit/>
          </a:bodyPr>
          <a:lstStyle>
            <a:lvl1pPr marL="0" indent="0" algn="ctr">
              <a:buNone/>
              <a:defRPr sz="15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8573717" y="5355398"/>
            <a:ext cx="570281" cy="1419173"/>
            <a:chOff x="11431623" y="5355397"/>
            <a:chExt cx="760374" cy="1419173"/>
          </a:xfrm>
          <a:blipFill rotWithShape="1">
            <a:blip r:embed="rId9"/>
            <a:stretch>
              <a:fillRect/>
            </a:stretch>
          </a:blipFill>
        </p:grpSpPr>
        <p:sp>
          <p:nvSpPr>
            <p:cNvPr id="12" name="三角形 4"/>
            <p:cNvSpPr/>
            <p:nvPr>
              <p:custDataLst>
                <p:tags r:id="rId6"/>
              </p:custDataLst>
            </p:nvPr>
          </p:nvSpPr>
          <p:spPr>
            <a:xfrm rot="16200000">
              <a:off x="11232532" y="5815105"/>
              <a:ext cx="1158557" cy="760373"/>
            </a:xfrm>
            <a:prstGeom prst="triangle">
              <a:avLst>
                <a:gd name="adj" fmla="val 50222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3" name="任意形状 7"/>
            <p:cNvSpPr/>
            <p:nvPr>
              <p:custDataLst>
                <p:tags r:id="rId7"/>
              </p:custDataLst>
            </p:nvPr>
          </p:nvSpPr>
          <p:spPr>
            <a:xfrm rot="16200000">
              <a:off x="11186775" y="5600245"/>
              <a:ext cx="1250070" cy="760373"/>
            </a:xfrm>
            <a:custGeom>
              <a:avLst/>
              <a:gdLst>
                <a:gd name="connsiteX0" fmla="*/ 0 w 6265084"/>
                <a:gd name="connsiteY0" fmla="*/ 2026920 h 2026920"/>
                <a:gd name="connsiteX1" fmla="*/ 2789530 w 6265084"/>
                <a:gd name="connsiteY1" fmla="*/ 36357 h 2026920"/>
                <a:gd name="connsiteX2" fmla="*/ 2851309 w 6265084"/>
                <a:gd name="connsiteY2" fmla="*/ 0 h 2026920"/>
                <a:gd name="connsiteX3" fmla="*/ 6265084 w 6265084"/>
                <a:gd name="connsiteY3" fmla="*/ 2026920 h 202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5084" h="2026920">
                  <a:moveTo>
                    <a:pt x="0" y="2026920"/>
                  </a:moveTo>
                  <a:lnTo>
                    <a:pt x="2789530" y="36357"/>
                  </a:lnTo>
                  <a:lnTo>
                    <a:pt x="2851309" y="0"/>
                  </a:lnTo>
                  <a:lnTo>
                    <a:pt x="6265084" y="2026920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628650" y="794326"/>
            <a:ext cx="7886700" cy="540484"/>
          </a:xfrm>
        </p:spPr>
        <p:txBody>
          <a:bodyPr>
            <a:normAutofit/>
          </a:bodyPr>
          <a:lstStyle>
            <a:lvl1pPr>
              <a:defRPr sz="1650" b="1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3617595" cy="68586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 dirty="0"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>
            <a:off x="26394" y="5168900"/>
            <a:ext cx="1266825" cy="1689100"/>
            <a:chOff x="0" y="5177155"/>
            <a:chExt cx="1689100" cy="1689100"/>
          </a:xfrm>
          <a:pattFill prst="lgConfetti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grpSpPr>
        <p:sp>
          <p:nvSpPr>
            <p:cNvPr id="16" name="任意多边形: 形状 15"/>
            <p:cNvSpPr/>
            <p:nvPr>
              <p:custDataLst>
                <p:tags r:id="rId9"/>
              </p:custDataLst>
            </p:nvPr>
          </p:nvSpPr>
          <p:spPr>
            <a:xfrm rot="16200000" flipV="1">
              <a:off x="0" y="5177155"/>
              <a:ext cx="1689100" cy="1689100"/>
            </a:xfrm>
            <a:custGeom>
              <a:avLst/>
              <a:gdLst>
                <a:gd name="connsiteX0" fmla="*/ 0 w 2034073"/>
                <a:gd name="connsiteY0" fmla="*/ 0 h 2034073"/>
                <a:gd name="connsiteX1" fmla="*/ 0 w 2034073"/>
                <a:gd name="connsiteY1" fmla="*/ 1052451 h 2034073"/>
                <a:gd name="connsiteX2" fmla="*/ 981622 w 2034073"/>
                <a:gd name="connsiteY2" fmla="*/ 2034073 h 2034073"/>
                <a:gd name="connsiteX3" fmla="*/ 2034073 w 2034073"/>
                <a:gd name="connsiteY3" fmla="*/ 2034073 h 203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073" h="2034073">
                  <a:moveTo>
                    <a:pt x="0" y="0"/>
                  </a:moveTo>
                  <a:lnTo>
                    <a:pt x="0" y="1052451"/>
                  </a:lnTo>
                  <a:lnTo>
                    <a:pt x="981622" y="2034073"/>
                  </a:lnTo>
                  <a:lnTo>
                    <a:pt x="2034073" y="203407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7" name="任意多边形: 形状 16"/>
            <p:cNvSpPr/>
            <p:nvPr>
              <p:custDataLst>
                <p:tags r:id="rId10"/>
              </p:custDataLst>
            </p:nvPr>
          </p:nvSpPr>
          <p:spPr>
            <a:xfrm rot="16200000" flipV="1">
              <a:off x="0" y="5680785"/>
              <a:ext cx="1185470" cy="1185470"/>
            </a:xfrm>
            <a:custGeom>
              <a:avLst/>
              <a:gdLst>
                <a:gd name="connsiteX0" fmla="*/ 0 w 1427584"/>
                <a:gd name="connsiteY0" fmla="*/ 0 h 1427584"/>
                <a:gd name="connsiteX1" fmla="*/ 0 w 1427584"/>
                <a:gd name="connsiteY1" fmla="*/ 445962 h 1427584"/>
                <a:gd name="connsiteX2" fmla="*/ 981622 w 1427584"/>
                <a:gd name="connsiteY2" fmla="*/ 1427584 h 1427584"/>
                <a:gd name="connsiteX3" fmla="*/ 1427584 w 1427584"/>
                <a:gd name="connsiteY3" fmla="*/ 1427584 h 14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584" h="1427584">
                  <a:moveTo>
                    <a:pt x="0" y="0"/>
                  </a:moveTo>
                  <a:lnTo>
                    <a:pt x="0" y="445962"/>
                  </a:lnTo>
                  <a:lnTo>
                    <a:pt x="981622" y="1427584"/>
                  </a:lnTo>
                  <a:lnTo>
                    <a:pt x="1427584" y="142758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3"/>
            </p:custDataLst>
          </p:nvPr>
        </p:nvSpPr>
        <p:spPr>
          <a:xfrm>
            <a:off x="437400" y="770400"/>
            <a:ext cx="2970000" cy="882000"/>
          </a:xfrm>
        </p:spPr>
        <p:txBody>
          <a:bodyPr anchor="ctr">
            <a:normAutofit/>
          </a:bodyPr>
          <a:lstStyle>
            <a:lvl1pPr>
              <a:defRPr sz="2400" b="1" u="none" strike="noStrike" kern="1200" cap="none" spc="150" normalizeH="0" baseline="0">
                <a:solidFill>
                  <a:srgbClr val="D6E3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7"/>
            </p:custDataLst>
          </p:nvPr>
        </p:nvSpPr>
        <p:spPr>
          <a:xfrm>
            <a:off x="440100" y="1764000"/>
            <a:ext cx="2967300" cy="4093200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4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4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4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4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8"/>
            </p:custDataLst>
          </p:nvPr>
        </p:nvSpPr>
        <p:spPr>
          <a:xfrm>
            <a:off x="3825900" y="769939"/>
            <a:ext cx="4860000" cy="5087937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4000" cy="266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ea typeface="Arial" panose="020B0604020202020204" pitchFamily="34" charset="0"/>
              <a:sym typeface="+mn-ea"/>
            </a:endParaRPr>
          </a:p>
        </p:txBody>
      </p:sp>
      <p:grpSp>
        <p:nvGrpSpPr>
          <p:cNvPr id="16" name="组合 15"/>
          <p:cNvGrpSpPr/>
          <p:nvPr userDrawn="1">
            <p:custDataLst>
              <p:tags r:id="rId2"/>
            </p:custDataLst>
          </p:nvPr>
        </p:nvGrpSpPr>
        <p:grpSpPr>
          <a:xfrm rot="10800000">
            <a:off x="7877175" y="0"/>
            <a:ext cx="1266825" cy="1689100"/>
            <a:chOff x="0" y="5177155"/>
            <a:chExt cx="1689100" cy="1689100"/>
          </a:xfrm>
          <a:blipFill rotWithShape="1">
            <a:blip r:embed="rId12"/>
            <a:stretch>
              <a:fillRect/>
            </a:stretch>
          </a:blipFill>
        </p:grpSpPr>
        <p:sp>
          <p:nvSpPr>
            <p:cNvPr id="17" name="任意多边形: 形状 16"/>
            <p:cNvSpPr/>
            <p:nvPr>
              <p:custDataLst>
                <p:tags r:id="rId9"/>
              </p:custDataLst>
            </p:nvPr>
          </p:nvSpPr>
          <p:spPr>
            <a:xfrm rot="16200000" flipV="1">
              <a:off x="0" y="5177155"/>
              <a:ext cx="1689100" cy="1689100"/>
            </a:xfrm>
            <a:custGeom>
              <a:avLst/>
              <a:gdLst>
                <a:gd name="connsiteX0" fmla="*/ 0 w 2034073"/>
                <a:gd name="connsiteY0" fmla="*/ 0 h 2034073"/>
                <a:gd name="connsiteX1" fmla="*/ 0 w 2034073"/>
                <a:gd name="connsiteY1" fmla="*/ 1052451 h 2034073"/>
                <a:gd name="connsiteX2" fmla="*/ 981622 w 2034073"/>
                <a:gd name="connsiteY2" fmla="*/ 2034073 h 2034073"/>
                <a:gd name="connsiteX3" fmla="*/ 2034073 w 2034073"/>
                <a:gd name="connsiteY3" fmla="*/ 2034073 h 203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073" h="2034073">
                  <a:moveTo>
                    <a:pt x="0" y="0"/>
                  </a:moveTo>
                  <a:lnTo>
                    <a:pt x="0" y="1052451"/>
                  </a:lnTo>
                  <a:lnTo>
                    <a:pt x="981622" y="2034073"/>
                  </a:lnTo>
                  <a:lnTo>
                    <a:pt x="2034073" y="2034073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8" name="任意多边形: 形状 17"/>
            <p:cNvSpPr/>
            <p:nvPr>
              <p:custDataLst>
                <p:tags r:id="rId10"/>
              </p:custDataLst>
            </p:nvPr>
          </p:nvSpPr>
          <p:spPr>
            <a:xfrm rot="16200000" flipV="1">
              <a:off x="0" y="5680785"/>
              <a:ext cx="1185470" cy="1185470"/>
            </a:xfrm>
            <a:custGeom>
              <a:avLst/>
              <a:gdLst>
                <a:gd name="connsiteX0" fmla="*/ 0 w 1427584"/>
                <a:gd name="connsiteY0" fmla="*/ 0 h 1427584"/>
                <a:gd name="connsiteX1" fmla="*/ 0 w 1427584"/>
                <a:gd name="connsiteY1" fmla="*/ 445962 h 1427584"/>
                <a:gd name="connsiteX2" fmla="*/ 981622 w 1427584"/>
                <a:gd name="connsiteY2" fmla="*/ 1427584 h 1427584"/>
                <a:gd name="connsiteX3" fmla="*/ 1427584 w 1427584"/>
                <a:gd name="connsiteY3" fmla="*/ 1427584 h 14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584" h="1427584">
                  <a:moveTo>
                    <a:pt x="0" y="0"/>
                  </a:moveTo>
                  <a:lnTo>
                    <a:pt x="0" y="445962"/>
                  </a:lnTo>
                  <a:lnTo>
                    <a:pt x="981622" y="1427584"/>
                  </a:lnTo>
                  <a:lnTo>
                    <a:pt x="1427584" y="1427584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459000" y="781200"/>
            <a:ext cx="8232300" cy="626400"/>
          </a:xfrm>
        </p:spPr>
        <p:txBody>
          <a:bodyPr anchor="ctr"/>
          <a:lstStyle>
            <a:lvl1pPr algn="ctr">
              <a:defRPr sz="2700" b="1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7"/>
            </p:custDataLst>
          </p:nvPr>
        </p:nvSpPr>
        <p:spPr>
          <a:xfrm>
            <a:off x="459000" y="1659600"/>
            <a:ext cx="8231981" cy="828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8"/>
            </p:custDataLst>
          </p:nvPr>
        </p:nvSpPr>
        <p:spPr>
          <a:xfrm>
            <a:off x="372496" y="2664000"/>
            <a:ext cx="8224200" cy="343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>
            <p:custDataLst>
              <p:tags r:id="rId1"/>
            </p:custDataLst>
          </p:nvPr>
        </p:nvGrpSpPr>
        <p:grpSpPr>
          <a:xfrm>
            <a:off x="7877175" y="0"/>
            <a:ext cx="1266825" cy="1689100"/>
            <a:chOff x="16540" y="0"/>
            <a:chExt cx="2660" cy="2660"/>
          </a:xfrm>
          <a:blipFill rotWithShape="1">
            <a:blip r:embed="rId12"/>
            <a:stretch>
              <a:fillRect/>
            </a:stretch>
          </a:blipFill>
        </p:grpSpPr>
        <p:sp>
          <p:nvSpPr>
            <p:cNvPr id="17" name="任意多边形: 形状 16"/>
            <p:cNvSpPr/>
            <p:nvPr>
              <p:custDataLst>
                <p:tags r:id="rId9"/>
              </p:custDataLst>
            </p:nvPr>
          </p:nvSpPr>
          <p:spPr>
            <a:xfrm rot="5400000" flipV="1">
              <a:off x="16540" y="0"/>
              <a:ext cx="2660" cy="2660"/>
            </a:xfrm>
            <a:custGeom>
              <a:avLst/>
              <a:gdLst>
                <a:gd name="connsiteX0" fmla="*/ 0 w 2034073"/>
                <a:gd name="connsiteY0" fmla="*/ 0 h 2034073"/>
                <a:gd name="connsiteX1" fmla="*/ 0 w 2034073"/>
                <a:gd name="connsiteY1" fmla="*/ 1052451 h 2034073"/>
                <a:gd name="connsiteX2" fmla="*/ 981622 w 2034073"/>
                <a:gd name="connsiteY2" fmla="*/ 2034073 h 2034073"/>
                <a:gd name="connsiteX3" fmla="*/ 2034073 w 2034073"/>
                <a:gd name="connsiteY3" fmla="*/ 2034073 h 2034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4073" h="2034073">
                  <a:moveTo>
                    <a:pt x="0" y="0"/>
                  </a:moveTo>
                  <a:lnTo>
                    <a:pt x="0" y="1052451"/>
                  </a:lnTo>
                  <a:lnTo>
                    <a:pt x="981622" y="2034073"/>
                  </a:lnTo>
                  <a:lnTo>
                    <a:pt x="2034073" y="2034073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18" name="任意多边形: 形状 17"/>
            <p:cNvSpPr/>
            <p:nvPr>
              <p:custDataLst>
                <p:tags r:id="rId10"/>
              </p:custDataLst>
            </p:nvPr>
          </p:nvSpPr>
          <p:spPr>
            <a:xfrm rot="5400000" flipV="1">
              <a:off x="17333" y="0"/>
              <a:ext cx="1867" cy="1867"/>
            </a:xfrm>
            <a:custGeom>
              <a:avLst/>
              <a:gdLst>
                <a:gd name="connsiteX0" fmla="*/ 0 w 1427584"/>
                <a:gd name="connsiteY0" fmla="*/ 0 h 1427584"/>
                <a:gd name="connsiteX1" fmla="*/ 0 w 1427584"/>
                <a:gd name="connsiteY1" fmla="*/ 445962 h 1427584"/>
                <a:gd name="connsiteX2" fmla="*/ 981622 w 1427584"/>
                <a:gd name="connsiteY2" fmla="*/ 1427584 h 1427584"/>
                <a:gd name="connsiteX3" fmla="*/ 1427584 w 1427584"/>
                <a:gd name="connsiteY3" fmla="*/ 1427584 h 142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7584" h="1427584">
                  <a:moveTo>
                    <a:pt x="0" y="0"/>
                  </a:moveTo>
                  <a:lnTo>
                    <a:pt x="0" y="445962"/>
                  </a:lnTo>
                  <a:lnTo>
                    <a:pt x="981622" y="1427584"/>
                  </a:lnTo>
                  <a:lnTo>
                    <a:pt x="1427584" y="1427584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5041902"/>
            <a:ext cx="9144000" cy="182879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sz="1350">
              <a:ea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453600" y="669600"/>
            <a:ext cx="8232300" cy="5652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2400" b="1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7"/>
            </p:custDataLst>
          </p:nvPr>
        </p:nvSpPr>
        <p:spPr>
          <a:xfrm>
            <a:off x="453628" y="1681200"/>
            <a:ext cx="8243100" cy="32112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8"/>
            </p:custDataLst>
          </p:nvPr>
        </p:nvSpPr>
        <p:spPr>
          <a:xfrm>
            <a:off x="445500" y="5180400"/>
            <a:ext cx="82512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buNone/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 userDrawn="1">
            <p:custDataLst>
              <p:tags r:id="rId1"/>
            </p:custDataLst>
          </p:nvPr>
        </p:nvGrpSpPr>
        <p:grpSpPr>
          <a:xfrm>
            <a:off x="8573717" y="5416358"/>
            <a:ext cx="570281" cy="1419173"/>
            <a:chOff x="11431623" y="5355397"/>
            <a:chExt cx="760374" cy="1419173"/>
          </a:xfrm>
          <a:solidFill>
            <a:srgbClr val="0B2D36"/>
          </a:solidFill>
        </p:grpSpPr>
        <p:sp>
          <p:nvSpPr>
            <p:cNvPr id="18" name="三角形 4"/>
            <p:cNvSpPr/>
            <p:nvPr>
              <p:custDataLst>
                <p:tags r:id="rId11"/>
              </p:custDataLst>
            </p:nvPr>
          </p:nvSpPr>
          <p:spPr>
            <a:xfrm rot="16200000">
              <a:off x="11232532" y="5815105"/>
              <a:ext cx="1158557" cy="760373"/>
            </a:xfrm>
            <a:prstGeom prst="triangle">
              <a:avLst>
                <a:gd name="adj" fmla="val 50222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  <p:sp>
          <p:nvSpPr>
            <p:cNvPr id="21" name="任意形状 7"/>
            <p:cNvSpPr/>
            <p:nvPr>
              <p:custDataLst>
                <p:tags r:id="rId12"/>
              </p:custDataLst>
            </p:nvPr>
          </p:nvSpPr>
          <p:spPr>
            <a:xfrm rot="16200000">
              <a:off x="11186775" y="5600245"/>
              <a:ext cx="1250070" cy="760373"/>
            </a:xfrm>
            <a:custGeom>
              <a:avLst/>
              <a:gdLst>
                <a:gd name="connsiteX0" fmla="*/ 0 w 6265084"/>
                <a:gd name="connsiteY0" fmla="*/ 2026920 h 2026920"/>
                <a:gd name="connsiteX1" fmla="*/ 2789530 w 6265084"/>
                <a:gd name="connsiteY1" fmla="*/ 36357 h 2026920"/>
                <a:gd name="connsiteX2" fmla="*/ 2851309 w 6265084"/>
                <a:gd name="connsiteY2" fmla="*/ 0 h 2026920"/>
                <a:gd name="connsiteX3" fmla="*/ 6265084 w 6265084"/>
                <a:gd name="connsiteY3" fmla="*/ 2026920 h 202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65084" h="2026920">
                  <a:moveTo>
                    <a:pt x="0" y="2026920"/>
                  </a:moveTo>
                  <a:lnTo>
                    <a:pt x="2789530" y="36357"/>
                  </a:lnTo>
                  <a:lnTo>
                    <a:pt x="2851309" y="0"/>
                  </a:lnTo>
                  <a:lnTo>
                    <a:pt x="6265084" y="2026920"/>
                  </a:lnTo>
                  <a:close/>
                </a:path>
              </a:pathLst>
            </a:custGeom>
            <a:pattFill prst="lgConfetti">
              <a:fgClr>
                <a:schemeClr val="accent5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ea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9144000" cy="9144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 sz="135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34700" y="237600"/>
            <a:ext cx="8278200" cy="44196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800" b="1" u="none" strike="noStrike" kern="1200" cap="none" spc="150" normalizeH="0" baseline="0">
                <a:solidFill>
                  <a:srgbClr val="D6E300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34700" y="1663200"/>
            <a:ext cx="4006800" cy="2894400"/>
          </a:xfrm>
        </p:spPr>
        <p:txBody>
          <a:bodyPr/>
          <a:lstStyle>
            <a:lvl1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4681800" y="1663200"/>
            <a:ext cx="4025700" cy="2894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  <a:lvl2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2pPr>
            <a:lvl3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3pPr>
            <a:lvl4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4pPr>
            <a:lvl5pPr>
              <a:lnSpc>
                <a:spcPct val="130000"/>
              </a:lnSpc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429300" y="4816800"/>
            <a:ext cx="4006800" cy="7812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4689900" y="4813200"/>
            <a:ext cx="4025700" cy="7812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750"/>
              </a:spcAft>
              <a:defRPr sz="1200" u="none" strike="noStrike" kern="1200" cap="none" spc="113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65889095-A94B-4766-9C52-6DC24B798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CE3496A7-A8E3-4780-9D08-D9DAF4BAD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16649141-5898-4D38-8EBA-5C414FA4D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2023/8/29</a:t>
            </a:fld>
            <a:endParaRPr lang="zh-CN" alt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0F443164-5D14-406E-9C52-EBDB6F640E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30488005-C062-443D-AA58-F82B98079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‹nº›</a:t>
            </a:fld>
            <a:endParaRPr lang="zh-CN" altLang="en-US" dirty="0"/>
          </a:p>
        </p:txBody>
      </p:sp>
      <p:sp>
        <p:nvSpPr>
          <p:cNvPr id="7" name="KSO_TEMPLATE" hidden="1">
            <a:extLst>
              <a:ext uri="{FF2B5EF4-FFF2-40B4-BE49-F238E27FC236}">
                <a16:creationId xmlns:a16="http://schemas.microsoft.com/office/drawing/2014/main" xmlns="" id="{33E65175-E78A-4AA1-97CE-24B87B4B7CEB}"/>
              </a:ext>
            </a:extLst>
          </p:cNvPr>
          <p:cNvSpPr/>
          <p:nvPr userDrawn="1">
            <p:custDataLst>
              <p:tags r:id="rId2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73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49" r:id="rId13"/>
    <p:sldLayoutId id="2147483656" r:id="rId14"/>
    <p:sldLayoutId id="2147483657" r:id="rId15"/>
    <p:sldLayoutId id="2147483659" r:id="rId16"/>
    <p:sldLayoutId id="2147483660" r:id="rId17"/>
    <p:sldLayoutId id="2147483661" r:id="rId18"/>
    <p:sldLayoutId id="2147483662" r:id="rId1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/>
          <p:cNvGrpSpPr/>
          <p:nvPr/>
        </p:nvGrpSpPr>
        <p:grpSpPr>
          <a:xfrm>
            <a:off x="1406245" y="32658"/>
            <a:ext cx="6839487" cy="6881191"/>
            <a:chOff x="1406245" y="32658"/>
            <a:chExt cx="6839487" cy="6881191"/>
          </a:xfrm>
        </p:grpSpPr>
        <p:pic>
          <p:nvPicPr>
            <p:cNvPr id="3074" name="Picture 2" descr="A roda de cores (ou disco de Newton)">
              <a:extLst>
                <a:ext uri="{FF2B5EF4-FFF2-40B4-BE49-F238E27FC236}">
                  <a16:creationId xmlns:a16="http://schemas.microsoft.com/office/drawing/2014/main" xmlns="" id="{DF02BDA4-EB20-475F-817B-A46E9FB096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4" t="5714" r="2761"/>
            <a:stretch/>
          </p:blipFill>
          <p:spPr bwMode="auto">
            <a:xfrm>
              <a:off x="1406245" y="32658"/>
              <a:ext cx="6839487" cy="6881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Imagem 2" descr="Uma imagem contendo luz&#10;&#10;Descrição gerada automaticamente">
              <a:extLst>
                <a:ext uri="{FF2B5EF4-FFF2-40B4-BE49-F238E27FC236}">
                  <a16:creationId xmlns:a16="http://schemas.microsoft.com/office/drawing/2014/main" xmlns="" id="{B0582668-200C-D175-1DDA-5E58A395E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6547" y="316051"/>
              <a:ext cx="1833588" cy="2599418"/>
            </a:xfrm>
            <a:prstGeom prst="rect">
              <a:avLst/>
            </a:prstGeom>
          </p:spPr>
        </p:pic>
        <p:pic>
          <p:nvPicPr>
            <p:cNvPr id="5" name="Imagem 4">
              <a:extLst>
                <a:ext uri="{FF2B5EF4-FFF2-40B4-BE49-F238E27FC236}">
                  <a16:creationId xmlns:a16="http://schemas.microsoft.com/office/drawing/2014/main" xmlns="" id="{4F36A46F-6F89-21AA-FE10-0A08DC075F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5580000">
              <a:off x="5797583" y="1572751"/>
              <a:ext cx="1666028" cy="2336110"/>
            </a:xfrm>
            <a:prstGeom prst="rect">
              <a:avLst/>
            </a:prstGeom>
          </p:spPr>
        </p:pic>
        <p:pic>
          <p:nvPicPr>
            <p:cNvPr id="7" name="Imagem 6" descr="Logotipo&#10;&#10;Descrição gerada automaticamente">
              <a:extLst>
                <a:ext uri="{FF2B5EF4-FFF2-40B4-BE49-F238E27FC236}">
                  <a16:creationId xmlns:a16="http://schemas.microsoft.com/office/drawing/2014/main" xmlns="" id="{570C549B-A112-CB4F-0849-A1375ED61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7620000">
              <a:off x="5560648" y="2906016"/>
              <a:ext cx="1977212" cy="2862728"/>
            </a:xfrm>
            <a:prstGeom prst="rect">
              <a:avLst/>
            </a:prstGeom>
          </p:spPr>
        </p:pic>
        <p:pic>
          <p:nvPicPr>
            <p:cNvPr id="8" name="Imagem 7" descr="Logotipo&#10;&#10;Descrição gerada automaticamente">
              <a:extLst>
                <a:ext uri="{FF2B5EF4-FFF2-40B4-BE49-F238E27FC236}">
                  <a16:creationId xmlns:a16="http://schemas.microsoft.com/office/drawing/2014/main" xmlns="" id="{82E6A0E8-83E8-F694-DFE3-F9F3B36F4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0920000">
              <a:off x="3978358" y="3918594"/>
              <a:ext cx="1821619" cy="2575482"/>
            </a:xfrm>
            <a:prstGeom prst="rect">
              <a:avLst/>
            </a:prstGeom>
          </p:spPr>
        </p:pic>
        <p:pic>
          <p:nvPicPr>
            <p:cNvPr id="9" name="Imagem 8" descr="Logotipo&#10;&#10;Descrição gerada automaticamente">
              <a:extLst>
                <a:ext uri="{FF2B5EF4-FFF2-40B4-BE49-F238E27FC236}">
                  <a16:creationId xmlns:a16="http://schemas.microsoft.com/office/drawing/2014/main" xmlns="" id="{948F51C2-2765-7D2B-F4AD-37F6FB77B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5360000">
              <a:off x="2004017" y="2876201"/>
              <a:ext cx="2108865" cy="2970445"/>
            </a:xfrm>
            <a:prstGeom prst="rect">
              <a:avLst/>
            </a:prstGeom>
          </p:spPr>
        </p:pic>
        <p:pic>
          <p:nvPicPr>
            <p:cNvPr id="10" name="Imagem 9" descr="Uma imagem contendo Ícone&#10;&#10;Descrição gerada automaticamente">
              <a:extLst>
                <a:ext uri="{FF2B5EF4-FFF2-40B4-BE49-F238E27FC236}">
                  <a16:creationId xmlns:a16="http://schemas.microsoft.com/office/drawing/2014/main" xmlns="" id="{9C46CA59-2555-8C85-AFD6-875AF1B486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55666" y="1010228"/>
              <a:ext cx="1785715" cy="2527608"/>
            </a:xfrm>
            <a:prstGeom prst="rect">
              <a:avLst/>
            </a:prstGeom>
          </p:spPr>
        </p:pic>
      </p:grpSp>
      <p:sp>
        <p:nvSpPr>
          <p:cNvPr id="2" name="Círculo: Oco 20">
            <a:extLst>
              <a:ext uri="{FF2B5EF4-FFF2-40B4-BE49-F238E27FC236}">
                <a16:creationId xmlns:a16="http://schemas.microsoft.com/office/drawing/2014/main" xmlns="" id="{3CF0D31E-68C3-4739-BC8F-EFC294DABD25}"/>
              </a:ext>
            </a:extLst>
          </p:cNvPr>
          <p:cNvSpPr/>
          <p:nvPr/>
        </p:nvSpPr>
        <p:spPr>
          <a:xfrm>
            <a:off x="1497802" y="183429"/>
            <a:ext cx="6626709" cy="6579647"/>
          </a:xfrm>
          <a:prstGeom prst="donut">
            <a:avLst>
              <a:gd name="adj" fmla="val 3099"/>
            </a:avLst>
          </a:prstGeom>
          <a:solidFill>
            <a:schemeClr val="accent1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>
              <a:solidFill>
                <a:schemeClr val="tx1"/>
              </a:solidFill>
            </a:endParaRPr>
          </a:p>
        </p:txBody>
      </p:sp>
      <p:sp>
        <p:nvSpPr>
          <p:cNvPr id="6" name="Fluxograma: Conexão 19">
            <a:extLst>
              <a:ext uri="{FF2B5EF4-FFF2-40B4-BE49-F238E27FC236}">
                <a16:creationId xmlns:a16="http://schemas.microsoft.com/office/drawing/2014/main" xmlns="" id="{66CC2C4A-3A5C-4B01-8E00-ABF143B30C08}"/>
              </a:ext>
            </a:extLst>
          </p:cNvPr>
          <p:cNvSpPr/>
          <p:nvPr/>
        </p:nvSpPr>
        <p:spPr>
          <a:xfrm>
            <a:off x="4508857" y="3145296"/>
            <a:ext cx="628967" cy="645966"/>
          </a:xfrm>
          <a:prstGeom prst="flowChartConnector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/>
          </a:p>
        </p:txBody>
      </p:sp>
      <p:sp>
        <p:nvSpPr>
          <p:cNvPr id="4" name="Seta: Pentágono 3">
            <a:extLst>
              <a:ext uri="{FF2B5EF4-FFF2-40B4-BE49-F238E27FC236}">
                <a16:creationId xmlns:a16="http://schemas.microsoft.com/office/drawing/2014/main" xmlns="" id="{02ED3B7D-6BA1-4597-BEBF-A02A1FFF5A37}"/>
              </a:ext>
            </a:extLst>
          </p:cNvPr>
          <p:cNvSpPr/>
          <p:nvPr/>
        </p:nvSpPr>
        <p:spPr>
          <a:xfrm rot="5400000">
            <a:off x="4284334" y="110273"/>
            <a:ext cx="829778" cy="411557"/>
          </a:xfrm>
          <a:prstGeom prst="homePlate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350" dirty="0"/>
          </a:p>
        </p:txBody>
      </p:sp>
    </p:spTree>
    <p:extLst>
      <p:ext uri="{BB962C8B-B14F-4D97-AF65-F5344CB8AC3E}">
        <p14:creationId xmlns:p14="http://schemas.microsoft.com/office/powerpoint/2010/main" val="141052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01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01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0400000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0700000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5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6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7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7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6800000">
                                      <p:cBhvr>
                                        <p:cTn id="8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LMS_API_VERSION" val="SCORM 1.2"/>
  <p:tag name="ISPRING_ULTRA_SCORM_COURSE_ID" val="D3E41E41-076B-4756-84D4-41E7096FECA5"/>
  <p:tag name="ISPRING_CMI5_LAUNCH_METHOD" val="any window"/>
  <p:tag name="ISPRING_SCORM_RATE_SLIDES" val="1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free&quot;},&quot;advancedSettings&quot;:{&quot;enableTextAllocation&quot;:&quot;T_TRUE&quot;,&quot;viewingFromLocalDrive&quot;:&quot;T_TRUE&quot;,&quot;contentScale&quot;:75,&quot;contentScaleMode&quot;:&quot;SCAL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publishDestination&quot;:&quot;LMS&quot;,&quot;wordSettings&quot;:{&quot;printCopies&quot;:1}}"/>
  <p:tag name="ISPRING_SCORM_PASSING_SCORE" val="100.000000"/>
  <p:tag name="ISPRING_FIRST_PUBLISH" val="1"/>
  <p:tag name="ISPRING_OUTPUT_FOLDER" val="[[&quot;@\uFFFD\uFFFD{971298BC-587F-4306-8180-489D3655D7A1}&quot;,&quot;C:\\Users\\1\\Documents\\MEGA\\CURSOS_DIB\\146_Formacao_formadores\\146_e_Tutor\\Conteúdos para Moodle\\SCORMs&quot;]]"/>
  <p:tag name="ISPRING_ULTRA_SCORM_COURCE_TITLE" val="E-tutor 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  <p:tag name="ISPRING_PRESENTATION_TITLE" val="E-tutor 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MASTER_TYPE" val="1"/>
  <p:tag name="KSO_WM_TEMPLATE_COLOR_TYPE" val="1"/>
  <p:tag name="KSO_WM_TEMPLATE_MASTER_THUMB_INDEX" val="12"/>
  <p:tag name="KSO_WM_UNIT_SHOW_EDIT_AREA_INDICATION" val="0"/>
  <p:tag name="KSO_WM_TAG_VERSION" val="1.0"/>
  <p:tag name="KSO_WM_BEAUTIFY_FLAG" val="#wm#"/>
  <p:tag name="KSO_WM_TEMPLATE_CATEGORY" val="custom"/>
  <p:tag name="KSO_WM_TEMPLATE_INDEX" val="20202546"/>
  <p:tag name="KSO_WM_TEMPLATE_THUMBS_INDEX" val="1、2、3、6、11、1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_NEED_ADD_PATH_ANIM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3*i*2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  <p:tag name="KSO_WM_SLIDE_BACKGROUND_TYPE" val="frame"/>
  <p:tag name="KSO_WM_SLIDE_BK_DARK_LIGHT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y*1"/>
  <p:tag name="KSO_WM_UNIT_LAYERLEVEL" val="1"/>
  <p:tag name="KSO_WM_TAG_VERSION" val="1.0"/>
  <p:tag name="KSO_WM_BEAUTIFY_FLAG" val="#wm#"/>
  <p:tag name="KSO_WM_SLIDE_BACKGROUND_MASK_FLAG" val="1"/>
  <p:tag name="KSO_WM_UNIT_TYPE" val="y"/>
  <p:tag name="KSO_WM_UNIT_INDEX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2*i*3"/>
  <p:tag name="KSO_WM_UNIT_LAYERLEVEL" val="1"/>
  <p:tag name="KSO_WM_TAG_VERSION" val="1.0"/>
  <p:tag name="KSO_WM_BEAUTIFY_FLAG" val="#wm#"/>
  <p:tag name="KSO_WM_SLIDE_BACKGROUND_TYPE" val="general"/>
  <p:tag name="KSO_WM_SLIDE_BK_DARK_LIGHT" val="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leftRight"/>
  <p:tag name="KSO_WM_SLIDE_BK_DARK_LIGHT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4*i*1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  <p:tag name="KSO_WM_SLIDE_BACKGROUND_TYPE" val="leftRight"/>
  <p:tag name="KSO_WM_SLIDE_BK_DARK_LIGHT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topBottom"/>
  <p:tag name="KSO_WM_SLIDE_BK_DARK_LIGHT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5*i*1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  <p:tag name="KSO_WM_SLIDE_BACKGROUND_TYPE" val="topBottom"/>
  <p:tag name="KSO_WM_SLIDE_BK_DARK_LIGHT" val="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bottomTop"/>
  <p:tag name="KSO_WM_SLIDE_BK_DARK_LIGHT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  <p:tag name="KSO_WM_SLIDE_BACKGROUND_TYPE" val="bottomTop"/>
  <p:tag name="KSO_WM_SLIDE_BK_DARK_LIGHT" val="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bottomTop"/>
  <p:tag name="KSO_WM_SLIDE_BK_DARK_LIGHT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6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bottomTop"/>
  <p:tag name="KSO_WM_SLIDE_BK_DARK_LIGHT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SLIDE_BACKGROUND_TYPE" val="navigation"/>
  <p:tag name="KSO_WM_SLIDE_BK_DARK_LIGHT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1"/>
  <p:tag name="KSO_WM_UNIT_LAYERLEVEL" val="1"/>
  <p:tag name="KSO_WM_TAG_VERSION" val="1.0"/>
  <p:tag name="KSO_WM_BEAUTIFY_FLAG" val="#wm#"/>
  <p:tag name="KSO_WM_UNIT_TYPE" val="i"/>
  <p:tag name="KSO_WM_UNIT_INDEX" val="1"/>
  <p:tag name="KSO_WM_UNIT_SUBTYPE" val="h"/>
  <p:tag name="KSO_WM_UNIT_BK_DARK_LIGHT" val="2"/>
  <p:tag name="KSO_WM_SLIDE_BACKGROUND_TYPE" val="navigation"/>
  <p:tag name="KSO_WM_SLIDE_BK_DARK_LIGHT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  <p:tag name="KSO_WM_SLIDE_BACKGROUND_TYPE" val="navigation"/>
  <p:tag name="KSO_WM_SLIDE_BK_DARK_LIGHT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2"/>
  <p:tag name="KSO_WM_UNIT_LAYERLEVEL" val="1"/>
  <p:tag name="KSO_WM_TAG_VERSION" val="1.0"/>
  <p:tag name="KSO_WM_BEAUTIFY_FLAG" val="#wm#"/>
  <p:tag name="KSO_WM_UNIT_TYPE" val="i"/>
  <p:tag name="KSO_WM_UNIT_INDEX" val="2"/>
  <p:tag name="KSO_WM_SLIDE_BACKGROUND_TYPE" val="navigation"/>
  <p:tag name="KSO_WM_SLIDE_BK_DARK_LIGHT" val="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7*i*3"/>
  <p:tag name="KSO_WM_UNIT_LAYERLEVEL" val="1"/>
  <p:tag name="KSO_WM_TAG_VERSION" val="1.0"/>
  <p:tag name="KSO_WM_BEAUTIFY_FLAG" val="#wm#"/>
  <p:tag name="KSO_WM_UNIT_TYPE" val="i"/>
  <p:tag name="KSO_WM_UNIT_INDEX" val="3"/>
  <p:tag name="KSO_WM_SLIDE_BACKGROUND_TYPE" val="navigation"/>
  <p:tag name="KSO_WM_SLIDE_BK_DARK_LIGHT" val="2"/>
</p:tagLst>
</file>

<file path=ppt/theme/theme1.xml><?xml version="1.0" encoding="utf-8"?>
<a:theme xmlns:a="http://schemas.openxmlformats.org/drawingml/2006/main" name="Tema do Office">
  <a:themeElements>
    <a:clrScheme name="Vermelho Violet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Apresentação na tela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Microsoft YaHei</vt:lpstr>
      <vt:lpstr>宋体</vt:lpstr>
      <vt:lpstr>Arial</vt:lpstr>
      <vt:lpstr>Calibri</vt:lpstr>
      <vt:lpstr>Calibri Light</vt:lpstr>
      <vt:lpstr>等线</vt:lpstr>
      <vt:lpstr>Tema do Office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roleta</dc:title>
  <dc:creator/>
  <cp:lastModifiedBy/>
  <cp:revision>77</cp:revision>
  <dcterms:created xsi:type="dcterms:W3CDTF">2019-09-09T02:46:00Z</dcterms:created>
  <dcterms:modified xsi:type="dcterms:W3CDTF">2023-08-29T13:40:31Z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2070-11.2.0.9232</vt:lpwstr>
  </property>
</Properties>
</file>