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.png"/><Relationship Id="rId10" Type="http://schemas.openxmlformats.org/officeDocument/2006/relationships/image" Target="../media/image4.png"/><Relationship Id="rId9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Relationship Id="rId4" Type="http://schemas.openxmlformats.org/officeDocument/2006/relationships/image" Target="../media/image8.png"/><Relationship Id="rId11" Type="http://schemas.openxmlformats.org/officeDocument/2006/relationships/image" Target="../media/image15.gif"/><Relationship Id="rId10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24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85" name="Google Shape;8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 b="-3032" l="32195" r="34633" t="30469"/>
          <a:stretch/>
        </p:blipFill>
        <p:spPr>
          <a:xfrm rot="-5400000">
            <a:off x="459875" y="4585482"/>
            <a:ext cx="1885838" cy="25746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3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89" name="Google Shape;89;p13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92" name="Google Shape;92;p13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95" name="Google Shape;95;p13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98" name="Google Shape;98;p13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101" name="Google Shape;101;p13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13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104" name="Google Shape;104;p13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13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107" name="Google Shape;107;p13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" name="Google Shape;109;p13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110" name="Google Shape;110;p13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3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13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113" name="Google Shape;113;p13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13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116" name="Google Shape;116;p13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3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13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119" name="Google Shape;119;p13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120" name="Google Shape;120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" name="Google Shape;121;p13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122" name="Google Shape;122;p13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123" name="Google Shape;123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" name="Google Shape;124;p13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125" name="Google Shape;125;p13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126" name="Google Shape;126;p1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7" name="Google Shape;127;p13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128" name="Google Shape;128;p13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129" name="Google Shape;129;p1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" name="Google Shape;130;p13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131" name="Google Shape;131;p13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132" name="Google Shape;132;p1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" name="Google Shape;133;p13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134" name="Google Shape;134;p13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135" name="Google Shape;135;p1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6" name="Google Shape;136;p13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143" name="Google Shape;14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4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" name="Google Shape;145;p14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146" name="Google Shape;146;p14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4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" name="Google Shape;148;p14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149" name="Google Shape;149;p14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4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" name="Google Shape;151;p14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152" name="Google Shape;152;p14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" name="Google Shape;154;p14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155" name="Google Shape;155;p14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4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p14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158" name="Google Shape;158;p14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4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0" name="Google Shape;160;p14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161" name="Google Shape;161;p14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4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3" name="Google Shape;163;p14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164" name="Google Shape;164;p14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4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" name="Google Shape;166;p14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167" name="Google Shape;167;p14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4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" name="Google Shape;169;p14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170" name="Google Shape;170;p14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4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2" name="Google Shape;172;p14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173" name="Google Shape;173;p14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4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" name="Google Shape;175;p14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176" name="Google Shape;176;p14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177" name="Google Shape;177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8" name="Google Shape;178;p14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179" name="Google Shape;179;p14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180" name="Google Shape;180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" name="Google Shape;181;p14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182" name="Google Shape;182;p14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183" name="Google Shape;183;p1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4" name="Google Shape;184;p14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185" name="Google Shape;185;p14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186" name="Google Shape;186;p1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7" name="Google Shape;187;p14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188" name="Google Shape;188;p14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189" name="Google Shape;189;p1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Google Shape;190;p14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191" name="Google Shape;191;p14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192" name="Google Shape;192;p1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3" name="Google Shape;193;p14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 rot="-5400000">
            <a:off x="339559" y="3141693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4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4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201" name="Google Shape;2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5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3" name="Google Shape;203;p15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204" name="Google Shape;204;p15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5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oogle Shape;206;p15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207" name="Google Shape;207;p15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5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9" name="Google Shape;209;p15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210" name="Google Shape;210;p15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2" name="Google Shape;212;p15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213" name="Google Shape;213;p15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5" name="Google Shape;215;p15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216" name="Google Shape;216;p15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" name="Google Shape;218;p15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219" name="Google Shape;219;p15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1" name="Google Shape;221;p15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222" name="Google Shape;222;p15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5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4" name="Google Shape;224;p15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225" name="Google Shape;225;p15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5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7" name="Google Shape;227;p15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228" name="Google Shape;228;p15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5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0" name="Google Shape;230;p15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231" name="Google Shape;231;p15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5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3" name="Google Shape;233;p15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234" name="Google Shape;234;p15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235" name="Google Shape;235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6" name="Google Shape;236;p15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237" name="Google Shape;237;p15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238" name="Google Shape;238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9" name="Google Shape;239;p15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240" name="Google Shape;240;p15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241" name="Google Shape;241;p1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2" name="Google Shape;242;p15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243" name="Google Shape;243;p15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244" name="Google Shape;244;p1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5" name="Google Shape;245;p15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246" name="Google Shape;246;p15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247" name="Google Shape;247;p1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8" name="Google Shape;248;p15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249" name="Google Shape;249;p15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250" name="Google Shape;250;p1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1" name="Google Shape;251;p15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 rot="-5400000">
            <a:off x="205875" y="1818219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5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5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259" name="Google Shape;25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6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1" name="Google Shape;261;p16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262" name="Google Shape;262;p16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6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4" name="Google Shape;264;p16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265" name="Google Shape;265;p16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6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" name="Google Shape;267;p16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268" name="Google Shape;268;p16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6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0" name="Google Shape;270;p16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271" name="Google Shape;271;p16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6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3" name="Google Shape;273;p16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274" name="Google Shape;274;p16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6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6" name="Google Shape;276;p16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277" name="Google Shape;277;p16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6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Google Shape;279;p16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280" name="Google Shape;280;p16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6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" name="Google Shape;282;p16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283" name="Google Shape;283;p16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6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5" name="Google Shape;285;p16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286" name="Google Shape;286;p16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6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" name="Google Shape;288;p16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289" name="Google Shape;289;p16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6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1" name="Google Shape;291;p16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292" name="Google Shape;292;p16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293" name="Google Shape;29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4" name="Google Shape;294;p16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295" name="Google Shape;295;p16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296" name="Google Shape;296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7" name="Google Shape;297;p16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298" name="Google Shape;298;p16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299" name="Google Shape;299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0" name="Google Shape;300;p16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301" name="Google Shape;301;p16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302" name="Google Shape;302;p1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3" name="Google Shape;303;p16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304" name="Google Shape;304;p16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305" name="Google Shape;305;p1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6" name="Google Shape;306;p16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307" name="Google Shape;307;p16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308" name="Google Shape;308;p1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9" name="Google Shape;309;p16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 rot="-5400000">
            <a:off x="354400" y="219106"/>
            <a:ext cx="1782516" cy="238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6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7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317" name="Google Shape;31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7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9" name="Google Shape;319;p17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320" name="Google Shape;320;p17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7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2" name="Google Shape;322;p17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323" name="Google Shape;323;p17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17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5" name="Google Shape;325;p17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326" name="Google Shape;326;p17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17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8" name="Google Shape;328;p17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329" name="Google Shape;329;p17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1" name="Google Shape;331;p17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332" name="Google Shape;332;p17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17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4" name="Google Shape;334;p17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335" name="Google Shape;335;p17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7" name="Google Shape;337;p17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338" name="Google Shape;338;p17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17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0" name="Google Shape;340;p17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341" name="Google Shape;341;p17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7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3" name="Google Shape;343;p17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344" name="Google Shape;344;p17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17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6" name="Google Shape;346;p17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347" name="Google Shape;347;p17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17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9" name="Google Shape;349;p17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350" name="Google Shape;350;p17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351" name="Google Shape;351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2" name="Google Shape;352;p17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353" name="Google Shape;353;p17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354" name="Google Shape;354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5" name="Google Shape;355;p17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356" name="Google Shape;356;p17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357" name="Google Shape;357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8" name="Google Shape;358;p17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359" name="Google Shape;359;p17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360" name="Google Shape;360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1" name="Google Shape;361;p17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362" name="Google Shape;362;p17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363" name="Google Shape;363;p1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4" name="Google Shape;364;p17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365" name="Google Shape;365;p17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366" name="Google Shape;366;p1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67" name="Google Shape;367;p17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>
            <a:off x="1635843" y="419293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17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7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8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375" name="Google Shape;37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8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7" name="Google Shape;377;p18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378" name="Google Shape;378;p18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8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0" name="Google Shape;380;p18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381" name="Google Shape;381;p18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8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3" name="Google Shape;383;p18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384" name="Google Shape;384;p18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6" name="Google Shape;386;p18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387" name="Google Shape;387;p18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9" name="Google Shape;389;p18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390" name="Google Shape;390;p18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2" name="Google Shape;392;p18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393" name="Google Shape;393;p18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18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5" name="Google Shape;395;p18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396" name="Google Shape;396;p18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18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8" name="Google Shape;398;p18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399" name="Google Shape;399;p18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18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1" name="Google Shape;401;p18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402" name="Google Shape;402;p18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18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4" name="Google Shape;404;p18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405" name="Google Shape;405;p18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18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7" name="Google Shape;407;p18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408" name="Google Shape;408;p18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409" name="Google Shape;409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0" name="Google Shape;410;p18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411" name="Google Shape;411;p18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412" name="Google Shape;412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3" name="Google Shape;413;p18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414" name="Google Shape;414;p18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415" name="Google Shape;415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6" name="Google Shape;416;p18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417" name="Google Shape;417;p18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418" name="Google Shape;418;p1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9" name="Google Shape;419;p18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420" name="Google Shape;420;p18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421" name="Google Shape;421;p1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2" name="Google Shape;422;p18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423" name="Google Shape;423;p18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424" name="Google Shape;424;p1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25" name="Google Shape;425;p18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>
            <a:off x="3281972" y="426316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18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8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9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433" name="Google Shape;43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19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5" name="Google Shape;435;p19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436" name="Google Shape;436;p19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19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8" name="Google Shape;438;p19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439" name="Google Shape;439;p19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19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1" name="Google Shape;441;p19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442" name="Google Shape;442;p19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19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4" name="Google Shape;444;p19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445" name="Google Shape;445;p19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19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7" name="Google Shape;447;p19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448" name="Google Shape;448;p19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19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0" name="Google Shape;450;p19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451" name="Google Shape;451;p19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19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3" name="Google Shape;453;p19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454" name="Google Shape;454;p19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19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6" name="Google Shape;456;p19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457" name="Google Shape;457;p19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19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" name="Google Shape;459;p19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460" name="Google Shape;460;p19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19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2" name="Google Shape;462;p19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463" name="Google Shape;463;p19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19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5" name="Google Shape;465;p19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466" name="Google Shape;466;p19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467" name="Google Shape;467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8" name="Google Shape;468;p19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469" name="Google Shape;469;p19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470" name="Google Shape;470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1" name="Google Shape;471;p19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472" name="Google Shape;472;p19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473" name="Google Shape;473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4" name="Google Shape;474;p19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475" name="Google Shape;475;p19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476" name="Google Shape;476;p1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7" name="Google Shape;477;p19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478" name="Google Shape;478;p19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479" name="Google Shape;479;p1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0" name="Google Shape;480;p19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481" name="Google Shape;481;p19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482" name="Google Shape;482;p1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83" name="Google Shape;483;p19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>
            <a:off x="5006498" y="426316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19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9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0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491" name="Google Shape;49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20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3" name="Google Shape;493;p20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494" name="Google Shape;494;p20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20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6" name="Google Shape;496;p20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497" name="Google Shape;497;p20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20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9" name="Google Shape;499;p20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500" name="Google Shape;500;p20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20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2" name="Google Shape;502;p20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503" name="Google Shape;503;p20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20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5" name="Google Shape;505;p20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506" name="Google Shape;506;p20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20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8" name="Google Shape;508;p20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509" name="Google Shape;509;p20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20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1" name="Google Shape;511;p20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512" name="Google Shape;512;p20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20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4" name="Google Shape;514;p20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515" name="Google Shape;515;p20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20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7" name="Google Shape;517;p20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518" name="Google Shape;518;p20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20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0" name="Google Shape;520;p20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521" name="Google Shape;521;p20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20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3" name="Google Shape;523;p20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524" name="Google Shape;524;p20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525" name="Google Shape;52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26" name="Google Shape;526;p20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527" name="Google Shape;527;p20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528" name="Google Shape;528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29" name="Google Shape;529;p20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530" name="Google Shape;530;p20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531" name="Google Shape;531;p2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2" name="Google Shape;532;p20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533" name="Google Shape;533;p20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534" name="Google Shape;534;p2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5" name="Google Shape;535;p20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536" name="Google Shape;536;p20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537" name="Google Shape;537;p2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8" name="Google Shape;538;p20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539" name="Google Shape;539;p20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540" name="Google Shape;540;p2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41" name="Google Shape;541;p20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>
            <a:off x="6649455" y="371936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20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20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549" name="Google Shape;54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21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1" name="Google Shape;551;p21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552" name="Google Shape;552;p21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21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4" name="Google Shape;554;p21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555" name="Google Shape;555;p21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21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7" name="Google Shape;557;p21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558" name="Google Shape;558;p21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21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0" name="Google Shape;560;p21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561" name="Google Shape;561;p21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21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3" name="Google Shape;563;p21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564" name="Google Shape;564;p21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21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6" name="Google Shape;566;p21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567" name="Google Shape;567;p21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21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9" name="Google Shape;569;p21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570" name="Google Shape;570;p21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21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2" name="Google Shape;572;p21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573" name="Google Shape;573;p21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21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5" name="Google Shape;575;p21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576" name="Google Shape;576;p21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21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8" name="Google Shape;578;p21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579" name="Google Shape;579;p21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21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1" name="Google Shape;581;p21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582" name="Google Shape;582;p21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583" name="Google Shape;583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4" name="Google Shape;584;p21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585" name="Google Shape;585;p21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586" name="Google Shape;586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7" name="Google Shape;587;p21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588" name="Google Shape;588;p21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589" name="Google Shape;589;p2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0" name="Google Shape;590;p21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591" name="Google Shape;591;p21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592" name="Google Shape;592;p2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3" name="Google Shape;593;p21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594" name="Google Shape;594;p21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595" name="Google Shape;595;p2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6" name="Google Shape;596;p21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597" name="Google Shape;597;p21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598" name="Google Shape;598;p2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9" name="Google Shape;599;p21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>
            <a:off x="8274602" y="444913"/>
            <a:ext cx="1885837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21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2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606" name="Google Shape;60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22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8" name="Google Shape;608;p22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609" name="Google Shape;609;p22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22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1" name="Google Shape;611;p22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612" name="Google Shape;612;p22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22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4" name="Google Shape;614;p22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615" name="Google Shape;615;p22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22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7" name="Google Shape;617;p22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618" name="Google Shape;618;p22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22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0" name="Google Shape;620;p22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621" name="Google Shape;621;p22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22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3" name="Google Shape;623;p22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624" name="Google Shape;624;p22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22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6" name="Google Shape;626;p22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627" name="Google Shape;627;p22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22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9" name="Google Shape;629;p22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630" name="Google Shape;630;p22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22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2" name="Google Shape;632;p22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633" name="Google Shape;633;p22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22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5" name="Google Shape;635;p22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636" name="Google Shape;636;p22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22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8" name="Google Shape;638;p22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639" name="Google Shape;639;p22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640" name="Google Shape;640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1" name="Google Shape;641;p22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642" name="Google Shape;642;p22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643" name="Google Shape;643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4" name="Google Shape;644;p22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645" name="Google Shape;645;p22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646" name="Google Shape;646;p2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7" name="Google Shape;647;p22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648" name="Google Shape;648;p22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649" name="Google Shape;649;p2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0" name="Google Shape;650;p22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651" name="Google Shape;651;p22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652" name="Google Shape;652;p2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3" name="Google Shape;653;p22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654" name="Google Shape;654;p22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655" name="Google Shape;655;p2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6" name="Google Shape;656;p22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>
            <a:off x="9902060" y="417706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22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22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664" name="Google Shape;66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3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66" name="Google Shape;666;p23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667" name="Google Shape;667;p23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23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9" name="Google Shape;669;p23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670" name="Google Shape;670;p23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23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2" name="Google Shape;672;p23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673" name="Google Shape;673;p23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23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5" name="Google Shape;675;p23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676" name="Google Shape;676;p23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23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8" name="Google Shape;678;p23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679" name="Google Shape;679;p23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23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1" name="Google Shape;681;p23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682" name="Google Shape;682;p23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23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4" name="Google Shape;684;p23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685" name="Google Shape;685;p23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23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7" name="Google Shape;687;p23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688" name="Google Shape;688;p23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23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0" name="Google Shape;690;p23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691" name="Google Shape;691;p23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3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3" name="Google Shape;693;p23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694" name="Google Shape;694;p23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23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96" name="Google Shape;696;p23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697" name="Google Shape;697;p23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698" name="Google Shape;698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9" name="Google Shape;699;p23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700" name="Google Shape;700;p23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701" name="Google Shape;701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2" name="Google Shape;702;p23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703" name="Google Shape;703;p23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704" name="Google Shape;704;p2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5" name="Google Shape;705;p23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706" name="Google Shape;706;p23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707" name="Google Shape;707;p2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8" name="Google Shape;708;p23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709" name="Google Shape;709;p23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710" name="Google Shape;710;p2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11" name="Google Shape;711;p23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712" name="Google Shape;712;p23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713" name="Google Shape;713;p2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14" name="Google Shape;714;p23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>
            <a:off x="9928343" y="1982491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23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23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24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722" name="Google Shape;72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24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24" name="Google Shape;724;p24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725" name="Google Shape;725;p24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24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7" name="Google Shape;727;p24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728" name="Google Shape;728;p24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24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0" name="Google Shape;730;p24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731" name="Google Shape;731;p24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24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3" name="Google Shape;733;p24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734" name="Google Shape;734;p24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24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6" name="Google Shape;736;p24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737" name="Google Shape;737;p24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24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9" name="Google Shape;739;p24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740" name="Google Shape;740;p24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24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2" name="Google Shape;742;p24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743" name="Google Shape;743;p24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24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5" name="Google Shape;745;p24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746" name="Google Shape;746;p24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24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8" name="Google Shape;748;p24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749" name="Google Shape;749;p24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24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1" name="Google Shape;751;p24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752" name="Google Shape;752;p24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24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4" name="Google Shape;754;p24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755" name="Google Shape;755;p24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756" name="Google Shape;756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57" name="Google Shape;757;p24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758" name="Google Shape;758;p24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759" name="Google Shape;759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60" name="Google Shape;760;p24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761" name="Google Shape;761;p24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762" name="Google Shape;762;p2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63" name="Google Shape;763;p24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764" name="Google Shape;764;p24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765" name="Google Shape;765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66" name="Google Shape;766;p24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767" name="Google Shape;767;p24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768" name="Google Shape;768;p2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69" name="Google Shape;769;p24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770" name="Google Shape;770;p24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771" name="Google Shape;771;p2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72" name="Google Shape;772;p24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>
            <a:off x="9885518" y="3492217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24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24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2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780" name="Google Shape;78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25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2" name="Google Shape;782;p25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783" name="Google Shape;783;p25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25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5" name="Google Shape;785;p25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786" name="Google Shape;786;p25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25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8" name="Google Shape;788;p25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789" name="Google Shape;789;p25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25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1" name="Google Shape;791;p25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792" name="Google Shape;792;p25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25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4" name="Google Shape;794;p25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795" name="Google Shape;795;p25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25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7" name="Google Shape;797;p25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798" name="Google Shape;798;p25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25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0" name="Google Shape;800;p25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801" name="Google Shape;801;p25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25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3" name="Google Shape;803;p25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804" name="Google Shape;804;p25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25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6" name="Google Shape;806;p25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807" name="Google Shape;807;p25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25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9" name="Google Shape;809;p25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810" name="Google Shape;810;p25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25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2" name="Google Shape;812;p25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813" name="Google Shape;813;p25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814" name="Google Shape;814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15" name="Google Shape;815;p25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816" name="Google Shape;816;p25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817" name="Google Shape;817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18" name="Google Shape;818;p25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819" name="Google Shape;819;p25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820" name="Google Shape;820;p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21" name="Google Shape;821;p25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822" name="Google Shape;822;p25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823" name="Google Shape;823;p2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24" name="Google Shape;824;p25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825" name="Google Shape;825;p25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826" name="Google Shape;826;p2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27" name="Google Shape;827;p25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828" name="Google Shape;828;p25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829" name="Google Shape;829;p2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0" name="Google Shape;830;p25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>
            <a:off x="9923812" y="5110702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25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2" name="Google Shape;832;p25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26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838" name="Google Shape;83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26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0" name="Google Shape;840;p26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841" name="Google Shape;841;p26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26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3" name="Google Shape;843;p26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844" name="Google Shape;844;p26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26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6" name="Google Shape;846;p26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847" name="Google Shape;847;p26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26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9" name="Google Shape;849;p26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850" name="Google Shape;850;p26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2" name="Google Shape;852;p26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853" name="Google Shape;853;p26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5" name="Google Shape;855;p26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856" name="Google Shape;856;p26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8" name="Google Shape;858;p26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859" name="Google Shape;859;p26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26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1" name="Google Shape;861;p26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862" name="Google Shape;862;p26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26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4" name="Google Shape;864;p26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865" name="Google Shape;865;p26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26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7" name="Google Shape;867;p26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868" name="Google Shape;868;p26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26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0" name="Google Shape;870;p26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871" name="Google Shape;871;p26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872" name="Google Shape;872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3" name="Google Shape;873;p26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874" name="Google Shape;874;p26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875" name="Google Shape;875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6" name="Google Shape;876;p26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877" name="Google Shape;877;p26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878" name="Google Shape;878;p2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9" name="Google Shape;879;p26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880" name="Google Shape;880;p26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881" name="Google Shape;881;p2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82" name="Google Shape;882;p26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883" name="Google Shape;883;p26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884" name="Google Shape;884;p2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85" name="Google Shape;885;p26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886" name="Google Shape;886;p26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887" name="Google Shape;887;p2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8" name="Google Shape;888;p26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 rot="5700000">
            <a:off x="7999665" y="4692429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26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26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27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896" name="Google Shape;89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27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98" name="Google Shape;898;p27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899" name="Google Shape;899;p27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0" name="Google Shape;900;p27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1" name="Google Shape;901;p27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902" name="Google Shape;902;p27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p27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4" name="Google Shape;904;p27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905" name="Google Shape;905;p27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27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7" name="Google Shape;907;p27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908" name="Google Shape;908;p27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27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0" name="Google Shape;910;p27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911" name="Google Shape;911;p27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27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3" name="Google Shape;913;p27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914" name="Google Shape;914;p27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27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6" name="Google Shape;916;p27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917" name="Google Shape;917;p27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27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9" name="Google Shape;919;p27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920" name="Google Shape;920;p27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27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2" name="Google Shape;922;p27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923" name="Google Shape;923;p27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4" name="Google Shape;924;p27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5" name="Google Shape;925;p27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926" name="Google Shape;926;p27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27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8" name="Google Shape;928;p27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929" name="Google Shape;929;p27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930" name="Google Shape;930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1" name="Google Shape;931;p27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932" name="Google Shape;932;p27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933" name="Google Shape;933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4" name="Google Shape;934;p27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935" name="Google Shape;935;p27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936" name="Google Shape;936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7" name="Google Shape;937;p27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938" name="Google Shape;938;p27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939" name="Google Shape;939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0" name="Google Shape;940;p27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941" name="Google Shape;941;p27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942" name="Google Shape;942;p2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3" name="Google Shape;943;p27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944" name="Google Shape;944;p27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945" name="Google Shape;945;p2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46" name="Google Shape;946;p27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 rot="5700000">
            <a:off x="6248402" y="4692429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27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27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28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954" name="Google Shape;95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28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6" name="Google Shape;956;p28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957" name="Google Shape;957;p28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28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9" name="Google Shape;959;p28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960" name="Google Shape;960;p28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28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2" name="Google Shape;962;p28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963" name="Google Shape;963;p28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28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5" name="Google Shape;965;p28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966" name="Google Shape;966;p28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28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8" name="Google Shape;968;p28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969" name="Google Shape;969;p28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28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1" name="Google Shape;971;p28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972" name="Google Shape;972;p28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28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4" name="Google Shape;974;p28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975" name="Google Shape;975;p28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28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7" name="Google Shape;977;p28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978" name="Google Shape;978;p28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28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0" name="Google Shape;980;p28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981" name="Google Shape;981;p28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28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3" name="Google Shape;983;p28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984" name="Google Shape;984;p28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28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6" name="Google Shape;986;p28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987" name="Google Shape;987;p28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988" name="Google Shape;988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89" name="Google Shape;989;p28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990" name="Google Shape;990;p28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991" name="Google Shape;991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92" name="Google Shape;992;p28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993" name="Google Shape;993;p28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994" name="Google Shape;994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95" name="Google Shape;995;p28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996" name="Google Shape;996;p28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997" name="Google Shape;997;p2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98" name="Google Shape;998;p28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999" name="Google Shape;999;p28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1000" name="Google Shape;1000;p2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01" name="Google Shape;1001;p28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1002" name="Google Shape;1002;p28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1003" name="Google Shape;1003;p2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04" name="Google Shape;1004;p28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 rot="5700000">
            <a:off x="4751139" y="4812745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28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28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29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1012" name="Google Shape;101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1013" name="Google Shape;1013;p29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14" name="Google Shape;1014;p29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1015" name="Google Shape;1015;p29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29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7" name="Google Shape;1017;p29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1018" name="Google Shape;1018;p29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29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0" name="Google Shape;1020;p29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1021" name="Google Shape;1021;p29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29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3" name="Google Shape;1023;p29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1024" name="Google Shape;1024;p29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29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6" name="Google Shape;1026;p29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1027" name="Google Shape;1027;p29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29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9" name="Google Shape;1029;p29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1030" name="Google Shape;1030;p29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29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2" name="Google Shape;1032;p29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1033" name="Google Shape;1033;p29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29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5" name="Google Shape;1035;p29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1036" name="Google Shape;1036;p29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29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8" name="Google Shape;1038;p29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1039" name="Google Shape;1039;p29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29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1" name="Google Shape;1041;p29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1042" name="Google Shape;1042;p29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29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4" name="Google Shape;1044;p29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1045" name="Google Shape;1045;p29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1046" name="Google Shape;1046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47" name="Google Shape;1047;p29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1048" name="Google Shape;1048;p29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1049" name="Google Shape;1049;p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0" name="Google Shape;1050;p29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1051" name="Google Shape;1051;p29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1052" name="Google Shape;1052;p2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3" name="Google Shape;1053;p29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1054" name="Google Shape;1054;p29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1055" name="Google Shape;1055;p2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6" name="Google Shape;1056;p29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1057" name="Google Shape;1057;p29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1058" name="Google Shape;1058;p2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9" name="Google Shape;1059;p29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1060" name="Google Shape;1060;p29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1061" name="Google Shape;1061;p2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62" name="Google Shape;1062;p29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 rot="5700000">
            <a:off x="2852823" y="4959798"/>
            <a:ext cx="1885838" cy="2574678"/>
          </a:xfrm>
          <a:prstGeom prst="rect">
            <a:avLst/>
          </a:prstGeom>
          <a:noFill/>
          <a:ln>
            <a:noFill/>
          </a:ln>
        </p:spPr>
      </p:pic>
      <p:sp>
        <p:nvSpPr>
          <p:cNvPr id="1063" name="Google Shape;1063;p29"/>
          <p:cNvSpPr txBox="1"/>
          <p:nvPr/>
        </p:nvSpPr>
        <p:spPr>
          <a:xfrm>
            <a:off x="2227881" y="2750949"/>
            <a:ext cx="705172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Monstrinho e a Volta às Aulas Mágica</a:t>
            </a:r>
            <a:endParaRPr b="0" i="0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29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30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drão do plano de fundo&#10;&#10;Descrição gerada automaticamente" id="1070" name="Google Shape;107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8337" y="-86064"/>
            <a:ext cx="12582357" cy="6963285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30"/>
          <p:cNvSpPr/>
          <p:nvPr/>
        </p:nvSpPr>
        <p:spPr>
          <a:xfrm>
            <a:off x="247315" y="5106737"/>
            <a:ext cx="1630947" cy="1550736"/>
          </a:xfrm>
          <a:prstGeom prst="rect">
            <a:avLst/>
          </a:prstGeom>
          <a:solidFill>
            <a:srgbClr val="92D05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72" name="Google Shape;1072;p30"/>
          <p:cNvGrpSpPr/>
          <p:nvPr/>
        </p:nvGrpSpPr>
        <p:grpSpPr>
          <a:xfrm>
            <a:off x="247314" y="2165683"/>
            <a:ext cx="1630947" cy="1550736"/>
            <a:chOff x="247314" y="2165683"/>
            <a:chExt cx="1630947" cy="1550736"/>
          </a:xfrm>
        </p:grpSpPr>
        <p:sp>
          <p:nvSpPr>
            <p:cNvPr id="1073" name="Google Shape;1073;p30"/>
            <p:cNvSpPr/>
            <p:nvPr/>
          </p:nvSpPr>
          <p:spPr>
            <a:xfrm>
              <a:off x="247314" y="2165683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30"/>
            <p:cNvSpPr/>
            <p:nvPr/>
          </p:nvSpPr>
          <p:spPr>
            <a:xfrm rot="-5400000">
              <a:off x="481263" y="2519946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5" name="Google Shape;1075;p30"/>
          <p:cNvGrpSpPr/>
          <p:nvPr/>
        </p:nvGrpSpPr>
        <p:grpSpPr>
          <a:xfrm>
            <a:off x="247315" y="3556000"/>
            <a:ext cx="1630947" cy="1550736"/>
            <a:chOff x="247315" y="3556000"/>
            <a:chExt cx="1630947" cy="1550736"/>
          </a:xfrm>
        </p:grpSpPr>
        <p:sp>
          <p:nvSpPr>
            <p:cNvPr id="1076" name="Google Shape;1076;p30"/>
            <p:cNvSpPr/>
            <p:nvPr/>
          </p:nvSpPr>
          <p:spPr>
            <a:xfrm>
              <a:off x="247315" y="3556000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30"/>
            <p:cNvSpPr/>
            <p:nvPr/>
          </p:nvSpPr>
          <p:spPr>
            <a:xfrm rot="-5400000">
              <a:off x="481262" y="396373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8" name="Google Shape;1078;p30"/>
          <p:cNvGrpSpPr/>
          <p:nvPr/>
        </p:nvGrpSpPr>
        <p:grpSpPr>
          <a:xfrm>
            <a:off x="1878261" y="614946"/>
            <a:ext cx="1630947" cy="1550736"/>
            <a:chOff x="1878261" y="614946"/>
            <a:chExt cx="1630947" cy="1550736"/>
          </a:xfrm>
        </p:grpSpPr>
        <p:sp>
          <p:nvSpPr>
            <p:cNvPr id="1079" name="Google Shape;1079;p30"/>
            <p:cNvSpPr/>
            <p:nvPr/>
          </p:nvSpPr>
          <p:spPr>
            <a:xfrm>
              <a:off x="1878261" y="614946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30"/>
            <p:cNvSpPr/>
            <p:nvPr/>
          </p:nvSpPr>
          <p:spPr>
            <a:xfrm>
              <a:off x="2112210" y="95584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1" name="Google Shape;1081;p30"/>
          <p:cNvGrpSpPr/>
          <p:nvPr/>
        </p:nvGrpSpPr>
        <p:grpSpPr>
          <a:xfrm>
            <a:off x="3509208" y="614945"/>
            <a:ext cx="1630947" cy="1550736"/>
            <a:chOff x="3509208" y="614945"/>
            <a:chExt cx="1630947" cy="1550736"/>
          </a:xfrm>
        </p:grpSpPr>
        <p:sp>
          <p:nvSpPr>
            <p:cNvPr id="1082" name="Google Shape;1082;p30"/>
            <p:cNvSpPr/>
            <p:nvPr/>
          </p:nvSpPr>
          <p:spPr>
            <a:xfrm>
              <a:off x="3509208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30"/>
            <p:cNvSpPr/>
            <p:nvPr/>
          </p:nvSpPr>
          <p:spPr>
            <a:xfrm>
              <a:off x="3743157" y="87563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4" name="Google Shape;1084;p30"/>
          <p:cNvGrpSpPr/>
          <p:nvPr/>
        </p:nvGrpSpPr>
        <p:grpSpPr>
          <a:xfrm>
            <a:off x="6771102" y="614945"/>
            <a:ext cx="1630947" cy="1550736"/>
            <a:chOff x="6771102" y="614945"/>
            <a:chExt cx="1630947" cy="1550736"/>
          </a:xfrm>
        </p:grpSpPr>
        <p:sp>
          <p:nvSpPr>
            <p:cNvPr id="1085" name="Google Shape;1085;p30"/>
            <p:cNvSpPr/>
            <p:nvPr/>
          </p:nvSpPr>
          <p:spPr>
            <a:xfrm>
              <a:off x="6771102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30"/>
            <p:cNvSpPr/>
            <p:nvPr/>
          </p:nvSpPr>
          <p:spPr>
            <a:xfrm>
              <a:off x="7098630" y="862261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7" name="Google Shape;1087;p30"/>
          <p:cNvGrpSpPr/>
          <p:nvPr/>
        </p:nvGrpSpPr>
        <p:grpSpPr>
          <a:xfrm>
            <a:off x="8402050" y="614945"/>
            <a:ext cx="1630947" cy="1550736"/>
            <a:chOff x="8402050" y="614945"/>
            <a:chExt cx="1630947" cy="1550736"/>
          </a:xfrm>
        </p:grpSpPr>
        <p:sp>
          <p:nvSpPr>
            <p:cNvPr id="1088" name="Google Shape;1088;p30"/>
            <p:cNvSpPr/>
            <p:nvPr/>
          </p:nvSpPr>
          <p:spPr>
            <a:xfrm>
              <a:off x="8402050" y="614945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30"/>
            <p:cNvSpPr/>
            <p:nvPr/>
          </p:nvSpPr>
          <p:spPr>
            <a:xfrm>
              <a:off x="8662735" y="862260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0" name="Google Shape;1090;p30"/>
          <p:cNvGrpSpPr/>
          <p:nvPr/>
        </p:nvGrpSpPr>
        <p:grpSpPr>
          <a:xfrm>
            <a:off x="10032997" y="2165681"/>
            <a:ext cx="1630947" cy="1550736"/>
            <a:chOff x="10032997" y="2165681"/>
            <a:chExt cx="1630947" cy="1550736"/>
          </a:xfrm>
        </p:grpSpPr>
        <p:sp>
          <p:nvSpPr>
            <p:cNvPr id="1091" name="Google Shape;1091;p30"/>
            <p:cNvSpPr/>
            <p:nvPr/>
          </p:nvSpPr>
          <p:spPr>
            <a:xfrm>
              <a:off x="10032997" y="2165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30"/>
            <p:cNvSpPr/>
            <p:nvPr/>
          </p:nvSpPr>
          <p:spPr>
            <a:xfrm rot="5400000">
              <a:off x="10266945" y="251994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3" name="Google Shape;1093;p30"/>
          <p:cNvGrpSpPr/>
          <p:nvPr/>
        </p:nvGrpSpPr>
        <p:grpSpPr>
          <a:xfrm>
            <a:off x="10032996" y="3716418"/>
            <a:ext cx="1630947" cy="1550736"/>
            <a:chOff x="10032996" y="3716418"/>
            <a:chExt cx="1630947" cy="1550736"/>
          </a:xfrm>
        </p:grpSpPr>
        <p:sp>
          <p:nvSpPr>
            <p:cNvPr id="1094" name="Google Shape;1094;p30"/>
            <p:cNvSpPr/>
            <p:nvPr/>
          </p:nvSpPr>
          <p:spPr>
            <a:xfrm>
              <a:off x="10032996" y="3716418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30"/>
            <p:cNvSpPr/>
            <p:nvPr/>
          </p:nvSpPr>
          <p:spPr>
            <a:xfrm rot="5400000">
              <a:off x="10280313" y="4030575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6" name="Google Shape;1096;p30"/>
          <p:cNvGrpSpPr/>
          <p:nvPr/>
        </p:nvGrpSpPr>
        <p:grpSpPr>
          <a:xfrm>
            <a:off x="8428786" y="5213681"/>
            <a:ext cx="1630947" cy="1550736"/>
            <a:chOff x="8428786" y="5213681"/>
            <a:chExt cx="1630947" cy="1550736"/>
          </a:xfrm>
        </p:grpSpPr>
        <p:sp>
          <p:nvSpPr>
            <p:cNvPr id="1097" name="Google Shape;1097;p30"/>
            <p:cNvSpPr/>
            <p:nvPr/>
          </p:nvSpPr>
          <p:spPr>
            <a:xfrm>
              <a:off x="8428786" y="5213681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30"/>
            <p:cNvSpPr/>
            <p:nvPr/>
          </p:nvSpPr>
          <p:spPr>
            <a:xfrm rot="10800000">
              <a:off x="8676102" y="5554574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9" name="Google Shape;1099;p30"/>
          <p:cNvGrpSpPr/>
          <p:nvPr/>
        </p:nvGrpSpPr>
        <p:grpSpPr>
          <a:xfrm>
            <a:off x="5166891" y="5200312"/>
            <a:ext cx="1630947" cy="1550736"/>
            <a:chOff x="5166891" y="5200312"/>
            <a:chExt cx="1630947" cy="1550736"/>
          </a:xfrm>
        </p:grpSpPr>
        <p:sp>
          <p:nvSpPr>
            <p:cNvPr id="1100" name="Google Shape;1100;p30"/>
            <p:cNvSpPr/>
            <p:nvPr/>
          </p:nvSpPr>
          <p:spPr>
            <a:xfrm>
              <a:off x="5166891" y="5200312"/>
              <a:ext cx="1630947" cy="1550736"/>
            </a:xfrm>
            <a:prstGeom prst="rect">
              <a:avLst/>
            </a:prstGeom>
            <a:solidFill>
              <a:srgbClr val="FFFF0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30"/>
            <p:cNvSpPr/>
            <p:nvPr/>
          </p:nvSpPr>
          <p:spPr>
            <a:xfrm rot="10800000">
              <a:off x="5374101" y="5554573"/>
              <a:ext cx="1163052" cy="1042737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2" name="Google Shape;1102;p30"/>
          <p:cNvGrpSpPr/>
          <p:nvPr/>
        </p:nvGrpSpPr>
        <p:grpSpPr>
          <a:xfrm>
            <a:off x="3375525" y="5213683"/>
            <a:ext cx="1778000" cy="1550736"/>
            <a:chOff x="3375525" y="5213683"/>
            <a:chExt cx="1778000" cy="1550736"/>
          </a:xfrm>
        </p:grpSpPr>
        <p:sp>
          <p:nvSpPr>
            <p:cNvPr id="1103" name="Google Shape;1103;p30"/>
            <p:cNvSpPr/>
            <p:nvPr/>
          </p:nvSpPr>
          <p:spPr>
            <a:xfrm>
              <a:off x="3375525" y="5213683"/>
              <a:ext cx="1778000" cy="1550736"/>
            </a:xfrm>
            <a:prstGeom prst="rect">
              <a:avLst/>
            </a:prstGeom>
            <a:solidFill>
              <a:srgbClr val="92D050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agrama&#10;&#10;Descrição gerada automaticamente" id="1104" name="Google Shape;1104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17962" y="5539559"/>
              <a:ext cx="1542567" cy="12102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05" name="Google Shape;1105;p30"/>
          <p:cNvGrpSpPr/>
          <p:nvPr/>
        </p:nvGrpSpPr>
        <p:grpSpPr>
          <a:xfrm>
            <a:off x="6797839" y="5213681"/>
            <a:ext cx="1630947" cy="1550736"/>
            <a:chOff x="6797839" y="5213681"/>
            <a:chExt cx="1630947" cy="1550736"/>
          </a:xfrm>
        </p:grpSpPr>
        <p:sp>
          <p:nvSpPr>
            <p:cNvPr id="1106" name="Google Shape;1106;p30"/>
            <p:cNvSpPr/>
            <p:nvPr/>
          </p:nvSpPr>
          <p:spPr>
            <a:xfrm>
              <a:off x="6797839" y="5213681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Círculo&#10;&#10;Descrição gerada automaticamente" id="1107" name="Google Shape;1107;p3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0164" y="5367470"/>
              <a:ext cx="1209113" cy="12234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08" name="Google Shape;1108;p30"/>
          <p:cNvGrpSpPr/>
          <p:nvPr/>
        </p:nvGrpSpPr>
        <p:grpSpPr>
          <a:xfrm>
            <a:off x="247313" y="614946"/>
            <a:ext cx="1630947" cy="1577030"/>
            <a:chOff x="247313" y="614946"/>
            <a:chExt cx="1630947" cy="1577030"/>
          </a:xfrm>
        </p:grpSpPr>
        <p:sp>
          <p:nvSpPr>
            <p:cNvPr id="1109" name="Google Shape;1109;p30"/>
            <p:cNvSpPr/>
            <p:nvPr/>
          </p:nvSpPr>
          <p:spPr>
            <a:xfrm>
              <a:off x="247313" y="614946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Forma&#10;&#10;Descrição gerada automaticamente" id="1110" name="Google Shape;1110;p3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7623" y="616134"/>
              <a:ext cx="1275645" cy="1575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11" name="Google Shape;1111;p30"/>
          <p:cNvGrpSpPr/>
          <p:nvPr/>
        </p:nvGrpSpPr>
        <p:grpSpPr>
          <a:xfrm>
            <a:off x="10015266" y="614944"/>
            <a:ext cx="1650522" cy="1550736"/>
            <a:chOff x="10015266" y="614944"/>
            <a:chExt cx="1650522" cy="1550736"/>
          </a:xfrm>
        </p:grpSpPr>
        <p:sp>
          <p:nvSpPr>
            <p:cNvPr id="1112" name="Google Shape;1112;p30"/>
            <p:cNvSpPr/>
            <p:nvPr/>
          </p:nvSpPr>
          <p:spPr>
            <a:xfrm>
              <a:off x="10032995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ogotipo&#10;&#10;Descrição gerada automaticamente" id="1113" name="Google Shape;1113;p3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015266" y="957508"/>
              <a:ext cx="1650522" cy="8310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14" name="Google Shape;1114;p30"/>
          <p:cNvGrpSpPr/>
          <p:nvPr/>
        </p:nvGrpSpPr>
        <p:grpSpPr>
          <a:xfrm>
            <a:off x="5140154" y="614944"/>
            <a:ext cx="1630947" cy="1712750"/>
            <a:chOff x="5140154" y="614944"/>
            <a:chExt cx="1630947" cy="1712750"/>
          </a:xfrm>
        </p:grpSpPr>
        <p:sp>
          <p:nvSpPr>
            <p:cNvPr id="1115" name="Google Shape;1115;p30"/>
            <p:cNvSpPr/>
            <p:nvPr/>
          </p:nvSpPr>
          <p:spPr>
            <a:xfrm>
              <a:off x="5140154" y="614944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Forma, Seta&#10;&#10;Descrição gerada automaticamente" id="1116" name="Google Shape;1116;p3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141343" y="720306"/>
              <a:ext cx="1578634" cy="160738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17" name="Google Shape;1117;p30"/>
          <p:cNvGrpSpPr/>
          <p:nvPr/>
        </p:nvGrpSpPr>
        <p:grpSpPr>
          <a:xfrm>
            <a:off x="9885872" y="5200313"/>
            <a:ext cx="1923691" cy="1560155"/>
            <a:chOff x="9885872" y="5200313"/>
            <a:chExt cx="1923691" cy="1560155"/>
          </a:xfrm>
        </p:grpSpPr>
        <p:sp>
          <p:nvSpPr>
            <p:cNvPr id="1118" name="Google Shape;1118;p30"/>
            <p:cNvSpPr/>
            <p:nvPr/>
          </p:nvSpPr>
          <p:spPr>
            <a:xfrm>
              <a:off x="10032995" y="5200313"/>
              <a:ext cx="1630947" cy="1550736"/>
            </a:xfrm>
            <a:prstGeom prst="rect">
              <a:avLst/>
            </a:prstGeom>
            <a:solidFill>
              <a:schemeClr val="accent2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Uma imagem contendo Texto&#10;&#10;Descrição gerada automaticamente" id="1119" name="Google Shape;1119;p3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885872" y="5675948"/>
              <a:ext cx="1923691" cy="10845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20" name="Google Shape;1120;p30"/>
          <p:cNvPicPr preferRelativeResize="0"/>
          <p:nvPr/>
        </p:nvPicPr>
        <p:blipFill rotWithShape="1">
          <a:blip r:embed="rId10">
            <a:alphaModFix/>
          </a:blip>
          <a:srcRect b="-3032" l="32195" r="34633" t="30469"/>
          <a:stretch/>
        </p:blipFill>
        <p:spPr>
          <a:xfrm rot="-120000">
            <a:off x="1943052" y="2239321"/>
            <a:ext cx="3008785" cy="4085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p30"/>
          <p:cNvSpPr txBox="1"/>
          <p:nvPr/>
        </p:nvSpPr>
        <p:spPr>
          <a:xfrm>
            <a:off x="5024033" y="3131949"/>
            <a:ext cx="475281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PARABÉNS!!!!!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2" name="Google Shape;1122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247972" y="457200"/>
            <a:ext cx="12416724" cy="6279396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30"/>
          <p:cNvSpPr txBox="1"/>
          <p:nvPr/>
        </p:nvSpPr>
        <p:spPr>
          <a:xfrm>
            <a:off x="171325" y="115225"/>
            <a:ext cx="34764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www.professoracarolinapalhas.com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