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8288000" cy="10287000"/>
  <p:notesSz cx="6858000" cy="9144000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Arimo Bold" panose="020B0604020202020204" charset="0"/>
      <p:regular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0" d="100"/>
          <a:sy n="100" d="100"/>
        </p:scale>
        <p:origin x="58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3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0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slide" Target="slide3.xml"/><Relationship Id="rId5" Type="http://schemas.openxmlformats.org/officeDocument/2006/relationships/image" Target="../media/image4.svg"/><Relationship Id="rId10" Type="http://schemas.openxmlformats.org/officeDocument/2006/relationships/slide" Target="slide2.xml"/><Relationship Id="rId4" Type="http://schemas.openxmlformats.org/officeDocument/2006/relationships/image" Target="../media/image2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10" Type="http://schemas.openxmlformats.org/officeDocument/2006/relationships/image" Target="../media/image6.gif"/><Relationship Id="rId4" Type="http://schemas.openxmlformats.org/officeDocument/2006/relationships/image" Target="../media/image2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9.sv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slide" Target="slide6.xml"/><Relationship Id="rId5" Type="http://schemas.openxmlformats.org/officeDocument/2006/relationships/image" Target="../media/image6.svg"/><Relationship Id="rId10" Type="http://schemas.openxmlformats.org/officeDocument/2006/relationships/slide" Target="slide5.xml"/><Relationship Id="rId4" Type="http://schemas.openxmlformats.org/officeDocument/2006/relationships/image" Target="../media/image3.png"/><Relationship Id="rId9" Type="http://schemas.openxmlformats.org/officeDocument/2006/relationships/image" Target="../media/image1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6.svg"/><Relationship Id="rId10" Type="http://schemas.openxmlformats.org/officeDocument/2006/relationships/image" Target="../media/image6.gif"/><Relationship Id="rId4" Type="http://schemas.openxmlformats.org/officeDocument/2006/relationships/image" Target="../media/image3.png"/><Relationship Id="rId9" Type="http://schemas.openxmlformats.org/officeDocument/2006/relationships/image" Target="../media/image1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slide" Target="slide8.xml"/><Relationship Id="rId3" Type="http://schemas.openxmlformats.org/officeDocument/2006/relationships/image" Target="../media/image2.svg"/><Relationship Id="rId7" Type="http://schemas.openxmlformats.org/officeDocument/2006/relationships/image" Target="../media/image21.svg"/><Relationship Id="rId12" Type="http://schemas.openxmlformats.org/officeDocument/2006/relationships/slide" Target="slide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23.svg"/><Relationship Id="rId5" Type="http://schemas.openxmlformats.org/officeDocument/2006/relationships/image" Target="../media/image19.svg"/><Relationship Id="rId10" Type="http://schemas.openxmlformats.org/officeDocument/2006/relationships/image" Target="../media/image12.pn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9.svg"/><Relationship Id="rId10" Type="http://schemas.openxmlformats.org/officeDocument/2006/relationships/image" Target="../media/image6.gif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slide" Target="slide12.xml"/><Relationship Id="rId3" Type="http://schemas.openxmlformats.org/officeDocument/2006/relationships/image" Target="../media/image2.svg"/><Relationship Id="rId7" Type="http://schemas.openxmlformats.org/officeDocument/2006/relationships/image" Target="../media/image25.svg"/><Relationship Id="rId12" Type="http://schemas.openxmlformats.org/officeDocument/2006/relationships/slide" Target="slide1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27.svg"/><Relationship Id="rId5" Type="http://schemas.openxmlformats.org/officeDocument/2006/relationships/image" Target="../media/image19.svg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2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9.svg"/><Relationship Id="rId10" Type="http://schemas.openxmlformats.org/officeDocument/2006/relationships/image" Target="../media/image6.gif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slide" Target="slide15.xml"/><Relationship Id="rId3" Type="http://schemas.openxmlformats.org/officeDocument/2006/relationships/image" Target="../media/image2.svg"/><Relationship Id="rId7" Type="http://schemas.openxmlformats.org/officeDocument/2006/relationships/image" Target="../media/image19.svg"/><Relationship Id="rId12" Type="http://schemas.openxmlformats.org/officeDocument/2006/relationships/slide" Target="slide1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31.svg"/><Relationship Id="rId5" Type="http://schemas.openxmlformats.org/officeDocument/2006/relationships/image" Target="../media/image29.svg"/><Relationship Id="rId10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1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svg"/><Relationship Id="rId7" Type="http://schemas.openxmlformats.org/officeDocument/2006/relationships/image" Target="../media/image1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9.svg"/><Relationship Id="rId10" Type="http://schemas.openxmlformats.org/officeDocument/2006/relationships/image" Target="../media/image6.gif"/><Relationship Id="rId4" Type="http://schemas.openxmlformats.org/officeDocument/2006/relationships/image" Target="../media/image15.png"/><Relationship Id="rId9" Type="http://schemas.openxmlformats.org/officeDocument/2006/relationships/image" Target="../media/image21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slide" Target="slide18.xml"/><Relationship Id="rId3" Type="http://schemas.openxmlformats.org/officeDocument/2006/relationships/image" Target="../media/image2.svg"/><Relationship Id="rId7" Type="http://schemas.openxmlformats.org/officeDocument/2006/relationships/image" Target="../media/image25.svg"/><Relationship Id="rId12" Type="http://schemas.openxmlformats.org/officeDocument/2006/relationships/slide" Target="slide1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27.svg"/><Relationship Id="rId5" Type="http://schemas.openxmlformats.org/officeDocument/2006/relationships/image" Target="../media/image29.svg"/><Relationship Id="rId10" Type="http://schemas.openxmlformats.org/officeDocument/2006/relationships/image" Target="../media/image14.png"/><Relationship Id="rId4" Type="http://schemas.openxmlformats.org/officeDocument/2006/relationships/image" Target="../media/image15.png"/><Relationship Id="rId9" Type="http://schemas.openxmlformats.org/officeDocument/2006/relationships/image" Target="../media/image15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2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9.svg"/><Relationship Id="rId4" Type="http://schemas.openxmlformats.org/officeDocument/2006/relationships/image" Target="../media/image15.png"/><Relationship Id="rId9" Type="http://schemas.openxmlformats.org/officeDocument/2006/relationships/image" Target="../media/image15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33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7.png"/><Relationship Id="rId17" Type="http://schemas.openxmlformats.org/officeDocument/2006/relationships/slide" Target="slide21.xml"/><Relationship Id="rId2" Type="http://schemas.openxmlformats.org/officeDocument/2006/relationships/image" Target="../media/image1.png"/><Relationship Id="rId16" Type="http://schemas.openxmlformats.org/officeDocument/2006/relationships/slide" Target="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25.svg"/><Relationship Id="rId5" Type="http://schemas.openxmlformats.org/officeDocument/2006/relationships/image" Target="../media/image15.svg"/><Relationship Id="rId15" Type="http://schemas.openxmlformats.org/officeDocument/2006/relationships/image" Target="../media/image23.svg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9.svg"/><Relationship Id="rId1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33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25.svg"/><Relationship Id="rId5" Type="http://schemas.openxmlformats.org/officeDocument/2006/relationships/image" Target="../media/image15.svg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9.svg"/><Relationship Id="rId14" Type="http://schemas.openxmlformats.org/officeDocument/2006/relationships/image" Target="../media/image6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slide" Target="slide24.xml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12" Type="http://schemas.openxmlformats.org/officeDocument/2006/relationships/slide" Target="slide2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35.svg"/><Relationship Id="rId5" Type="http://schemas.openxmlformats.org/officeDocument/2006/relationships/image" Target="../media/image19.svg"/><Relationship Id="rId10" Type="http://schemas.openxmlformats.org/officeDocument/2006/relationships/image" Target="../media/image18.png"/><Relationship Id="rId4" Type="http://schemas.openxmlformats.org/officeDocument/2006/relationships/image" Target="../media/image10.png"/><Relationship Id="rId9" Type="http://schemas.openxmlformats.org/officeDocument/2006/relationships/image" Target="../media/image10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9.svg"/><Relationship Id="rId10" Type="http://schemas.openxmlformats.org/officeDocument/2006/relationships/image" Target="../media/image6.gif"/><Relationship Id="rId4" Type="http://schemas.openxmlformats.org/officeDocument/2006/relationships/image" Target="../media/image10.png"/><Relationship Id="rId9" Type="http://schemas.openxmlformats.org/officeDocument/2006/relationships/image" Target="../media/image10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5.svg"/><Relationship Id="rId3" Type="http://schemas.openxmlformats.org/officeDocument/2006/relationships/image" Target="../media/image2.svg"/><Relationship Id="rId7" Type="http://schemas.openxmlformats.org/officeDocument/2006/relationships/image" Target="../media/image10.svg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33.svg"/><Relationship Id="rId5" Type="http://schemas.openxmlformats.org/officeDocument/2006/relationships/image" Target="../media/image17.svg"/><Relationship Id="rId15" Type="http://schemas.openxmlformats.org/officeDocument/2006/relationships/slide" Target="slide27.xml"/><Relationship Id="rId10" Type="http://schemas.openxmlformats.org/officeDocument/2006/relationships/image" Target="../media/image17.png"/><Relationship Id="rId4" Type="http://schemas.openxmlformats.org/officeDocument/2006/relationships/image" Target="../media/image9.png"/><Relationship Id="rId9" Type="http://schemas.openxmlformats.org/officeDocument/2006/relationships/image" Target="../media/image6.svg"/><Relationship Id="rId14" Type="http://schemas.openxmlformats.org/officeDocument/2006/relationships/slide" Target="slide2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5.svg"/><Relationship Id="rId5" Type="http://schemas.openxmlformats.org/officeDocument/2006/relationships/image" Target="../media/image10.svg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image" Target="../media/image33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25.svg"/><Relationship Id="rId5" Type="http://schemas.openxmlformats.org/officeDocument/2006/relationships/image" Target="../media/image15.svg"/><Relationship Id="rId15" Type="http://schemas.openxmlformats.org/officeDocument/2006/relationships/slide" Target="slide30.xml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29.svg"/><Relationship Id="rId14" Type="http://schemas.openxmlformats.org/officeDocument/2006/relationships/slide" Target="slide29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25.svg"/><Relationship Id="rId5" Type="http://schemas.openxmlformats.org/officeDocument/2006/relationships/image" Target="../media/image15.svg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29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6.svg"/><Relationship Id="rId3" Type="http://schemas.openxmlformats.org/officeDocument/2006/relationships/image" Target="../media/image2.svg"/><Relationship Id="rId7" Type="http://schemas.openxmlformats.org/officeDocument/2006/relationships/image" Target="../media/image25.svg"/><Relationship Id="rId12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slide" Target="slide33.xml"/><Relationship Id="rId5" Type="http://schemas.openxmlformats.org/officeDocument/2006/relationships/image" Target="../media/image29.svg"/><Relationship Id="rId10" Type="http://schemas.openxmlformats.org/officeDocument/2006/relationships/slide" Target="slide32.xml"/><Relationship Id="rId4" Type="http://schemas.openxmlformats.org/officeDocument/2006/relationships/image" Target="../media/image15.png"/><Relationship Id="rId9" Type="http://schemas.openxmlformats.org/officeDocument/2006/relationships/image" Target="../media/image27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image" Target="../media/image2.svg"/><Relationship Id="rId7" Type="http://schemas.openxmlformats.org/officeDocument/2006/relationships/image" Target="../media/image2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9.svg"/><Relationship Id="rId10" Type="http://schemas.openxmlformats.org/officeDocument/2006/relationships/image" Target="../media/image6.svg"/><Relationship Id="rId4" Type="http://schemas.openxmlformats.org/officeDocument/2006/relationships/image" Target="../media/image15.png"/><Relationship Id="rId9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slide" Target="slide36.xml"/><Relationship Id="rId3" Type="http://schemas.openxmlformats.org/officeDocument/2006/relationships/image" Target="../media/image2.svg"/><Relationship Id="rId7" Type="http://schemas.openxmlformats.org/officeDocument/2006/relationships/image" Target="../media/image4.svg"/><Relationship Id="rId12" Type="http://schemas.openxmlformats.org/officeDocument/2006/relationships/slide" Target="slide3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23.svg"/><Relationship Id="rId5" Type="http://schemas.openxmlformats.org/officeDocument/2006/relationships/image" Target="../media/image29.svg"/><Relationship Id="rId15" Type="http://schemas.openxmlformats.org/officeDocument/2006/relationships/image" Target="../media/image25.svg"/><Relationship Id="rId10" Type="http://schemas.openxmlformats.org/officeDocument/2006/relationships/image" Target="../media/image12.png"/><Relationship Id="rId4" Type="http://schemas.openxmlformats.org/officeDocument/2006/relationships/image" Target="../media/image15.png"/><Relationship Id="rId9" Type="http://schemas.openxmlformats.org/officeDocument/2006/relationships/image" Target="../media/image19.svg"/><Relationship Id="rId14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svg"/><Relationship Id="rId7" Type="http://schemas.openxmlformats.org/officeDocument/2006/relationships/image" Target="../media/image4.svg"/><Relationship Id="rId12" Type="http://schemas.openxmlformats.org/officeDocument/2006/relationships/image" Target="../media/image2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13.png"/><Relationship Id="rId5" Type="http://schemas.openxmlformats.org/officeDocument/2006/relationships/image" Target="../media/image29.svg"/><Relationship Id="rId10" Type="http://schemas.openxmlformats.org/officeDocument/2006/relationships/image" Target="../media/image6.gif"/><Relationship Id="rId4" Type="http://schemas.openxmlformats.org/officeDocument/2006/relationships/image" Target="../media/image15.png"/><Relationship Id="rId9" Type="http://schemas.openxmlformats.org/officeDocument/2006/relationships/image" Target="../media/image19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493460" y="2150896"/>
            <a:ext cx="16927002" cy="3351072"/>
            <a:chOff x="0" y="0"/>
            <a:chExt cx="4458140" cy="88258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58140" cy="882587"/>
            </a:xfrm>
            <a:custGeom>
              <a:avLst/>
              <a:gdLst/>
              <a:ahLst/>
              <a:cxnLst/>
              <a:rect l="l" t="t" r="r" b="b"/>
              <a:pathLst>
                <a:path w="4458140" h="882587">
                  <a:moveTo>
                    <a:pt x="0" y="0"/>
                  </a:moveTo>
                  <a:lnTo>
                    <a:pt x="4458140" y="0"/>
                  </a:lnTo>
                  <a:lnTo>
                    <a:pt x="4458140" y="882587"/>
                  </a:lnTo>
                  <a:lnTo>
                    <a:pt x="0" y="88258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4458140" cy="9302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817943" y="2383723"/>
            <a:ext cx="3078938" cy="2886505"/>
          </a:xfrm>
          <a:custGeom>
            <a:avLst/>
            <a:gdLst/>
            <a:ahLst/>
            <a:cxnLst/>
            <a:rect l="l" t="t" r="r" b="b"/>
            <a:pathLst>
              <a:path w="3078938" h="2886505">
                <a:moveTo>
                  <a:pt x="0" y="0"/>
                </a:moveTo>
                <a:lnTo>
                  <a:pt x="3078938" y="0"/>
                </a:lnTo>
                <a:lnTo>
                  <a:pt x="3078938" y="2886504"/>
                </a:lnTo>
                <a:lnTo>
                  <a:pt x="0" y="28865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508425" y="2383723"/>
            <a:ext cx="2462115" cy="3118245"/>
          </a:xfrm>
          <a:custGeom>
            <a:avLst/>
            <a:gdLst/>
            <a:ahLst/>
            <a:cxnLst/>
            <a:rect l="l" t="t" r="r" b="b"/>
            <a:pathLst>
              <a:path w="2462115" h="3118245">
                <a:moveTo>
                  <a:pt x="0" y="0"/>
                </a:moveTo>
                <a:lnTo>
                  <a:pt x="2462114" y="0"/>
                </a:lnTo>
                <a:lnTo>
                  <a:pt x="246211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7427739" y="2383180"/>
            <a:ext cx="3078938" cy="2886505"/>
          </a:xfrm>
          <a:custGeom>
            <a:avLst/>
            <a:gdLst/>
            <a:ahLst/>
            <a:cxnLst/>
            <a:rect l="l" t="t" r="r" b="b"/>
            <a:pathLst>
              <a:path w="3078938" h="2886505">
                <a:moveTo>
                  <a:pt x="0" y="0"/>
                </a:moveTo>
                <a:lnTo>
                  <a:pt x="3078939" y="0"/>
                </a:lnTo>
                <a:lnTo>
                  <a:pt x="3078939" y="2886504"/>
                </a:lnTo>
                <a:lnTo>
                  <a:pt x="0" y="28865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1257151" y="2267310"/>
            <a:ext cx="2462115" cy="3118245"/>
          </a:xfrm>
          <a:custGeom>
            <a:avLst/>
            <a:gdLst/>
            <a:ahLst/>
            <a:cxnLst/>
            <a:rect l="l" t="t" r="r" b="b"/>
            <a:pathLst>
              <a:path w="2462115" h="3118245">
                <a:moveTo>
                  <a:pt x="0" y="0"/>
                </a:moveTo>
                <a:lnTo>
                  <a:pt x="2462114" y="0"/>
                </a:lnTo>
                <a:lnTo>
                  <a:pt x="246211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180362" y="2383723"/>
            <a:ext cx="3078938" cy="2886505"/>
          </a:xfrm>
          <a:custGeom>
            <a:avLst/>
            <a:gdLst/>
            <a:ahLst/>
            <a:cxnLst/>
            <a:rect l="l" t="t" r="r" b="b"/>
            <a:pathLst>
              <a:path w="3078938" h="2886505">
                <a:moveTo>
                  <a:pt x="0" y="0"/>
                </a:moveTo>
                <a:lnTo>
                  <a:pt x="3078938" y="0"/>
                </a:lnTo>
                <a:lnTo>
                  <a:pt x="3078938" y="2886504"/>
                </a:lnTo>
                <a:lnTo>
                  <a:pt x="0" y="288650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>
            <a:hlinkClick r:id="rId10" action="ppaction://hlinksldjump"/>
          </p:cNvPr>
          <p:cNvSpPr/>
          <p:nvPr/>
        </p:nvSpPr>
        <p:spPr>
          <a:xfrm>
            <a:off x="1843854" y="5778193"/>
            <a:ext cx="3626964" cy="3400279"/>
          </a:xfrm>
          <a:custGeom>
            <a:avLst/>
            <a:gdLst/>
            <a:ahLst/>
            <a:cxnLst/>
            <a:rect l="l" t="t" r="r" b="b"/>
            <a:pathLst>
              <a:path w="3626964" h="3400279">
                <a:moveTo>
                  <a:pt x="0" y="0"/>
                </a:moveTo>
                <a:lnTo>
                  <a:pt x="3626965" y="0"/>
                </a:lnTo>
                <a:lnTo>
                  <a:pt x="3626965" y="3400279"/>
                </a:lnTo>
                <a:lnTo>
                  <a:pt x="0" y="34002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>
            <a:hlinkClick r:id="rId11" action="ppaction://hlinksldjump"/>
          </p:cNvPr>
          <p:cNvSpPr/>
          <p:nvPr/>
        </p:nvSpPr>
        <p:spPr>
          <a:xfrm>
            <a:off x="7624182" y="5600167"/>
            <a:ext cx="2965937" cy="3756332"/>
          </a:xfrm>
          <a:custGeom>
            <a:avLst/>
            <a:gdLst/>
            <a:ahLst/>
            <a:cxnLst/>
            <a:rect l="l" t="t" r="r" b="b"/>
            <a:pathLst>
              <a:path w="2965937" h="3756332">
                <a:moveTo>
                  <a:pt x="0" y="0"/>
                </a:moveTo>
                <a:lnTo>
                  <a:pt x="2965937" y="0"/>
                </a:lnTo>
                <a:lnTo>
                  <a:pt x="2965937" y="3756332"/>
                </a:lnTo>
                <a:lnTo>
                  <a:pt x="0" y="37563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>
            <a:hlinkClick r:id="rId11" action="ppaction://hlinksldjump"/>
          </p:cNvPr>
          <p:cNvSpPr/>
          <p:nvPr/>
        </p:nvSpPr>
        <p:spPr>
          <a:xfrm>
            <a:off x="12825652" y="5600167"/>
            <a:ext cx="2451006" cy="3756332"/>
          </a:xfrm>
          <a:custGeom>
            <a:avLst/>
            <a:gdLst/>
            <a:ahLst/>
            <a:cxnLst/>
            <a:rect l="l" t="t" r="r" b="b"/>
            <a:pathLst>
              <a:path w="2451006" h="3756332">
                <a:moveTo>
                  <a:pt x="0" y="0"/>
                </a:moveTo>
                <a:lnTo>
                  <a:pt x="2451006" y="0"/>
                </a:lnTo>
                <a:lnTo>
                  <a:pt x="2451006" y="3756332"/>
                </a:lnTo>
                <a:lnTo>
                  <a:pt x="0" y="375633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4438344" y="1118089"/>
            <a:ext cx="9154723" cy="75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7"/>
              </a:lnSpc>
            </a:pPr>
            <a:r>
              <a:rPr lang="en-US" sz="4340">
                <a:solidFill>
                  <a:srgbClr val="000000"/>
                </a:solidFill>
                <a:latin typeface="Arimo Bold"/>
              </a:rPr>
              <a:t>DESCUBRA A FRUTA ESCONDIDA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5583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493460" y="2150896"/>
            <a:ext cx="16927002" cy="3351072"/>
            <a:chOff x="0" y="0"/>
            <a:chExt cx="4458140" cy="88258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58140" cy="882587"/>
            </a:xfrm>
            <a:custGeom>
              <a:avLst/>
              <a:gdLst/>
              <a:ahLst/>
              <a:cxnLst/>
              <a:rect l="l" t="t" r="r" b="b"/>
              <a:pathLst>
                <a:path w="4458140" h="882587">
                  <a:moveTo>
                    <a:pt x="0" y="0"/>
                  </a:moveTo>
                  <a:lnTo>
                    <a:pt x="4458140" y="0"/>
                  </a:lnTo>
                  <a:lnTo>
                    <a:pt x="4458140" y="882587"/>
                  </a:lnTo>
                  <a:lnTo>
                    <a:pt x="0" y="88258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4458140" cy="9302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817943" y="2383723"/>
            <a:ext cx="3078938" cy="2886505"/>
          </a:xfrm>
          <a:custGeom>
            <a:avLst/>
            <a:gdLst/>
            <a:ahLst/>
            <a:cxnLst/>
            <a:rect l="l" t="t" r="r" b="b"/>
            <a:pathLst>
              <a:path w="3078938" h="2886505">
                <a:moveTo>
                  <a:pt x="0" y="0"/>
                </a:moveTo>
                <a:lnTo>
                  <a:pt x="3078938" y="0"/>
                </a:lnTo>
                <a:lnTo>
                  <a:pt x="3078938" y="2886504"/>
                </a:lnTo>
                <a:lnTo>
                  <a:pt x="0" y="28865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508425" y="2383723"/>
            <a:ext cx="2462115" cy="3118245"/>
          </a:xfrm>
          <a:custGeom>
            <a:avLst/>
            <a:gdLst/>
            <a:ahLst/>
            <a:cxnLst/>
            <a:rect l="l" t="t" r="r" b="b"/>
            <a:pathLst>
              <a:path w="2462115" h="3118245">
                <a:moveTo>
                  <a:pt x="0" y="0"/>
                </a:moveTo>
                <a:lnTo>
                  <a:pt x="2462114" y="0"/>
                </a:lnTo>
                <a:lnTo>
                  <a:pt x="246211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7427739" y="2383180"/>
            <a:ext cx="3078938" cy="2886505"/>
          </a:xfrm>
          <a:custGeom>
            <a:avLst/>
            <a:gdLst/>
            <a:ahLst/>
            <a:cxnLst/>
            <a:rect l="l" t="t" r="r" b="b"/>
            <a:pathLst>
              <a:path w="3078938" h="2886505">
                <a:moveTo>
                  <a:pt x="0" y="0"/>
                </a:moveTo>
                <a:lnTo>
                  <a:pt x="3078939" y="0"/>
                </a:lnTo>
                <a:lnTo>
                  <a:pt x="3078939" y="2886504"/>
                </a:lnTo>
                <a:lnTo>
                  <a:pt x="0" y="28865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1257151" y="2267310"/>
            <a:ext cx="2462115" cy="3118245"/>
          </a:xfrm>
          <a:custGeom>
            <a:avLst/>
            <a:gdLst/>
            <a:ahLst/>
            <a:cxnLst/>
            <a:rect l="l" t="t" r="r" b="b"/>
            <a:pathLst>
              <a:path w="2462115" h="3118245">
                <a:moveTo>
                  <a:pt x="0" y="0"/>
                </a:moveTo>
                <a:lnTo>
                  <a:pt x="2462114" y="0"/>
                </a:lnTo>
                <a:lnTo>
                  <a:pt x="246211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048579" y="2267310"/>
            <a:ext cx="3078938" cy="2886505"/>
          </a:xfrm>
          <a:custGeom>
            <a:avLst/>
            <a:gdLst/>
            <a:ahLst/>
            <a:cxnLst/>
            <a:rect l="l" t="t" r="r" b="b"/>
            <a:pathLst>
              <a:path w="3078938" h="2886505">
                <a:moveTo>
                  <a:pt x="0" y="0"/>
                </a:moveTo>
                <a:lnTo>
                  <a:pt x="3078938" y="0"/>
                </a:lnTo>
                <a:lnTo>
                  <a:pt x="3078938" y="2886504"/>
                </a:lnTo>
                <a:lnTo>
                  <a:pt x="0" y="28865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843854" y="5778193"/>
            <a:ext cx="3626964" cy="3400279"/>
          </a:xfrm>
          <a:custGeom>
            <a:avLst/>
            <a:gdLst/>
            <a:ahLst/>
            <a:cxnLst/>
            <a:rect l="l" t="t" r="r" b="b"/>
            <a:pathLst>
              <a:path w="3626964" h="3400279">
                <a:moveTo>
                  <a:pt x="0" y="0"/>
                </a:moveTo>
                <a:lnTo>
                  <a:pt x="3626965" y="0"/>
                </a:lnTo>
                <a:lnTo>
                  <a:pt x="3626965" y="3400279"/>
                </a:lnTo>
                <a:lnTo>
                  <a:pt x="0" y="34002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7624182" y="5681127"/>
            <a:ext cx="2965937" cy="3756332"/>
          </a:xfrm>
          <a:custGeom>
            <a:avLst/>
            <a:gdLst/>
            <a:ahLst/>
            <a:cxnLst/>
            <a:rect l="l" t="t" r="r" b="b"/>
            <a:pathLst>
              <a:path w="2965937" h="3756332">
                <a:moveTo>
                  <a:pt x="0" y="0"/>
                </a:moveTo>
                <a:lnTo>
                  <a:pt x="2965937" y="0"/>
                </a:lnTo>
                <a:lnTo>
                  <a:pt x="2965937" y="3756332"/>
                </a:lnTo>
                <a:lnTo>
                  <a:pt x="0" y="37563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2825652" y="5600167"/>
            <a:ext cx="2451006" cy="3756332"/>
          </a:xfrm>
          <a:custGeom>
            <a:avLst/>
            <a:gdLst/>
            <a:ahLst/>
            <a:cxnLst/>
            <a:rect l="l" t="t" r="r" b="b"/>
            <a:pathLst>
              <a:path w="2451006" h="3756332">
                <a:moveTo>
                  <a:pt x="0" y="0"/>
                </a:moveTo>
                <a:lnTo>
                  <a:pt x="2451006" y="0"/>
                </a:lnTo>
                <a:lnTo>
                  <a:pt x="2451006" y="3756332"/>
                </a:lnTo>
                <a:lnTo>
                  <a:pt x="0" y="375633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-252203" y="358476"/>
            <a:ext cx="18438824" cy="18438824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6314439" y="1163996"/>
            <a:ext cx="4942712" cy="805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97"/>
              </a:lnSpc>
            </a:pPr>
            <a:r>
              <a:rPr lang="en-US" sz="4640">
                <a:solidFill>
                  <a:srgbClr val="000000"/>
                </a:solidFill>
                <a:latin typeface="Arimo Bold"/>
              </a:rPr>
              <a:t>VOCÊ ACERTOU!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5583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964365" y="3630839"/>
            <a:ext cx="5502008" cy="5502008"/>
          </a:xfrm>
          <a:custGeom>
            <a:avLst/>
            <a:gdLst/>
            <a:ahLst/>
            <a:cxnLst/>
            <a:rect l="l" t="t" r="r" b="b"/>
            <a:pathLst>
              <a:path w="5502008" h="5502008">
                <a:moveTo>
                  <a:pt x="0" y="0"/>
                </a:moveTo>
                <a:lnTo>
                  <a:pt x="5502007" y="0"/>
                </a:lnTo>
                <a:lnTo>
                  <a:pt x="5502007" y="5502007"/>
                </a:lnTo>
                <a:lnTo>
                  <a:pt x="0" y="55020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438344" y="1118089"/>
            <a:ext cx="9154723" cy="75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7"/>
              </a:lnSpc>
            </a:pPr>
            <a:r>
              <a:rPr lang="en-US" sz="4340">
                <a:solidFill>
                  <a:srgbClr val="000000"/>
                </a:solidFill>
                <a:latin typeface="Arimo Bold"/>
              </a:rPr>
              <a:t>DESCUBRA A FRUTA ESCONDIDA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96034" y="1608074"/>
            <a:ext cx="15038669" cy="2022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34"/>
              </a:lnSpc>
            </a:pPr>
            <a:r>
              <a:rPr lang="en-US" sz="11524">
                <a:solidFill>
                  <a:srgbClr val="000000"/>
                </a:solidFill>
                <a:latin typeface="Arimo Bold"/>
              </a:rPr>
              <a:t>TENTE NOVAMENTE!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5583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493460" y="2150896"/>
            <a:ext cx="16927002" cy="3351072"/>
            <a:chOff x="0" y="0"/>
            <a:chExt cx="4458140" cy="88258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58140" cy="882587"/>
            </a:xfrm>
            <a:custGeom>
              <a:avLst/>
              <a:gdLst/>
              <a:ahLst/>
              <a:cxnLst/>
              <a:rect l="l" t="t" r="r" b="b"/>
              <a:pathLst>
                <a:path w="4458140" h="882587">
                  <a:moveTo>
                    <a:pt x="0" y="0"/>
                  </a:moveTo>
                  <a:lnTo>
                    <a:pt x="4458140" y="0"/>
                  </a:lnTo>
                  <a:lnTo>
                    <a:pt x="4458140" y="882587"/>
                  </a:lnTo>
                  <a:lnTo>
                    <a:pt x="0" y="88258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4458140" cy="9302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965938" y="2150896"/>
            <a:ext cx="2462115" cy="3118245"/>
          </a:xfrm>
          <a:custGeom>
            <a:avLst/>
            <a:gdLst/>
            <a:ahLst/>
            <a:cxnLst/>
            <a:rect l="l" t="t" r="r" b="b"/>
            <a:pathLst>
              <a:path w="2462115" h="3118245">
                <a:moveTo>
                  <a:pt x="0" y="0"/>
                </a:moveTo>
                <a:lnTo>
                  <a:pt x="2462114" y="0"/>
                </a:lnTo>
                <a:lnTo>
                  <a:pt x="246211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761427" y="2383723"/>
            <a:ext cx="2462115" cy="3118245"/>
          </a:xfrm>
          <a:custGeom>
            <a:avLst/>
            <a:gdLst/>
            <a:ahLst/>
            <a:cxnLst/>
            <a:rect l="l" t="t" r="r" b="b"/>
            <a:pathLst>
              <a:path w="2462115" h="3118245">
                <a:moveTo>
                  <a:pt x="0" y="0"/>
                </a:moveTo>
                <a:lnTo>
                  <a:pt x="2462115" y="0"/>
                </a:lnTo>
                <a:lnTo>
                  <a:pt x="2462115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756942" y="2267310"/>
            <a:ext cx="1699444" cy="3118245"/>
          </a:xfrm>
          <a:custGeom>
            <a:avLst/>
            <a:gdLst/>
            <a:ahLst/>
            <a:cxnLst/>
            <a:rect l="l" t="t" r="r" b="b"/>
            <a:pathLst>
              <a:path w="1699444" h="3118245">
                <a:moveTo>
                  <a:pt x="0" y="0"/>
                </a:moveTo>
                <a:lnTo>
                  <a:pt x="1699444" y="0"/>
                </a:lnTo>
                <a:lnTo>
                  <a:pt x="169944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4438344" y="1118089"/>
            <a:ext cx="9154723" cy="75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7"/>
              </a:lnSpc>
            </a:pPr>
            <a:r>
              <a:rPr lang="en-US" sz="4340">
                <a:solidFill>
                  <a:srgbClr val="000000"/>
                </a:solidFill>
                <a:latin typeface="Arimo Bold"/>
              </a:rPr>
              <a:t>DESCUBRA A FRUTA ESCONDIDA</a:t>
            </a:r>
          </a:p>
        </p:txBody>
      </p:sp>
      <p:sp>
        <p:nvSpPr>
          <p:cNvPr id="11" name="Freeform 11"/>
          <p:cNvSpPr/>
          <p:nvPr/>
        </p:nvSpPr>
        <p:spPr>
          <a:xfrm>
            <a:off x="9237520" y="2383723"/>
            <a:ext cx="2462115" cy="3118245"/>
          </a:xfrm>
          <a:custGeom>
            <a:avLst/>
            <a:gdLst/>
            <a:ahLst/>
            <a:cxnLst/>
            <a:rect l="l" t="t" r="r" b="b"/>
            <a:pathLst>
              <a:path w="2462115" h="3118245">
                <a:moveTo>
                  <a:pt x="0" y="0"/>
                </a:moveTo>
                <a:lnTo>
                  <a:pt x="2462114" y="0"/>
                </a:lnTo>
                <a:lnTo>
                  <a:pt x="246211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2033878" y="2383723"/>
            <a:ext cx="2462115" cy="3118245"/>
          </a:xfrm>
          <a:custGeom>
            <a:avLst/>
            <a:gdLst/>
            <a:ahLst/>
            <a:cxnLst/>
            <a:rect l="l" t="t" r="r" b="b"/>
            <a:pathLst>
              <a:path w="2462115" h="3118245">
                <a:moveTo>
                  <a:pt x="0" y="0"/>
                </a:moveTo>
                <a:lnTo>
                  <a:pt x="2462115" y="0"/>
                </a:lnTo>
                <a:lnTo>
                  <a:pt x="2462115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5029393" y="2267310"/>
            <a:ext cx="1699444" cy="3118245"/>
          </a:xfrm>
          <a:custGeom>
            <a:avLst/>
            <a:gdLst/>
            <a:ahLst/>
            <a:cxnLst/>
            <a:rect l="l" t="t" r="r" b="b"/>
            <a:pathLst>
              <a:path w="1699444" h="3118245">
                <a:moveTo>
                  <a:pt x="0" y="0"/>
                </a:moveTo>
                <a:lnTo>
                  <a:pt x="1699443" y="0"/>
                </a:lnTo>
                <a:lnTo>
                  <a:pt x="1699443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>
            <a:hlinkClick r:id="rId10" action="ppaction://hlinksldjump"/>
          </p:cNvPr>
          <p:cNvSpPr/>
          <p:nvPr/>
        </p:nvSpPr>
        <p:spPr>
          <a:xfrm>
            <a:off x="7953147" y="5501968"/>
            <a:ext cx="1912280" cy="3508770"/>
          </a:xfrm>
          <a:custGeom>
            <a:avLst/>
            <a:gdLst/>
            <a:ahLst/>
            <a:cxnLst/>
            <a:rect l="l" t="t" r="r" b="b"/>
            <a:pathLst>
              <a:path w="1912280" h="3508770">
                <a:moveTo>
                  <a:pt x="0" y="0"/>
                </a:moveTo>
                <a:lnTo>
                  <a:pt x="1912280" y="0"/>
                </a:lnTo>
                <a:lnTo>
                  <a:pt x="1912280" y="3508771"/>
                </a:lnTo>
                <a:lnTo>
                  <a:pt x="0" y="35087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>
            <a:hlinkClick r:id="rId11" action="ppaction://hlinksldjump"/>
          </p:cNvPr>
          <p:cNvSpPr/>
          <p:nvPr/>
        </p:nvSpPr>
        <p:spPr>
          <a:xfrm>
            <a:off x="11837016" y="5697231"/>
            <a:ext cx="2616291" cy="3313508"/>
          </a:xfrm>
          <a:custGeom>
            <a:avLst/>
            <a:gdLst/>
            <a:ahLst/>
            <a:cxnLst/>
            <a:rect l="l" t="t" r="r" b="b"/>
            <a:pathLst>
              <a:path w="2616291" h="3313508">
                <a:moveTo>
                  <a:pt x="0" y="0"/>
                </a:moveTo>
                <a:lnTo>
                  <a:pt x="2616291" y="0"/>
                </a:lnTo>
                <a:lnTo>
                  <a:pt x="2616291" y="3313508"/>
                </a:lnTo>
                <a:lnTo>
                  <a:pt x="0" y="33135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>
            <a:hlinkClick r:id="rId11" action="ppaction://hlinksldjump"/>
          </p:cNvPr>
          <p:cNvSpPr/>
          <p:nvPr/>
        </p:nvSpPr>
        <p:spPr>
          <a:xfrm>
            <a:off x="1983505" y="5782740"/>
            <a:ext cx="2754945" cy="3390702"/>
          </a:xfrm>
          <a:custGeom>
            <a:avLst/>
            <a:gdLst/>
            <a:ahLst/>
            <a:cxnLst/>
            <a:rect l="l" t="t" r="r" b="b"/>
            <a:pathLst>
              <a:path w="2754945" h="3390702">
                <a:moveTo>
                  <a:pt x="0" y="0"/>
                </a:moveTo>
                <a:lnTo>
                  <a:pt x="2754945" y="0"/>
                </a:lnTo>
                <a:lnTo>
                  <a:pt x="2754945" y="3390701"/>
                </a:lnTo>
                <a:lnTo>
                  <a:pt x="0" y="339070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5583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493460" y="2150896"/>
            <a:ext cx="16927002" cy="3351072"/>
            <a:chOff x="0" y="0"/>
            <a:chExt cx="4458140" cy="88258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58140" cy="882587"/>
            </a:xfrm>
            <a:custGeom>
              <a:avLst/>
              <a:gdLst/>
              <a:ahLst/>
              <a:cxnLst/>
              <a:rect l="l" t="t" r="r" b="b"/>
              <a:pathLst>
                <a:path w="4458140" h="882587">
                  <a:moveTo>
                    <a:pt x="0" y="0"/>
                  </a:moveTo>
                  <a:lnTo>
                    <a:pt x="4458140" y="0"/>
                  </a:lnTo>
                  <a:lnTo>
                    <a:pt x="4458140" y="882587"/>
                  </a:lnTo>
                  <a:lnTo>
                    <a:pt x="0" y="88258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4458140" cy="9302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965938" y="2150896"/>
            <a:ext cx="2462115" cy="3118245"/>
          </a:xfrm>
          <a:custGeom>
            <a:avLst/>
            <a:gdLst/>
            <a:ahLst/>
            <a:cxnLst/>
            <a:rect l="l" t="t" r="r" b="b"/>
            <a:pathLst>
              <a:path w="2462115" h="3118245">
                <a:moveTo>
                  <a:pt x="0" y="0"/>
                </a:moveTo>
                <a:lnTo>
                  <a:pt x="2462114" y="0"/>
                </a:lnTo>
                <a:lnTo>
                  <a:pt x="246211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761427" y="2383723"/>
            <a:ext cx="2462115" cy="3118245"/>
          </a:xfrm>
          <a:custGeom>
            <a:avLst/>
            <a:gdLst/>
            <a:ahLst/>
            <a:cxnLst/>
            <a:rect l="l" t="t" r="r" b="b"/>
            <a:pathLst>
              <a:path w="2462115" h="3118245">
                <a:moveTo>
                  <a:pt x="0" y="0"/>
                </a:moveTo>
                <a:lnTo>
                  <a:pt x="2462115" y="0"/>
                </a:lnTo>
                <a:lnTo>
                  <a:pt x="2462115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756942" y="2267310"/>
            <a:ext cx="1699444" cy="3118245"/>
          </a:xfrm>
          <a:custGeom>
            <a:avLst/>
            <a:gdLst/>
            <a:ahLst/>
            <a:cxnLst/>
            <a:rect l="l" t="t" r="r" b="b"/>
            <a:pathLst>
              <a:path w="1699444" h="3118245">
                <a:moveTo>
                  <a:pt x="0" y="0"/>
                </a:moveTo>
                <a:lnTo>
                  <a:pt x="1699444" y="0"/>
                </a:lnTo>
                <a:lnTo>
                  <a:pt x="169944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237520" y="2383723"/>
            <a:ext cx="2462115" cy="3118245"/>
          </a:xfrm>
          <a:custGeom>
            <a:avLst/>
            <a:gdLst/>
            <a:ahLst/>
            <a:cxnLst/>
            <a:rect l="l" t="t" r="r" b="b"/>
            <a:pathLst>
              <a:path w="2462115" h="3118245">
                <a:moveTo>
                  <a:pt x="0" y="0"/>
                </a:moveTo>
                <a:lnTo>
                  <a:pt x="2462114" y="0"/>
                </a:lnTo>
                <a:lnTo>
                  <a:pt x="246211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033878" y="2383723"/>
            <a:ext cx="2462115" cy="3118245"/>
          </a:xfrm>
          <a:custGeom>
            <a:avLst/>
            <a:gdLst/>
            <a:ahLst/>
            <a:cxnLst/>
            <a:rect l="l" t="t" r="r" b="b"/>
            <a:pathLst>
              <a:path w="2462115" h="3118245">
                <a:moveTo>
                  <a:pt x="0" y="0"/>
                </a:moveTo>
                <a:lnTo>
                  <a:pt x="2462115" y="0"/>
                </a:lnTo>
                <a:lnTo>
                  <a:pt x="2462115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5391970" y="2267310"/>
            <a:ext cx="1699444" cy="3118245"/>
          </a:xfrm>
          <a:custGeom>
            <a:avLst/>
            <a:gdLst/>
            <a:ahLst/>
            <a:cxnLst/>
            <a:rect l="l" t="t" r="r" b="b"/>
            <a:pathLst>
              <a:path w="1699444" h="3118245">
                <a:moveTo>
                  <a:pt x="0" y="0"/>
                </a:moveTo>
                <a:lnTo>
                  <a:pt x="1699444" y="0"/>
                </a:lnTo>
                <a:lnTo>
                  <a:pt x="169944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6520577" y="933450"/>
            <a:ext cx="4623381" cy="756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7"/>
              </a:lnSpc>
              <a:spcBef>
                <a:spcPct val="0"/>
              </a:spcBef>
            </a:pPr>
            <a:r>
              <a:rPr lang="en-US" sz="4340">
                <a:solidFill>
                  <a:srgbClr val="000000"/>
                </a:solidFill>
                <a:latin typeface="Arimo Bold"/>
              </a:rPr>
              <a:t>VOCÊ ACERTOU!</a:t>
            </a:r>
          </a:p>
        </p:txBody>
      </p:sp>
      <p:sp>
        <p:nvSpPr>
          <p:cNvPr id="14" name="Freeform 14"/>
          <p:cNvSpPr/>
          <p:nvPr/>
        </p:nvSpPr>
        <p:spPr>
          <a:xfrm>
            <a:off x="7953147" y="5501968"/>
            <a:ext cx="1912280" cy="3508770"/>
          </a:xfrm>
          <a:custGeom>
            <a:avLst/>
            <a:gdLst/>
            <a:ahLst/>
            <a:cxnLst/>
            <a:rect l="l" t="t" r="r" b="b"/>
            <a:pathLst>
              <a:path w="1912280" h="3508770">
                <a:moveTo>
                  <a:pt x="0" y="0"/>
                </a:moveTo>
                <a:lnTo>
                  <a:pt x="1912280" y="0"/>
                </a:lnTo>
                <a:lnTo>
                  <a:pt x="1912280" y="3508771"/>
                </a:lnTo>
                <a:lnTo>
                  <a:pt x="0" y="35087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1837016" y="5697231"/>
            <a:ext cx="2616291" cy="3313508"/>
          </a:xfrm>
          <a:custGeom>
            <a:avLst/>
            <a:gdLst/>
            <a:ahLst/>
            <a:cxnLst/>
            <a:rect l="l" t="t" r="r" b="b"/>
            <a:pathLst>
              <a:path w="2616291" h="3313508">
                <a:moveTo>
                  <a:pt x="0" y="0"/>
                </a:moveTo>
                <a:lnTo>
                  <a:pt x="2616291" y="0"/>
                </a:lnTo>
                <a:lnTo>
                  <a:pt x="2616291" y="3313508"/>
                </a:lnTo>
                <a:lnTo>
                  <a:pt x="0" y="33135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983505" y="5782740"/>
            <a:ext cx="2754945" cy="3390702"/>
          </a:xfrm>
          <a:custGeom>
            <a:avLst/>
            <a:gdLst/>
            <a:ahLst/>
            <a:cxnLst/>
            <a:rect l="l" t="t" r="r" b="b"/>
            <a:pathLst>
              <a:path w="2754945" h="3390702">
                <a:moveTo>
                  <a:pt x="0" y="0"/>
                </a:moveTo>
                <a:lnTo>
                  <a:pt x="2754945" y="0"/>
                </a:lnTo>
                <a:lnTo>
                  <a:pt x="2754945" y="3390701"/>
                </a:lnTo>
                <a:lnTo>
                  <a:pt x="0" y="33907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-252203" y="358476"/>
            <a:ext cx="18438824" cy="184388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5583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964365" y="3630839"/>
            <a:ext cx="5502008" cy="5502008"/>
          </a:xfrm>
          <a:custGeom>
            <a:avLst/>
            <a:gdLst/>
            <a:ahLst/>
            <a:cxnLst/>
            <a:rect l="l" t="t" r="r" b="b"/>
            <a:pathLst>
              <a:path w="5502008" h="5502008">
                <a:moveTo>
                  <a:pt x="0" y="0"/>
                </a:moveTo>
                <a:lnTo>
                  <a:pt x="5502007" y="0"/>
                </a:lnTo>
                <a:lnTo>
                  <a:pt x="5502007" y="5502007"/>
                </a:lnTo>
                <a:lnTo>
                  <a:pt x="0" y="55020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438344" y="1118089"/>
            <a:ext cx="9154723" cy="75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7"/>
              </a:lnSpc>
            </a:pPr>
            <a:r>
              <a:rPr lang="en-US" sz="4340">
                <a:solidFill>
                  <a:srgbClr val="000000"/>
                </a:solidFill>
                <a:latin typeface="Arimo Bold"/>
              </a:rPr>
              <a:t>DESCUBRA A FRUTA ESCONDIDA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96034" y="1608074"/>
            <a:ext cx="15038669" cy="2022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34"/>
              </a:lnSpc>
            </a:pPr>
            <a:r>
              <a:rPr lang="en-US" sz="11524">
                <a:solidFill>
                  <a:srgbClr val="000000"/>
                </a:solidFill>
                <a:latin typeface="Arimo Bold"/>
              </a:rPr>
              <a:t>TENTE NOVAMENTE!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5583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493460" y="2150896"/>
            <a:ext cx="16927002" cy="3351072"/>
            <a:chOff x="0" y="0"/>
            <a:chExt cx="4458140" cy="88258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58140" cy="882587"/>
            </a:xfrm>
            <a:custGeom>
              <a:avLst/>
              <a:gdLst/>
              <a:ahLst/>
              <a:cxnLst/>
              <a:rect l="l" t="t" r="r" b="b"/>
              <a:pathLst>
                <a:path w="4458140" h="882587">
                  <a:moveTo>
                    <a:pt x="0" y="0"/>
                  </a:moveTo>
                  <a:lnTo>
                    <a:pt x="4458140" y="0"/>
                  </a:lnTo>
                  <a:lnTo>
                    <a:pt x="4458140" y="882587"/>
                  </a:lnTo>
                  <a:lnTo>
                    <a:pt x="0" y="88258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4458140" cy="9302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705404" y="2244424"/>
            <a:ext cx="2553273" cy="3142489"/>
          </a:xfrm>
          <a:custGeom>
            <a:avLst/>
            <a:gdLst/>
            <a:ahLst/>
            <a:cxnLst/>
            <a:rect l="l" t="t" r="r" b="b"/>
            <a:pathLst>
              <a:path w="2553273" h="3142489">
                <a:moveTo>
                  <a:pt x="0" y="0"/>
                </a:moveTo>
                <a:lnTo>
                  <a:pt x="2553272" y="0"/>
                </a:lnTo>
                <a:lnTo>
                  <a:pt x="2553272" y="3142489"/>
                </a:lnTo>
                <a:lnTo>
                  <a:pt x="0" y="31424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606461" y="2150896"/>
            <a:ext cx="3350500" cy="3142489"/>
          </a:xfrm>
          <a:custGeom>
            <a:avLst/>
            <a:gdLst/>
            <a:ahLst/>
            <a:cxnLst/>
            <a:rect l="l" t="t" r="r" b="b"/>
            <a:pathLst>
              <a:path w="3350500" h="3142489">
                <a:moveTo>
                  <a:pt x="0" y="0"/>
                </a:moveTo>
                <a:lnTo>
                  <a:pt x="3350500" y="0"/>
                </a:lnTo>
                <a:lnTo>
                  <a:pt x="3350500" y="3142490"/>
                </a:lnTo>
                <a:lnTo>
                  <a:pt x="0" y="31424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438344" y="1118089"/>
            <a:ext cx="9154723" cy="75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7"/>
              </a:lnSpc>
            </a:pPr>
            <a:r>
              <a:rPr lang="en-US" sz="4340">
                <a:solidFill>
                  <a:srgbClr val="000000"/>
                </a:solidFill>
                <a:latin typeface="Arimo Bold"/>
              </a:rPr>
              <a:t>DESCUBRA A FRUTA ESCONDIDA</a:t>
            </a:r>
          </a:p>
        </p:txBody>
      </p:sp>
      <p:sp>
        <p:nvSpPr>
          <p:cNvPr id="10" name="Freeform 10"/>
          <p:cNvSpPr/>
          <p:nvPr/>
        </p:nvSpPr>
        <p:spPr>
          <a:xfrm>
            <a:off x="3588622" y="2244424"/>
            <a:ext cx="1699444" cy="3118245"/>
          </a:xfrm>
          <a:custGeom>
            <a:avLst/>
            <a:gdLst/>
            <a:ahLst/>
            <a:cxnLst/>
            <a:rect l="l" t="t" r="r" b="b"/>
            <a:pathLst>
              <a:path w="1699444" h="3118245">
                <a:moveTo>
                  <a:pt x="0" y="0"/>
                </a:moveTo>
                <a:lnTo>
                  <a:pt x="1699444" y="0"/>
                </a:lnTo>
                <a:lnTo>
                  <a:pt x="169944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9015705" y="2150896"/>
            <a:ext cx="3350500" cy="3142489"/>
          </a:xfrm>
          <a:custGeom>
            <a:avLst/>
            <a:gdLst/>
            <a:ahLst/>
            <a:cxnLst/>
            <a:rect l="l" t="t" r="r" b="b"/>
            <a:pathLst>
              <a:path w="3350500" h="3142489">
                <a:moveTo>
                  <a:pt x="0" y="0"/>
                </a:moveTo>
                <a:lnTo>
                  <a:pt x="3350500" y="0"/>
                </a:lnTo>
                <a:lnTo>
                  <a:pt x="3350500" y="3142490"/>
                </a:lnTo>
                <a:lnTo>
                  <a:pt x="0" y="31424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2680530" y="2255187"/>
            <a:ext cx="2553273" cy="3142489"/>
          </a:xfrm>
          <a:custGeom>
            <a:avLst/>
            <a:gdLst/>
            <a:ahLst/>
            <a:cxnLst/>
            <a:rect l="l" t="t" r="r" b="b"/>
            <a:pathLst>
              <a:path w="2553273" h="3142489">
                <a:moveTo>
                  <a:pt x="0" y="0"/>
                </a:moveTo>
                <a:lnTo>
                  <a:pt x="2553273" y="0"/>
                </a:lnTo>
                <a:lnTo>
                  <a:pt x="2553273" y="3142490"/>
                </a:lnTo>
                <a:lnTo>
                  <a:pt x="0" y="314249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5548128" y="2256546"/>
            <a:ext cx="1699444" cy="3118245"/>
          </a:xfrm>
          <a:custGeom>
            <a:avLst/>
            <a:gdLst/>
            <a:ahLst/>
            <a:cxnLst/>
            <a:rect l="l" t="t" r="r" b="b"/>
            <a:pathLst>
              <a:path w="1699444" h="3118245">
                <a:moveTo>
                  <a:pt x="0" y="0"/>
                </a:moveTo>
                <a:lnTo>
                  <a:pt x="1699443" y="0"/>
                </a:lnTo>
                <a:lnTo>
                  <a:pt x="1699443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>
            <a:hlinkClick r:id="rId12" action="ppaction://hlinksldjump"/>
          </p:cNvPr>
          <p:cNvSpPr/>
          <p:nvPr/>
        </p:nvSpPr>
        <p:spPr>
          <a:xfrm>
            <a:off x="7073279" y="5739564"/>
            <a:ext cx="2843338" cy="3499493"/>
          </a:xfrm>
          <a:custGeom>
            <a:avLst/>
            <a:gdLst/>
            <a:ahLst/>
            <a:cxnLst/>
            <a:rect l="l" t="t" r="r" b="b"/>
            <a:pathLst>
              <a:path w="2843338" h="3499493">
                <a:moveTo>
                  <a:pt x="0" y="0"/>
                </a:moveTo>
                <a:lnTo>
                  <a:pt x="2843339" y="0"/>
                </a:lnTo>
                <a:lnTo>
                  <a:pt x="2843339" y="3499494"/>
                </a:lnTo>
                <a:lnTo>
                  <a:pt x="0" y="34994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>
            <a:hlinkClick r:id="rId13" action="ppaction://hlinksldjump"/>
          </p:cNvPr>
          <p:cNvSpPr/>
          <p:nvPr/>
        </p:nvSpPr>
        <p:spPr>
          <a:xfrm>
            <a:off x="3159964" y="5766563"/>
            <a:ext cx="1892510" cy="3472495"/>
          </a:xfrm>
          <a:custGeom>
            <a:avLst/>
            <a:gdLst/>
            <a:ahLst/>
            <a:cxnLst/>
            <a:rect l="l" t="t" r="r" b="b"/>
            <a:pathLst>
              <a:path w="1892510" h="3472495">
                <a:moveTo>
                  <a:pt x="0" y="0"/>
                </a:moveTo>
                <a:lnTo>
                  <a:pt x="1892509" y="0"/>
                </a:lnTo>
                <a:lnTo>
                  <a:pt x="1892509" y="3472495"/>
                </a:lnTo>
                <a:lnTo>
                  <a:pt x="0" y="34724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>
            <a:hlinkClick r:id="rId13" action="ppaction://hlinksldjump"/>
          </p:cNvPr>
          <p:cNvSpPr/>
          <p:nvPr/>
        </p:nvSpPr>
        <p:spPr>
          <a:xfrm>
            <a:off x="11816993" y="5599678"/>
            <a:ext cx="3731135" cy="3499493"/>
          </a:xfrm>
          <a:custGeom>
            <a:avLst/>
            <a:gdLst/>
            <a:ahLst/>
            <a:cxnLst/>
            <a:rect l="l" t="t" r="r" b="b"/>
            <a:pathLst>
              <a:path w="3731135" h="3499493">
                <a:moveTo>
                  <a:pt x="0" y="0"/>
                </a:moveTo>
                <a:lnTo>
                  <a:pt x="3731135" y="0"/>
                </a:lnTo>
                <a:lnTo>
                  <a:pt x="3731135" y="3499493"/>
                </a:lnTo>
                <a:lnTo>
                  <a:pt x="0" y="34994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5583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493460" y="2150896"/>
            <a:ext cx="16927002" cy="3351072"/>
            <a:chOff x="0" y="0"/>
            <a:chExt cx="4458140" cy="88258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58140" cy="882587"/>
            </a:xfrm>
            <a:custGeom>
              <a:avLst/>
              <a:gdLst/>
              <a:ahLst/>
              <a:cxnLst/>
              <a:rect l="l" t="t" r="r" b="b"/>
              <a:pathLst>
                <a:path w="4458140" h="882587">
                  <a:moveTo>
                    <a:pt x="0" y="0"/>
                  </a:moveTo>
                  <a:lnTo>
                    <a:pt x="4458140" y="0"/>
                  </a:lnTo>
                  <a:lnTo>
                    <a:pt x="4458140" y="882587"/>
                  </a:lnTo>
                  <a:lnTo>
                    <a:pt x="0" y="88258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4458140" cy="9302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705404" y="2244424"/>
            <a:ext cx="2553273" cy="3142489"/>
          </a:xfrm>
          <a:custGeom>
            <a:avLst/>
            <a:gdLst/>
            <a:ahLst/>
            <a:cxnLst/>
            <a:rect l="l" t="t" r="r" b="b"/>
            <a:pathLst>
              <a:path w="2553273" h="3142489">
                <a:moveTo>
                  <a:pt x="0" y="0"/>
                </a:moveTo>
                <a:lnTo>
                  <a:pt x="2553272" y="0"/>
                </a:lnTo>
                <a:lnTo>
                  <a:pt x="2553272" y="3142489"/>
                </a:lnTo>
                <a:lnTo>
                  <a:pt x="0" y="31424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606461" y="2150896"/>
            <a:ext cx="3350500" cy="3142489"/>
          </a:xfrm>
          <a:custGeom>
            <a:avLst/>
            <a:gdLst/>
            <a:ahLst/>
            <a:cxnLst/>
            <a:rect l="l" t="t" r="r" b="b"/>
            <a:pathLst>
              <a:path w="3350500" h="3142489">
                <a:moveTo>
                  <a:pt x="0" y="0"/>
                </a:moveTo>
                <a:lnTo>
                  <a:pt x="3350500" y="0"/>
                </a:lnTo>
                <a:lnTo>
                  <a:pt x="3350500" y="3142490"/>
                </a:lnTo>
                <a:lnTo>
                  <a:pt x="0" y="31424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6703956" y="1118089"/>
            <a:ext cx="4623498" cy="75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7"/>
              </a:lnSpc>
            </a:pPr>
            <a:r>
              <a:rPr lang="en-US" sz="4340">
                <a:solidFill>
                  <a:srgbClr val="000000"/>
                </a:solidFill>
                <a:latin typeface="Arimo Bold"/>
              </a:rPr>
              <a:t>VOCÊ ACERTOU!</a:t>
            </a:r>
          </a:p>
        </p:txBody>
      </p:sp>
      <p:sp>
        <p:nvSpPr>
          <p:cNvPr id="10" name="Freeform 10"/>
          <p:cNvSpPr/>
          <p:nvPr/>
        </p:nvSpPr>
        <p:spPr>
          <a:xfrm>
            <a:off x="3588622" y="2244424"/>
            <a:ext cx="1699444" cy="3118245"/>
          </a:xfrm>
          <a:custGeom>
            <a:avLst/>
            <a:gdLst/>
            <a:ahLst/>
            <a:cxnLst/>
            <a:rect l="l" t="t" r="r" b="b"/>
            <a:pathLst>
              <a:path w="1699444" h="3118245">
                <a:moveTo>
                  <a:pt x="0" y="0"/>
                </a:moveTo>
                <a:lnTo>
                  <a:pt x="1699444" y="0"/>
                </a:lnTo>
                <a:lnTo>
                  <a:pt x="169944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9015705" y="2150896"/>
            <a:ext cx="3350500" cy="3142489"/>
          </a:xfrm>
          <a:custGeom>
            <a:avLst/>
            <a:gdLst/>
            <a:ahLst/>
            <a:cxnLst/>
            <a:rect l="l" t="t" r="r" b="b"/>
            <a:pathLst>
              <a:path w="3350500" h="3142489">
                <a:moveTo>
                  <a:pt x="0" y="0"/>
                </a:moveTo>
                <a:lnTo>
                  <a:pt x="3350500" y="0"/>
                </a:lnTo>
                <a:lnTo>
                  <a:pt x="3350500" y="3142490"/>
                </a:lnTo>
                <a:lnTo>
                  <a:pt x="0" y="31424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5548128" y="2256546"/>
            <a:ext cx="1699444" cy="3118245"/>
          </a:xfrm>
          <a:custGeom>
            <a:avLst/>
            <a:gdLst/>
            <a:ahLst/>
            <a:cxnLst/>
            <a:rect l="l" t="t" r="r" b="b"/>
            <a:pathLst>
              <a:path w="1699444" h="3118245">
                <a:moveTo>
                  <a:pt x="0" y="0"/>
                </a:moveTo>
                <a:lnTo>
                  <a:pt x="1699443" y="0"/>
                </a:lnTo>
                <a:lnTo>
                  <a:pt x="1699443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2994855" y="2244424"/>
            <a:ext cx="2553273" cy="3142489"/>
          </a:xfrm>
          <a:custGeom>
            <a:avLst/>
            <a:gdLst/>
            <a:ahLst/>
            <a:cxnLst/>
            <a:rect l="l" t="t" r="r" b="b"/>
            <a:pathLst>
              <a:path w="2553273" h="3142489">
                <a:moveTo>
                  <a:pt x="0" y="0"/>
                </a:moveTo>
                <a:lnTo>
                  <a:pt x="2553273" y="0"/>
                </a:lnTo>
                <a:lnTo>
                  <a:pt x="2553273" y="3142489"/>
                </a:lnTo>
                <a:lnTo>
                  <a:pt x="0" y="31424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-203707" y="249370"/>
            <a:ext cx="18438824" cy="18438824"/>
          </a:xfrm>
          <a:prstGeom prst="rect">
            <a:avLst/>
          </a:prstGeom>
        </p:spPr>
      </p:pic>
      <p:sp>
        <p:nvSpPr>
          <p:cNvPr id="15" name="Freeform 15"/>
          <p:cNvSpPr/>
          <p:nvPr/>
        </p:nvSpPr>
        <p:spPr>
          <a:xfrm>
            <a:off x="7073279" y="5739564"/>
            <a:ext cx="2843338" cy="3499493"/>
          </a:xfrm>
          <a:custGeom>
            <a:avLst/>
            <a:gdLst/>
            <a:ahLst/>
            <a:cxnLst/>
            <a:rect l="l" t="t" r="r" b="b"/>
            <a:pathLst>
              <a:path w="2843338" h="3499493">
                <a:moveTo>
                  <a:pt x="0" y="0"/>
                </a:moveTo>
                <a:lnTo>
                  <a:pt x="2843339" y="0"/>
                </a:lnTo>
                <a:lnTo>
                  <a:pt x="2843339" y="3499494"/>
                </a:lnTo>
                <a:lnTo>
                  <a:pt x="0" y="34994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159964" y="5766563"/>
            <a:ext cx="1892510" cy="3472495"/>
          </a:xfrm>
          <a:custGeom>
            <a:avLst/>
            <a:gdLst/>
            <a:ahLst/>
            <a:cxnLst/>
            <a:rect l="l" t="t" r="r" b="b"/>
            <a:pathLst>
              <a:path w="1892510" h="3472495">
                <a:moveTo>
                  <a:pt x="0" y="0"/>
                </a:moveTo>
                <a:lnTo>
                  <a:pt x="1892509" y="0"/>
                </a:lnTo>
                <a:lnTo>
                  <a:pt x="1892509" y="3472495"/>
                </a:lnTo>
                <a:lnTo>
                  <a:pt x="0" y="34724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1816993" y="5599678"/>
            <a:ext cx="3731135" cy="3499493"/>
          </a:xfrm>
          <a:custGeom>
            <a:avLst/>
            <a:gdLst/>
            <a:ahLst/>
            <a:cxnLst/>
            <a:rect l="l" t="t" r="r" b="b"/>
            <a:pathLst>
              <a:path w="3731135" h="3499493">
                <a:moveTo>
                  <a:pt x="0" y="0"/>
                </a:moveTo>
                <a:lnTo>
                  <a:pt x="3731135" y="0"/>
                </a:lnTo>
                <a:lnTo>
                  <a:pt x="3731135" y="3499493"/>
                </a:lnTo>
                <a:lnTo>
                  <a:pt x="0" y="34994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5583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964365" y="3630839"/>
            <a:ext cx="5502008" cy="5502008"/>
          </a:xfrm>
          <a:custGeom>
            <a:avLst/>
            <a:gdLst/>
            <a:ahLst/>
            <a:cxnLst/>
            <a:rect l="l" t="t" r="r" b="b"/>
            <a:pathLst>
              <a:path w="5502008" h="5502008">
                <a:moveTo>
                  <a:pt x="0" y="0"/>
                </a:moveTo>
                <a:lnTo>
                  <a:pt x="5502007" y="0"/>
                </a:lnTo>
                <a:lnTo>
                  <a:pt x="5502007" y="5502007"/>
                </a:lnTo>
                <a:lnTo>
                  <a:pt x="0" y="55020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438344" y="1118089"/>
            <a:ext cx="9154723" cy="75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7"/>
              </a:lnSpc>
            </a:pPr>
            <a:r>
              <a:rPr lang="en-US" sz="4340">
                <a:solidFill>
                  <a:srgbClr val="000000"/>
                </a:solidFill>
                <a:latin typeface="Arimo Bold"/>
              </a:rPr>
              <a:t>DESCUBRA A FRUTA ESCONDIDA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96034" y="1608074"/>
            <a:ext cx="15038669" cy="2022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34"/>
              </a:lnSpc>
            </a:pPr>
            <a:r>
              <a:rPr lang="en-US" sz="11524">
                <a:solidFill>
                  <a:srgbClr val="000000"/>
                </a:solidFill>
                <a:latin typeface="Arimo Bold"/>
              </a:rPr>
              <a:t>TENTE NOVAMENTE!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5583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493460" y="2150896"/>
            <a:ext cx="16927002" cy="3351072"/>
            <a:chOff x="0" y="0"/>
            <a:chExt cx="4458140" cy="88258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58140" cy="882587"/>
            </a:xfrm>
            <a:custGeom>
              <a:avLst/>
              <a:gdLst/>
              <a:ahLst/>
              <a:cxnLst/>
              <a:rect l="l" t="t" r="r" b="b"/>
              <a:pathLst>
                <a:path w="4458140" h="882587">
                  <a:moveTo>
                    <a:pt x="0" y="0"/>
                  </a:moveTo>
                  <a:lnTo>
                    <a:pt x="4458140" y="0"/>
                  </a:lnTo>
                  <a:lnTo>
                    <a:pt x="4458140" y="882587"/>
                  </a:lnTo>
                  <a:lnTo>
                    <a:pt x="0" y="88258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4458140" cy="9302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3650219" y="2359479"/>
            <a:ext cx="2382343" cy="2932114"/>
          </a:xfrm>
          <a:custGeom>
            <a:avLst/>
            <a:gdLst/>
            <a:ahLst/>
            <a:cxnLst/>
            <a:rect l="l" t="t" r="r" b="b"/>
            <a:pathLst>
              <a:path w="2382343" h="2932114">
                <a:moveTo>
                  <a:pt x="0" y="0"/>
                </a:moveTo>
                <a:lnTo>
                  <a:pt x="2382343" y="0"/>
                </a:lnTo>
                <a:lnTo>
                  <a:pt x="2382343" y="2932114"/>
                </a:lnTo>
                <a:lnTo>
                  <a:pt x="0" y="29321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85147" y="2276567"/>
            <a:ext cx="2738648" cy="3015026"/>
          </a:xfrm>
          <a:custGeom>
            <a:avLst/>
            <a:gdLst/>
            <a:ahLst/>
            <a:cxnLst/>
            <a:rect l="l" t="t" r="r" b="b"/>
            <a:pathLst>
              <a:path w="2738648" h="3015026">
                <a:moveTo>
                  <a:pt x="0" y="0"/>
                </a:moveTo>
                <a:lnTo>
                  <a:pt x="2738648" y="0"/>
                </a:lnTo>
                <a:lnTo>
                  <a:pt x="2738648" y="3015026"/>
                </a:lnTo>
                <a:lnTo>
                  <a:pt x="0" y="30150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438344" y="1118089"/>
            <a:ext cx="9154723" cy="75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7"/>
              </a:lnSpc>
            </a:pPr>
            <a:r>
              <a:rPr lang="en-US" sz="4340">
                <a:solidFill>
                  <a:srgbClr val="000000"/>
                </a:solidFill>
                <a:latin typeface="Arimo Bold"/>
              </a:rPr>
              <a:t>DESCUBRA A FRUTA ESCONDIDA</a:t>
            </a:r>
          </a:p>
        </p:txBody>
      </p:sp>
      <p:sp>
        <p:nvSpPr>
          <p:cNvPr id="10" name="Freeform 10"/>
          <p:cNvSpPr/>
          <p:nvPr/>
        </p:nvSpPr>
        <p:spPr>
          <a:xfrm>
            <a:off x="6032562" y="2150896"/>
            <a:ext cx="1699444" cy="3118245"/>
          </a:xfrm>
          <a:custGeom>
            <a:avLst/>
            <a:gdLst/>
            <a:ahLst/>
            <a:cxnLst/>
            <a:rect l="l" t="t" r="r" b="b"/>
            <a:pathLst>
              <a:path w="1699444" h="3118245">
                <a:moveTo>
                  <a:pt x="0" y="0"/>
                </a:moveTo>
                <a:lnTo>
                  <a:pt x="1699444" y="0"/>
                </a:lnTo>
                <a:lnTo>
                  <a:pt x="169944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8381444" y="2254116"/>
            <a:ext cx="2738648" cy="3015026"/>
          </a:xfrm>
          <a:custGeom>
            <a:avLst/>
            <a:gdLst/>
            <a:ahLst/>
            <a:cxnLst/>
            <a:rect l="l" t="t" r="r" b="b"/>
            <a:pathLst>
              <a:path w="2738648" h="3015026">
                <a:moveTo>
                  <a:pt x="0" y="0"/>
                </a:moveTo>
                <a:lnTo>
                  <a:pt x="2738648" y="0"/>
                </a:lnTo>
                <a:lnTo>
                  <a:pt x="2738648" y="3015025"/>
                </a:lnTo>
                <a:lnTo>
                  <a:pt x="0" y="301502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663671" y="2318023"/>
            <a:ext cx="2382343" cy="2932114"/>
          </a:xfrm>
          <a:custGeom>
            <a:avLst/>
            <a:gdLst/>
            <a:ahLst/>
            <a:cxnLst/>
            <a:rect l="l" t="t" r="r" b="b"/>
            <a:pathLst>
              <a:path w="2382343" h="2932114">
                <a:moveTo>
                  <a:pt x="0" y="0"/>
                </a:moveTo>
                <a:lnTo>
                  <a:pt x="2382343" y="0"/>
                </a:lnTo>
                <a:lnTo>
                  <a:pt x="2382343" y="2932114"/>
                </a:lnTo>
                <a:lnTo>
                  <a:pt x="0" y="29321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589593" y="2254116"/>
            <a:ext cx="1699444" cy="3118245"/>
          </a:xfrm>
          <a:custGeom>
            <a:avLst/>
            <a:gdLst/>
            <a:ahLst/>
            <a:cxnLst/>
            <a:rect l="l" t="t" r="r" b="b"/>
            <a:pathLst>
              <a:path w="1699444" h="3118245">
                <a:moveTo>
                  <a:pt x="0" y="0"/>
                </a:moveTo>
                <a:lnTo>
                  <a:pt x="1699444" y="0"/>
                </a:lnTo>
                <a:lnTo>
                  <a:pt x="169944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>
            <a:hlinkClick r:id="rId12" action="ppaction://hlinksldjump"/>
          </p:cNvPr>
          <p:cNvSpPr/>
          <p:nvPr/>
        </p:nvSpPr>
        <p:spPr>
          <a:xfrm>
            <a:off x="12502105" y="5793349"/>
            <a:ext cx="3087818" cy="3399433"/>
          </a:xfrm>
          <a:custGeom>
            <a:avLst/>
            <a:gdLst/>
            <a:ahLst/>
            <a:cxnLst/>
            <a:rect l="l" t="t" r="r" b="b"/>
            <a:pathLst>
              <a:path w="3087818" h="3399433">
                <a:moveTo>
                  <a:pt x="0" y="0"/>
                </a:moveTo>
                <a:lnTo>
                  <a:pt x="3087818" y="0"/>
                </a:lnTo>
                <a:lnTo>
                  <a:pt x="3087818" y="3399433"/>
                </a:lnTo>
                <a:lnTo>
                  <a:pt x="0" y="33994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>
            <a:hlinkClick r:id="rId13" action="ppaction://hlinksldjump"/>
          </p:cNvPr>
          <p:cNvSpPr/>
          <p:nvPr/>
        </p:nvSpPr>
        <p:spPr>
          <a:xfrm>
            <a:off x="7455424" y="5840090"/>
            <a:ext cx="2686085" cy="3305950"/>
          </a:xfrm>
          <a:custGeom>
            <a:avLst/>
            <a:gdLst/>
            <a:ahLst/>
            <a:cxnLst/>
            <a:rect l="l" t="t" r="r" b="b"/>
            <a:pathLst>
              <a:path w="2686085" h="3305950">
                <a:moveTo>
                  <a:pt x="0" y="0"/>
                </a:moveTo>
                <a:lnTo>
                  <a:pt x="2686085" y="0"/>
                </a:lnTo>
                <a:lnTo>
                  <a:pt x="2686085" y="3305951"/>
                </a:lnTo>
                <a:lnTo>
                  <a:pt x="0" y="33059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>
            <a:hlinkClick r:id="rId13" action="ppaction://hlinksldjump"/>
          </p:cNvPr>
          <p:cNvSpPr/>
          <p:nvPr/>
        </p:nvSpPr>
        <p:spPr>
          <a:xfrm>
            <a:off x="2342904" y="5676969"/>
            <a:ext cx="1916118" cy="3515813"/>
          </a:xfrm>
          <a:custGeom>
            <a:avLst/>
            <a:gdLst/>
            <a:ahLst/>
            <a:cxnLst/>
            <a:rect l="l" t="t" r="r" b="b"/>
            <a:pathLst>
              <a:path w="1916118" h="3515813">
                <a:moveTo>
                  <a:pt x="0" y="0"/>
                </a:moveTo>
                <a:lnTo>
                  <a:pt x="1916118" y="0"/>
                </a:lnTo>
                <a:lnTo>
                  <a:pt x="1916118" y="3515813"/>
                </a:lnTo>
                <a:lnTo>
                  <a:pt x="0" y="351581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5583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493460" y="2150896"/>
            <a:ext cx="16927002" cy="3351072"/>
            <a:chOff x="0" y="0"/>
            <a:chExt cx="4458140" cy="88258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58140" cy="882587"/>
            </a:xfrm>
            <a:custGeom>
              <a:avLst/>
              <a:gdLst/>
              <a:ahLst/>
              <a:cxnLst/>
              <a:rect l="l" t="t" r="r" b="b"/>
              <a:pathLst>
                <a:path w="4458140" h="882587">
                  <a:moveTo>
                    <a:pt x="0" y="0"/>
                  </a:moveTo>
                  <a:lnTo>
                    <a:pt x="4458140" y="0"/>
                  </a:lnTo>
                  <a:lnTo>
                    <a:pt x="4458140" y="882587"/>
                  </a:lnTo>
                  <a:lnTo>
                    <a:pt x="0" y="88258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4458140" cy="9302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3650219" y="2359479"/>
            <a:ext cx="2382343" cy="2932114"/>
          </a:xfrm>
          <a:custGeom>
            <a:avLst/>
            <a:gdLst/>
            <a:ahLst/>
            <a:cxnLst/>
            <a:rect l="l" t="t" r="r" b="b"/>
            <a:pathLst>
              <a:path w="2382343" h="2932114">
                <a:moveTo>
                  <a:pt x="0" y="0"/>
                </a:moveTo>
                <a:lnTo>
                  <a:pt x="2382343" y="0"/>
                </a:lnTo>
                <a:lnTo>
                  <a:pt x="2382343" y="2932114"/>
                </a:lnTo>
                <a:lnTo>
                  <a:pt x="0" y="29321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85147" y="2305726"/>
            <a:ext cx="2738648" cy="3015026"/>
          </a:xfrm>
          <a:custGeom>
            <a:avLst/>
            <a:gdLst/>
            <a:ahLst/>
            <a:cxnLst/>
            <a:rect l="l" t="t" r="r" b="b"/>
            <a:pathLst>
              <a:path w="2738648" h="3015026">
                <a:moveTo>
                  <a:pt x="0" y="0"/>
                </a:moveTo>
                <a:lnTo>
                  <a:pt x="2738648" y="0"/>
                </a:lnTo>
                <a:lnTo>
                  <a:pt x="2738648" y="3015025"/>
                </a:lnTo>
                <a:lnTo>
                  <a:pt x="0" y="30150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6703956" y="1118089"/>
            <a:ext cx="4623498" cy="75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7"/>
              </a:lnSpc>
            </a:pPr>
            <a:r>
              <a:rPr lang="en-US" sz="4340">
                <a:solidFill>
                  <a:srgbClr val="000000"/>
                </a:solidFill>
                <a:latin typeface="Arimo Bold"/>
              </a:rPr>
              <a:t>VOCÊ ACERTOU!</a:t>
            </a:r>
          </a:p>
        </p:txBody>
      </p:sp>
      <p:sp>
        <p:nvSpPr>
          <p:cNvPr id="10" name="Freeform 10"/>
          <p:cNvSpPr/>
          <p:nvPr/>
        </p:nvSpPr>
        <p:spPr>
          <a:xfrm>
            <a:off x="6032562" y="2180055"/>
            <a:ext cx="1699444" cy="3118245"/>
          </a:xfrm>
          <a:custGeom>
            <a:avLst/>
            <a:gdLst/>
            <a:ahLst/>
            <a:cxnLst/>
            <a:rect l="l" t="t" r="r" b="b"/>
            <a:pathLst>
              <a:path w="1699444" h="3118245">
                <a:moveTo>
                  <a:pt x="0" y="0"/>
                </a:moveTo>
                <a:lnTo>
                  <a:pt x="1699444" y="0"/>
                </a:lnTo>
                <a:lnTo>
                  <a:pt x="169944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1663671" y="2318023"/>
            <a:ext cx="2382343" cy="2932114"/>
          </a:xfrm>
          <a:custGeom>
            <a:avLst/>
            <a:gdLst/>
            <a:ahLst/>
            <a:cxnLst/>
            <a:rect l="l" t="t" r="r" b="b"/>
            <a:pathLst>
              <a:path w="2382343" h="2932114">
                <a:moveTo>
                  <a:pt x="0" y="0"/>
                </a:moveTo>
                <a:lnTo>
                  <a:pt x="2382343" y="0"/>
                </a:lnTo>
                <a:lnTo>
                  <a:pt x="2382343" y="2932114"/>
                </a:lnTo>
                <a:lnTo>
                  <a:pt x="0" y="29321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589593" y="2254116"/>
            <a:ext cx="1699444" cy="3118245"/>
          </a:xfrm>
          <a:custGeom>
            <a:avLst/>
            <a:gdLst/>
            <a:ahLst/>
            <a:cxnLst/>
            <a:rect l="l" t="t" r="r" b="b"/>
            <a:pathLst>
              <a:path w="1699444" h="3118245">
                <a:moveTo>
                  <a:pt x="0" y="0"/>
                </a:moveTo>
                <a:lnTo>
                  <a:pt x="1699444" y="0"/>
                </a:lnTo>
                <a:lnTo>
                  <a:pt x="169944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8328514" y="2305726"/>
            <a:ext cx="2738648" cy="3015026"/>
          </a:xfrm>
          <a:custGeom>
            <a:avLst/>
            <a:gdLst/>
            <a:ahLst/>
            <a:cxnLst/>
            <a:rect l="l" t="t" r="r" b="b"/>
            <a:pathLst>
              <a:path w="2738648" h="3015026">
                <a:moveTo>
                  <a:pt x="0" y="0"/>
                </a:moveTo>
                <a:lnTo>
                  <a:pt x="2738649" y="0"/>
                </a:lnTo>
                <a:lnTo>
                  <a:pt x="2738649" y="3015025"/>
                </a:lnTo>
                <a:lnTo>
                  <a:pt x="0" y="30150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-252203" y="358476"/>
            <a:ext cx="18438824" cy="18438824"/>
          </a:xfrm>
          <a:prstGeom prst="rect">
            <a:avLst/>
          </a:prstGeom>
        </p:spPr>
      </p:pic>
      <p:sp>
        <p:nvSpPr>
          <p:cNvPr id="15" name="Freeform 15"/>
          <p:cNvSpPr/>
          <p:nvPr/>
        </p:nvSpPr>
        <p:spPr>
          <a:xfrm>
            <a:off x="12502105" y="5793349"/>
            <a:ext cx="3087818" cy="3399433"/>
          </a:xfrm>
          <a:custGeom>
            <a:avLst/>
            <a:gdLst/>
            <a:ahLst/>
            <a:cxnLst/>
            <a:rect l="l" t="t" r="r" b="b"/>
            <a:pathLst>
              <a:path w="3087818" h="3399433">
                <a:moveTo>
                  <a:pt x="0" y="0"/>
                </a:moveTo>
                <a:lnTo>
                  <a:pt x="3087818" y="0"/>
                </a:lnTo>
                <a:lnTo>
                  <a:pt x="3087818" y="3399433"/>
                </a:lnTo>
                <a:lnTo>
                  <a:pt x="0" y="33994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7455424" y="5840090"/>
            <a:ext cx="2686085" cy="3305950"/>
          </a:xfrm>
          <a:custGeom>
            <a:avLst/>
            <a:gdLst/>
            <a:ahLst/>
            <a:cxnLst/>
            <a:rect l="l" t="t" r="r" b="b"/>
            <a:pathLst>
              <a:path w="2686085" h="3305950">
                <a:moveTo>
                  <a:pt x="0" y="0"/>
                </a:moveTo>
                <a:lnTo>
                  <a:pt x="2686085" y="0"/>
                </a:lnTo>
                <a:lnTo>
                  <a:pt x="2686085" y="3305951"/>
                </a:lnTo>
                <a:lnTo>
                  <a:pt x="0" y="33059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2342904" y="5676969"/>
            <a:ext cx="1916118" cy="3515813"/>
          </a:xfrm>
          <a:custGeom>
            <a:avLst/>
            <a:gdLst/>
            <a:ahLst/>
            <a:cxnLst/>
            <a:rect l="l" t="t" r="r" b="b"/>
            <a:pathLst>
              <a:path w="1916118" h="3515813">
                <a:moveTo>
                  <a:pt x="0" y="0"/>
                </a:moveTo>
                <a:lnTo>
                  <a:pt x="1916118" y="0"/>
                </a:lnTo>
                <a:lnTo>
                  <a:pt x="1916118" y="3515813"/>
                </a:lnTo>
                <a:lnTo>
                  <a:pt x="0" y="351581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5583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964365" y="3630839"/>
            <a:ext cx="5502008" cy="5502008"/>
          </a:xfrm>
          <a:custGeom>
            <a:avLst/>
            <a:gdLst/>
            <a:ahLst/>
            <a:cxnLst/>
            <a:rect l="l" t="t" r="r" b="b"/>
            <a:pathLst>
              <a:path w="5502008" h="5502008">
                <a:moveTo>
                  <a:pt x="0" y="0"/>
                </a:moveTo>
                <a:lnTo>
                  <a:pt x="5502007" y="0"/>
                </a:lnTo>
                <a:lnTo>
                  <a:pt x="5502007" y="5502007"/>
                </a:lnTo>
                <a:lnTo>
                  <a:pt x="0" y="55020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438344" y="1118089"/>
            <a:ext cx="9154723" cy="75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7"/>
              </a:lnSpc>
            </a:pPr>
            <a:r>
              <a:rPr lang="en-US" sz="4340">
                <a:solidFill>
                  <a:srgbClr val="000000"/>
                </a:solidFill>
                <a:latin typeface="Arimo Bold"/>
              </a:rPr>
              <a:t>DESCUBRA A FRUTA ESCONDIDA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96034" y="1608074"/>
            <a:ext cx="15038669" cy="2022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34"/>
              </a:lnSpc>
            </a:pPr>
            <a:r>
              <a:rPr lang="en-US" sz="11524">
                <a:solidFill>
                  <a:srgbClr val="000000"/>
                </a:solidFill>
                <a:latin typeface="Arimo Bold"/>
              </a:rPr>
              <a:t>TENTE NOVAMENTE!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17832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7"/>
                </a:lnTo>
                <a:lnTo>
                  <a:pt x="0" y="109416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5583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493460" y="2150896"/>
            <a:ext cx="16927002" cy="3351072"/>
            <a:chOff x="0" y="0"/>
            <a:chExt cx="4458140" cy="88258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58140" cy="882587"/>
            </a:xfrm>
            <a:custGeom>
              <a:avLst/>
              <a:gdLst/>
              <a:ahLst/>
              <a:cxnLst/>
              <a:rect l="l" t="t" r="r" b="b"/>
              <a:pathLst>
                <a:path w="4458140" h="882587">
                  <a:moveTo>
                    <a:pt x="0" y="0"/>
                  </a:moveTo>
                  <a:lnTo>
                    <a:pt x="4458140" y="0"/>
                  </a:lnTo>
                  <a:lnTo>
                    <a:pt x="4458140" y="882587"/>
                  </a:lnTo>
                  <a:lnTo>
                    <a:pt x="0" y="88258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4458140" cy="9302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742845" y="3042916"/>
            <a:ext cx="4028614" cy="1957235"/>
          </a:xfrm>
          <a:custGeom>
            <a:avLst/>
            <a:gdLst/>
            <a:ahLst/>
            <a:cxnLst/>
            <a:rect l="l" t="t" r="r" b="b"/>
            <a:pathLst>
              <a:path w="4028614" h="1957235">
                <a:moveTo>
                  <a:pt x="0" y="0"/>
                </a:moveTo>
                <a:lnTo>
                  <a:pt x="4028615" y="0"/>
                </a:lnTo>
                <a:lnTo>
                  <a:pt x="4028615" y="1957235"/>
                </a:lnTo>
                <a:lnTo>
                  <a:pt x="0" y="19572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438344" y="1118089"/>
            <a:ext cx="9154723" cy="75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7"/>
              </a:lnSpc>
            </a:pPr>
            <a:r>
              <a:rPr lang="en-US" sz="4340">
                <a:solidFill>
                  <a:srgbClr val="000000"/>
                </a:solidFill>
                <a:latin typeface="Arimo Bold"/>
              </a:rPr>
              <a:t>DESCUBRA A FRUTA ESCONDIDA</a:t>
            </a:r>
          </a:p>
        </p:txBody>
      </p:sp>
      <p:sp>
        <p:nvSpPr>
          <p:cNvPr id="9" name="Freeform 9"/>
          <p:cNvSpPr/>
          <p:nvPr/>
        </p:nvSpPr>
        <p:spPr>
          <a:xfrm>
            <a:off x="4771460" y="2360375"/>
            <a:ext cx="2382343" cy="2932114"/>
          </a:xfrm>
          <a:custGeom>
            <a:avLst/>
            <a:gdLst/>
            <a:ahLst/>
            <a:cxnLst/>
            <a:rect l="l" t="t" r="r" b="b"/>
            <a:pathLst>
              <a:path w="2382343" h="2932114">
                <a:moveTo>
                  <a:pt x="0" y="0"/>
                </a:moveTo>
                <a:lnTo>
                  <a:pt x="2382342" y="0"/>
                </a:lnTo>
                <a:lnTo>
                  <a:pt x="2382342" y="2932114"/>
                </a:lnTo>
                <a:lnTo>
                  <a:pt x="0" y="29321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7153802" y="2359479"/>
            <a:ext cx="2968303" cy="2784021"/>
          </a:xfrm>
          <a:custGeom>
            <a:avLst/>
            <a:gdLst/>
            <a:ahLst/>
            <a:cxnLst/>
            <a:rect l="l" t="t" r="r" b="b"/>
            <a:pathLst>
              <a:path w="2968303" h="2784021">
                <a:moveTo>
                  <a:pt x="0" y="0"/>
                </a:moveTo>
                <a:lnTo>
                  <a:pt x="2968304" y="0"/>
                </a:lnTo>
                <a:lnTo>
                  <a:pt x="2968304" y="2784021"/>
                </a:lnTo>
                <a:lnTo>
                  <a:pt x="0" y="27840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262382" y="2359479"/>
            <a:ext cx="2968303" cy="2784021"/>
          </a:xfrm>
          <a:custGeom>
            <a:avLst/>
            <a:gdLst/>
            <a:ahLst/>
            <a:cxnLst/>
            <a:rect l="l" t="t" r="r" b="b"/>
            <a:pathLst>
              <a:path w="2968303" h="2784021">
                <a:moveTo>
                  <a:pt x="0" y="0"/>
                </a:moveTo>
                <a:lnTo>
                  <a:pt x="2968304" y="0"/>
                </a:lnTo>
                <a:lnTo>
                  <a:pt x="2968304" y="2784021"/>
                </a:lnTo>
                <a:lnTo>
                  <a:pt x="0" y="27840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230686" y="3186265"/>
            <a:ext cx="4028614" cy="1957235"/>
          </a:xfrm>
          <a:custGeom>
            <a:avLst/>
            <a:gdLst/>
            <a:ahLst/>
            <a:cxnLst/>
            <a:rect l="l" t="t" r="r" b="b"/>
            <a:pathLst>
              <a:path w="4028614" h="1957235">
                <a:moveTo>
                  <a:pt x="0" y="0"/>
                </a:moveTo>
                <a:lnTo>
                  <a:pt x="4028614" y="0"/>
                </a:lnTo>
                <a:lnTo>
                  <a:pt x="4028614" y="1957235"/>
                </a:lnTo>
                <a:lnTo>
                  <a:pt x="0" y="195723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>
            <a:hlinkClick r:id="rId12" action="ppaction://hlinksldjump"/>
          </p:cNvPr>
          <p:cNvSpPr/>
          <p:nvPr/>
        </p:nvSpPr>
        <p:spPr>
          <a:xfrm>
            <a:off x="1570568" y="6638625"/>
            <a:ext cx="4674907" cy="2271226"/>
          </a:xfrm>
          <a:custGeom>
            <a:avLst/>
            <a:gdLst/>
            <a:ahLst/>
            <a:cxnLst/>
            <a:rect l="l" t="t" r="r" b="b"/>
            <a:pathLst>
              <a:path w="4674907" h="2271226">
                <a:moveTo>
                  <a:pt x="0" y="0"/>
                </a:moveTo>
                <a:lnTo>
                  <a:pt x="4674907" y="0"/>
                </a:lnTo>
                <a:lnTo>
                  <a:pt x="4674907" y="2271226"/>
                </a:lnTo>
                <a:lnTo>
                  <a:pt x="0" y="22712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>
            <a:hlinkClick r:id="rId13" action="ppaction://hlinksldjump"/>
          </p:cNvPr>
          <p:cNvSpPr/>
          <p:nvPr/>
        </p:nvSpPr>
        <p:spPr>
          <a:xfrm>
            <a:off x="12541200" y="5679201"/>
            <a:ext cx="2764531" cy="3402500"/>
          </a:xfrm>
          <a:custGeom>
            <a:avLst/>
            <a:gdLst/>
            <a:ahLst/>
            <a:cxnLst/>
            <a:rect l="l" t="t" r="r" b="b"/>
            <a:pathLst>
              <a:path w="2764531" h="3402500">
                <a:moveTo>
                  <a:pt x="0" y="0"/>
                </a:moveTo>
                <a:lnTo>
                  <a:pt x="2764532" y="0"/>
                </a:lnTo>
                <a:lnTo>
                  <a:pt x="2764532" y="3402500"/>
                </a:lnTo>
                <a:lnTo>
                  <a:pt x="0" y="34025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>
            <a:hlinkClick r:id="rId13" action="ppaction://hlinksldjump"/>
          </p:cNvPr>
          <p:cNvSpPr/>
          <p:nvPr/>
        </p:nvSpPr>
        <p:spPr>
          <a:xfrm>
            <a:off x="7259781" y="5679201"/>
            <a:ext cx="3444495" cy="3230649"/>
          </a:xfrm>
          <a:custGeom>
            <a:avLst/>
            <a:gdLst/>
            <a:ahLst/>
            <a:cxnLst/>
            <a:rect l="l" t="t" r="r" b="b"/>
            <a:pathLst>
              <a:path w="3444495" h="3230649">
                <a:moveTo>
                  <a:pt x="0" y="0"/>
                </a:moveTo>
                <a:lnTo>
                  <a:pt x="3444496" y="0"/>
                </a:lnTo>
                <a:lnTo>
                  <a:pt x="3444496" y="3230650"/>
                </a:lnTo>
                <a:lnTo>
                  <a:pt x="0" y="32306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5583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493460" y="2150896"/>
            <a:ext cx="16927002" cy="3351072"/>
            <a:chOff x="0" y="0"/>
            <a:chExt cx="4458140" cy="88258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58140" cy="882587"/>
            </a:xfrm>
            <a:custGeom>
              <a:avLst/>
              <a:gdLst/>
              <a:ahLst/>
              <a:cxnLst/>
              <a:rect l="l" t="t" r="r" b="b"/>
              <a:pathLst>
                <a:path w="4458140" h="882587">
                  <a:moveTo>
                    <a:pt x="0" y="0"/>
                  </a:moveTo>
                  <a:lnTo>
                    <a:pt x="4458140" y="0"/>
                  </a:lnTo>
                  <a:lnTo>
                    <a:pt x="4458140" y="882587"/>
                  </a:lnTo>
                  <a:lnTo>
                    <a:pt x="0" y="88258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4458140" cy="9302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742845" y="3042916"/>
            <a:ext cx="4028614" cy="1957235"/>
          </a:xfrm>
          <a:custGeom>
            <a:avLst/>
            <a:gdLst/>
            <a:ahLst/>
            <a:cxnLst/>
            <a:rect l="l" t="t" r="r" b="b"/>
            <a:pathLst>
              <a:path w="4028614" h="1957235">
                <a:moveTo>
                  <a:pt x="0" y="0"/>
                </a:moveTo>
                <a:lnTo>
                  <a:pt x="4028615" y="0"/>
                </a:lnTo>
                <a:lnTo>
                  <a:pt x="4028615" y="1957235"/>
                </a:lnTo>
                <a:lnTo>
                  <a:pt x="0" y="19572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6703956" y="1118089"/>
            <a:ext cx="4623498" cy="75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7"/>
              </a:lnSpc>
            </a:pPr>
            <a:r>
              <a:rPr lang="en-US" sz="4340">
                <a:solidFill>
                  <a:srgbClr val="000000"/>
                </a:solidFill>
                <a:latin typeface="Arimo Bold"/>
              </a:rPr>
              <a:t>VOCÊ ACERTOU!</a:t>
            </a:r>
          </a:p>
        </p:txBody>
      </p:sp>
      <p:sp>
        <p:nvSpPr>
          <p:cNvPr id="9" name="Freeform 9"/>
          <p:cNvSpPr/>
          <p:nvPr/>
        </p:nvSpPr>
        <p:spPr>
          <a:xfrm>
            <a:off x="4771460" y="2359479"/>
            <a:ext cx="2382343" cy="2932114"/>
          </a:xfrm>
          <a:custGeom>
            <a:avLst/>
            <a:gdLst/>
            <a:ahLst/>
            <a:cxnLst/>
            <a:rect l="l" t="t" r="r" b="b"/>
            <a:pathLst>
              <a:path w="2382343" h="2932114">
                <a:moveTo>
                  <a:pt x="0" y="0"/>
                </a:moveTo>
                <a:lnTo>
                  <a:pt x="2382342" y="0"/>
                </a:lnTo>
                <a:lnTo>
                  <a:pt x="2382342" y="2932114"/>
                </a:lnTo>
                <a:lnTo>
                  <a:pt x="0" y="29321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7153802" y="2359479"/>
            <a:ext cx="2968303" cy="2784021"/>
          </a:xfrm>
          <a:custGeom>
            <a:avLst/>
            <a:gdLst/>
            <a:ahLst/>
            <a:cxnLst/>
            <a:rect l="l" t="t" r="r" b="b"/>
            <a:pathLst>
              <a:path w="2968303" h="2784021">
                <a:moveTo>
                  <a:pt x="0" y="0"/>
                </a:moveTo>
                <a:lnTo>
                  <a:pt x="2968304" y="0"/>
                </a:lnTo>
                <a:lnTo>
                  <a:pt x="2968304" y="2784021"/>
                </a:lnTo>
                <a:lnTo>
                  <a:pt x="0" y="27840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262382" y="2359479"/>
            <a:ext cx="2968303" cy="2784021"/>
          </a:xfrm>
          <a:custGeom>
            <a:avLst/>
            <a:gdLst/>
            <a:ahLst/>
            <a:cxnLst/>
            <a:rect l="l" t="t" r="r" b="b"/>
            <a:pathLst>
              <a:path w="2968303" h="2784021">
                <a:moveTo>
                  <a:pt x="0" y="0"/>
                </a:moveTo>
                <a:lnTo>
                  <a:pt x="2968304" y="0"/>
                </a:lnTo>
                <a:lnTo>
                  <a:pt x="2968304" y="2784021"/>
                </a:lnTo>
                <a:lnTo>
                  <a:pt x="0" y="27840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230686" y="3186265"/>
            <a:ext cx="4028614" cy="1957235"/>
          </a:xfrm>
          <a:custGeom>
            <a:avLst/>
            <a:gdLst/>
            <a:ahLst/>
            <a:cxnLst/>
            <a:rect l="l" t="t" r="r" b="b"/>
            <a:pathLst>
              <a:path w="4028614" h="1957235">
                <a:moveTo>
                  <a:pt x="0" y="0"/>
                </a:moveTo>
                <a:lnTo>
                  <a:pt x="4028614" y="0"/>
                </a:lnTo>
                <a:lnTo>
                  <a:pt x="4028614" y="1957235"/>
                </a:lnTo>
                <a:lnTo>
                  <a:pt x="0" y="19572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-252203" y="358476"/>
            <a:ext cx="18438824" cy="18438824"/>
          </a:xfrm>
          <a:prstGeom prst="rect">
            <a:avLst/>
          </a:prstGeom>
        </p:spPr>
      </p:pic>
      <p:sp>
        <p:nvSpPr>
          <p:cNvPr id="14" name="Freeform 14"/>
          <p:cNvSpPr/>
          <p:nvPr/>
        </p:nvSpPr>
        <p:spPr>
          <a:xfrm>
            <a:off x="1570568" y="6638625"/>
            <a:ext cx="4674907" cy="2271226"/>
          </a:xfrm>
          <a:custGeom>
            <a:avLst/>
            <a:gdLst/>
            <a:ahLst/>
            <a:cxnLst/>
            <a:rect l="l" t="t" r="r" b="b"/>
            <a:pathLst>
              <a:path w="4674907" h="2271226">
                <a:moveTo>
                  <a:pt x="0" y="0"/>
                </a:moveTo>
                <a:lnTo>
                  <a:pt x="4674907" y="0"/>
                </a:lnTo>
                <a:lnTo>
                  <a:pt x="4674907" y="2271226"/>
                </a:lnTo>
                <a:lnTo>
                  <a:pt x="0" y="22712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2541200" y="5679201"/>
            <a:ext cx="2764531" cy="3402500"/>
          </a:xfrm>
          <a:custGeom>
            <a:avLst/>
            <a:gdLst/>
            <a:ahLst/>
            <a:cxnLst/>
            <a:rect l="l" t="t" r="r" b="b"/>
            <a:pathLst>
              <a:path w="2764531" h="3402500">
                <a:moveTo>
                  <a:pt x="0" y="0"/>
                </a:moveTo>
                <a:lnTo>
                  <a:pt x="2764532" y="0"/>
                </a:lnTo>
                <a:lnTo>
                  <a:pt x="2764532" y="3402500"/>
                </a:lnTo>
                <a:lnTo>
                  <a:pt x="0" y="34025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7259781" y="5679201"/>
            <a:ext cx="3444495" cy="3230649"/>
          </a:xfrm>
          <a:custGeom>
            <a:avLst/>
            <a:gdLst/>
            <a:ahLst/>
            <a:cxnLst/>
            <a:rect l="l" t="t" r="r" b="b"/>
            <a:pathLst>
              <a:path w="3444495" h="3230649">
                <a:moveTo>
                  <a:pt x="0" y="0"/>
                </a:moveTo>
                <a:lnTo>
                  <a:pt x="3444496" y="0"/>
                </a:lnTo>
                <a:lnTo>
                  <a:pt x="3444496" y="3230650"/>
                </a:lnTo>
                <a:lnTo>
                  <a:pt x="0" y="32306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5583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964365" y="3630839"/>
            <a:ext cx="5502008" cy="5502008"/>
          </a:xfrm>
          <a:custGeom>
            <a:avLst/>
            <a:gdLst/>
            <a:ahLst/>
            <a:cxnLst/>
            <a:rect l="l" t="t" r="r" b="b"/>
            <a:pathLst>
              <a:path w="5502008" h="5502008">
                <a:moveTo>
                  <a:pt x="0" y="0"/>
                </a:moveTo>
                <a:lnTo>
                  <a:pt x="5502007" y="0"/>
                </a:lnTo>
                <a:lnTo>
                  <a:pt x="5502007" y="5502007"/>
                </a:lnTo>
                <a:lnTo>
                  <a:pt x="0" y="55020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438344" y="1118089"/>
            <a:ext cx="9154723" cy="75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7"/>
              </a:lnSpc>
            </a:pPr>
            <a:r>
              <a:rPr lang="en-US" sz="4340">
                <a:solidFill>
                  <a:srgbClr val="000000"/>
                </a:solidFill>
                <a:latin typeface="Arimo Bold"/>
              </a:rPr>
              <a:t>DESCUBRA A FRUTA ESCONDIDA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96034" y="1608074"/>
            <a:ext cx="15038669" cy="2022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34"/>
              </a:lnSpc>
            </a:pPr>
            <a:r>
              <a:rPr lang="en-US" sz="11524">
                <a:solidFill>
                  <a:srgbClr val="000000"/>
                </a:solidFill>
                <a:latin typeface="Arimo Bold"/>
              </a:rPr>
              <a:t>TENTE NOVAMENTE!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5583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493460" y="2150896"/>
            <a:ext cx="16927002" cy="3351072"/>
            <a:chOff x="0" y="0"/>
            <a:chExt cx="4458140" cy="88258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58140" cy="882587"/>
            </a:xfrm>
            <a:custGeom>
              <a:avLst/>
              <a:gdLst/>
              <a:ahLst/>
              <a:cxnLst/>
              <a:rect l="l" t="t" r="r" b="b"/>
              <a:pathLst>
                <a:path w="4458140" h="882587">
                  <a:moveTo>
                    <a:pt x="0" y="0"/>
                  </a:moveTo>
                  <a:lnTo>
                    <a:pt x="4458140" y="0"/>
                  </a:lnTo>
                  <a:lnTo>
                    <a:pt x="4458140" y="882587"/>
                  </a:lnTo>
                  <a:lnTo>
                    <a:pt x="0" y="88258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4458140" cy="9302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6315434" y="3018194"/>
            <a:ext cx="4028614" cy="1957235"/>
          </a:xfrm>
          <a:custGeom>
            <a:avLst/>
            <a:gdLst/>
            <a:ahLst/>
            <a:cxnLst/>
            <a:rect l="l" t="t" r="r" b="b"/>
            <a:pathLst>
              <a:path w="4028614" h="1957235">
                <a:moveTo>
                  <a:pt x="0" y="0"/>
                </a:moveTo>
                <a:lnTo>
                  <a:pt x="4028615" y="0"/>
                </a:lnTo>
                <a:lnTo>
                  <a:pt x="4028615" y="1957235"/>
                </a:lnTo>
                <a:lnTo>
                  <a:pt x="0" y="19572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438344" y="1118089"/>
            <a:ext cx="9154723" cy="75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7"/>
              </a:lnSpc>
            </a:pPr>
            <a:r>
              <a:rPr lang="en-US" sz="4340">
                <a:solidFill>
                  <a:srgbClr val="000000"/>
                </a:solidFill>
                <a:latin typeface="Arimo Bold"/>
              </a:rPr>
              <a:t>DESCUBRA A FRUTA ESCONDIDA</a:t>
            </a:r>
          </a:p>
        </p:txBody>
      </p:sp>
      <p:sp>
        <p:nvSpPr>
          <p:cNvPr id="9" name="Freeform 9"/>
          <p:cNvSpPr/>
          <p:nvPr/>
        </p:nvSpPr>
        <p:spPr>
          <a:xfrm>
            <a:off x="493460" y="2305726"/>
            <a:ext cx="2738648" cy="3015026"/>
          </a:xfrm>
          <a:custGeom>
            <a:avLst/>
            <a:gdLst/>
            <a:ahLst/>
            <a:cxnLst/>
            <a:rect l="l" t="t" r="r" b="b"/>
            <a:pathLst>
              <a:path w="2738648" h="3015026">
                <a:moveTo>
                  <a:pt x="0" y="0"/>
                </a:moveTo>
                <a:lnTo>
                  <a:pt x="2738648" y="0"/>
                </a:lnTo>
                <a:lnTo>
                  <a:pt x="2738648" y="3015025"/>
                </a:lnTo>
                <a:lnTo>
                  <a:pt x="0" y="30150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946332" y="2025255"/>
            <a:ext cx="1699444" cy="3118245"/>
          </a:xfrm>
          <a:custGeom>
            <a:avLst/>
            <a:gdLst/>
            <a:ahLst/>
            <a:cxnLst/>
            <a:rect l="l" t="t" r="r" b="b"/>
            <a:pathLst>
              <a:path w="1699444" h="3118245">
                <a:moveTo>
                  <a:pt x="0" y="0"/>
                </a:moveTo>
                <a:lnTo>
                  <a:pt x="1699444" y="0"/>
                </a:lnTo>
                <a:lnTo>
                  <a:pt x="169944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330716" y="2305726"/>
            <a:ext cx="2738648" cy="3015026"/>
          </a:xfrm>
          <a:custGeom>
            <a:avLst/>
            <a:gdLst/>
            <a:ahLst/>
            <a:cxnLst/>
            <a:rect l="l" t="t" r="r" b="b"/>
            <a:pathLst>
              <a:path w="2738648" h="3015026">
                <a:moveTo>
                  <a:pt x="0" y="0"/>
                </a:moveTo>
                <a:lnTo>
                  <a:pt x="2738648" y="0"/>
                </a:lnTo>
                <a:lnTo>
                  <a:pt x="2738648" y="3015025"/>
                </a:lnTo>
                <a:lnTo>
                  <a:pt x="0" y="30150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741026" y="2305726"/>
            <a:ext cx="2738648" cy="3015026"/>
          </a:xfrm>
          <a:custGeom>
            <a:avLst/>
            <a:gdLst/>
            <a:ahLst/>
            <a:cxnLst/>
            <a:rect l="l" t="t" r="r" b="b"/>
            <a:pathLst>
              <a:path w="2738648" h="3015026">
                <a:moveTo>
                  <a:pt x="0" y="0"/>
                </a:moveTo>
                <a:lnTo>
                  <a:pt x="2738648" y="0"/>
                </a:lnTo>
                <a:lnTo>
                  <a:pt x="2738648" y="3015025"/>
                </a:lnTo>
                <a:lnTo>
                  <a:pt x="0" y="30150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691614" y="2305726"/>
            <a:ext cx="2738648" cy="3015026"/>
          </a:xfrm>
          <a:custGeom>
            <a:avLst/>
            <a:gdLst/>
            <a:ahLst/>
            <a:cxnLst/>
            <a:rect l="l" t="t" r="r" b="b"/>
            <a:pathLst>
              <a:path w="2738648" h="3015026">
                <a:moveTo>
                  <a:pt x="0" y="0"/>
                </a:moveTo>
                <a:lnTo>
                  <a:pt x="2738648" y="0"/>
                </a:lnTo>
                <a:lnTo>
                  <a:pt x="2738648" y="3015025"/>
                </a:lnTo>
                <a:lnTo>
                  <a:pt x="0" y="301502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>
            <a:hlinkClick r:id="rId12" action="ppaction://hlinksldjump"/>
          </p:cNvPr>
          <p:cNvSpPr/>
          <p:nvPr/>
        </p:nvSpPr>
        <p:spPr>
          <a:xfrm>
            <a:off x="7061900" y="5654368"/>
            <a:ext cx="3273571" cy="3603932"/>
          </a:xfrm>
          <a:custGeom>
            <a:avLst/>
            <a:gdLst/>
            <a:ahLst/>
            <a:cxnLst/>
            <a:rect l="l" t="t" r="r" b="b"/>
            <a:pathLst>
              <a:path w="3273571" h="3603932">
                <a:moveTo>
                  <a:pt x="0" y="0"/>
                </a:moveTo>
                <a:lnTo>
                  <a:pt x="3273571" y="0"/>
                </a:lnTo>
                <a:lnTo>
                  <a:pt x="3273571" y="3603932"/>
                </a:lnTo>
                <a:lnTo>
                  <a:pt x="0" y="36039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>
            <a:hlinkClick r:id="rId13" action="ppaction://hlinksldjump"/>
          </p:cNvPr>
          <p:cNvSpPr/>
          <p:nvPr/>
        </p:nvSpPr>
        <p:spPr>
          <a:xfrm>
            <a:off x="3089851" y="5784725"/>
            <a:ext cx="1828225" cy="3354542"/>
          </a:xfrm>
          <a:custGeom>
            <a:avLst/>
            <a:gdLst/>
            <a:ahLst/>
            <a:cxnLst/>
            <a:rect l="l" t="t" r="r" b="b"/>
            <a:pathLst>
              <a:path w="1828225" h="3354542">
                <a:moveTo>
                  <a:pt x="0" y="0"/>
                </a:moveTo>
                <a:lnTo>
                  <a:pt x="1828225" y="0"/>
                </a:lnTo>
                <a:lnTo>
                  <a:pt x="1828225" y="3354542"/>
                </a:lnTo>
                <a:lnTo>
                  <a:pt x="0" y="335454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>
            <a:hlinkClick r:id="rId13" action="ppaction://hlinksldjump"/>
          </p:cNvPr>
          <p:cNvSpPr/>
          <p:nvPr/>
        </p:nvSpPr>
        <p:spPr>
          <a:xfrm>
            <a:off x="11572043" y="6719233"/>
            <a:ext cx="4241136" cy="2060485"/>
          </a:xfrm>
          <a:custGeom>
            <a:avLst/>
            <a:gdLst/>
            <a:ahLst/>
            <a:cxnLst/>
            <a:rect l="l" t="t" r="r" b="b"/>
            <a:pathLst>
              <a:path w="4241136" h="2060485">
                <a:moveTo>
                  <a:pt x="0" y="0"/>
                </a:moveTo>
                <a:lnTo>
                  <a:pt x="4241136" y="0"/>
                </a:lnTo>
                <a:lnTo>
                  <a:pt x="4241136" y="2060485"/>
                </a:lnTo>
                <a:lnTo>
                  <a:pt x="0" y="20604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5583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493460" y="2150896"/>
            <a:ext cx="16927002" cy="3351072"/>
            <a:chOff x="0" y="0"/>
            <a:chExt cx="4458140" cy="88258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58140" cy="882587"/>
            </a:xfrm>
            <a:custGeom>
              <a:avLst/>
              <a:gdLst/>
              <a:ahLst/>
              <a:cxnLst/>
              <a:rect l="l" t="t" r="r" b="b"/>
              <a:pathLst>
                <a:path w="4458140" h="882587">
                  <a:moveTo>
                    <a:pt x="0" y="0"/>
                  </a:moveTo>
                  <a:lnTo>
                    <a:pt x="4458140" y="0"/>
                  </a:lnTo>
                  <a:lnTo>
                    <a:pt x="4458140" y="882587"/>
                  </a:lnTo>
                  <a:lnTo>
                    <a:pt x="0" y="88258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4458140" cy="9302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6315434" y="3018194"/>
            <a:ext cx="4028614" cy="1957235"/>
          </a:xfrm>
          <a:custGeom>
            <a:avLst/>
            <a:gdLst/>
            <a:ahLst/>
            <a:cxnLst/>
            <a:rect l="l" t="t" r="r" b="b"/>
            <a:pathLst>
              <a:path w="4028614" h="1957235">
                <a:moveTo>
                  <a:pt x="0" y="0"/>
                </a:moveTo>
                <a:lnTo>
                  <a:pt x="4028615" y="0"/>
                </a:lnTo>
                <a:lnTo>
                  <a:pt x="4028615" y="1957235"/>
                </a:lnTo>
                <a:lnTo>
                  <a:pt x="0" y="19572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6703956" y="1118089"/>
            <a:ext cx="4623498" cy="75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7"/>
              </a:lnSpc>
            </a:pPr>
            <a:r>
              <a:rPr lang="en-US" sz="4340">
                <a:solidFill>
                  <a:srgbClr val="000000"/>
                </a:solidFill>
                <a:latin typeface="Arimo Bold"/>
              </a:rPr>
              <a:t>VOCÊ ACERTOU!</a:t>
            </a:r>
          </a:p>
        </p:txBody>
      </p:sp>
      <p:sp>
        <p:nvSpPr>
          <p:cNvPr id="9" name="Freeform 9"/>
          <p:cNvSpPr/>
          <p:nvPr/>
        </p:nvSpPr>
        <p:spPr>
          <a:xfrm>
            <a:off x="493460" y="2305726"/>
            <a:ext cx="2738648" cy="3015026"/>
          </a:xfrm>
          <a:custGeom>
            <a:avLst/>
            <a:gdLst/>
            <a:ahLst/>
            <a:cxnLst/>
            <a:rect l="l" t="t" r="r" b="b"/>
            <a:pathLst>
              <a:path w="2738648" h="3015026">
                <a:moveTo>
                  <a:pt x="0" y="0"/>
                </a:moveTo>
                <a:lnTo>
                  <a:pt x="2738648" y="0"/>
                </a:lnTo>
                <a:lnTo>
                  <a:pt x="2738648" y="3015025"/>
                </a:lnTo>
                <a:lnTo>
                  <a:pt x="0" y="30150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946332" y="2025255"/>
            <a:ext cx="1699444" cy="3118245"/>
          </a:xfrm>
          <a:custGeom>
            <a:avLst/>
            <a:gdLst/>
            <a:ahLst/>
            <a:cxnLst/>
            <a:rect l="l" t="t" r="r" b="b"/>
            <a:pathLst>
              <a:path w="1699444" h="3118245">
                <a:moveTo>
                  <a:pt x="0" y="0"/>
                </a:moveTo>
                <a:lnTo>
                  <a:pt x="1699444" y="0"/>
                </a:lnTo>
                <a:lnTo>
                  <a:pt x="169944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330716" y="2305726"/>
            <a:ext cx="2738648" cy="3015026"/>
          </a:xfrm>
          <a:custGeom>
            <a:avLst/>
            <a:gdLst/>
            <a:ahLst/>
            <a:cxnLst/>
            <a:rect l="l" t="t" r="r" b="b"/>
            <a:pathLst>
              <a:path w="2738648" h="3015026">
                <a:moveTo>
                  <a:pt x="0" y="0"/>
                </a:moveTo>
                <a:lnTo>
                  <a:pt x="2738648" y="0"/>
                </a:lnTo>
                <a:lnTo>
                  <a:pt x="2738648" y="3015025"/>
                </a:lnTo>
                <a:lnTo>
                  <a:pt x="0" y="30150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741026" y="2305726"/>
            <a:ext cx="2738648" cy="3015026"/>
          </a:xfrm>
          <a:custGeom>
            <a:avLst/>
            <a:gdLst/>
            <a:ahLst/>
            <a:cxnLst/>
            <a:rect l="l" t="t" r="r" b="b"/>
            <a:pathLst>
              <a:path w="2738648" h="3015026">
                <a:moveTo>
                  <a:pt x="0" y="0"/>
                </a:moveTo>
                <a:lnTo>
                  <a:pt x="2738648" y="0"/>
                </a:lnTo>
                <a:lnTo>
                  <a:pt x="2738648" y="3015025"/>
                </a:lnTo>
                <a:lnTo>
                  <a:pt x="0" y="30150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520652" y="2318919"/>
            <a:ext cx="2738648" cy="3015026"/>
          </a:xfrm>
          <a:custGeom>
            <a:avLst/>
            <a:gdLst/>
            <a:ahLst/>
            <a:cxnLst/>
            <a:rect l="l" t="t" r="r" b="b"/>
            <a:pathLst>
              <a:path w="2738648" h="3015026">
                <a:moveTo>
                  <a:pt x="0" y="0"/>
                </a:moveTo>
                <a:lnTo>
                  <a:pt x="2738648" y="0"/>
                </a:lnTo>
                <a:lnTo>
                  <a:pt x="2738648" y="3015026"/>
                </a:lnTo>
                <a:lnTo>
                  <a:pt x="0" y="30150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890447" y="5560352"/>
            <a:ext cx="3358970" cy="3697948"/>
          </a:xfrm>
          <a:custGeom>
            <a:avLst/>
            <a:gdLst/>
            <a:ahLst/>
            <a:cxnLst/>
            <a:rect l="l" t="t" r="r" b="b"/>
            <a:pathLst>
              <a:path w="3358970" h="3697948">
                <a:moveTo>
                  <a:pt x="0" y="0"/>
                </a:moveTo>
                <a:lnTo>
                  <a:pt x="3358970" y="0"/>
                </a:lnTo>
                <a:lnTo>
                  <a:pt x="3358970" y="3697948"/>
                </a:lnTo>
                <a:lnTo>
                  <a:pt x="0" y="36979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3089851" y="5784725"/>
            <a:ext cx="1828225" cy="3354542"/>
          </a:xfrm>
          <a:custGeom>
            <a:avLst/>
            <a:gdLst/>
            <a:ahLst/>
            <a:cxnLst/>
            <a:rect l="l" t="t" r="r" b="b"/>
            <a:pathLst>
              <a:path w="1828225" h="3354542">
                <a:moveTo>
                  <a:pt x="0" y="0"/>
                </a:moveTo>
                <a:lnTo>
                  <a:pt x="1828225" y="0"/>
                </a:lnTo>
                <a:lnTo>
                  <a:pt x="1828225" y="3354542"/>
                </a:lnTo>
                <a:lnTo>
                  <a:pt x="0" y="335454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1572043" y="6719233"/>
            <a:ext cx="4241136" cy="2060485"/>
          </a:xfrm>
          <a:custGeom>
            <a:avLst/>
            <a:gdLst/>
            <a:ahLst/>
            <a:cxnLst/>
            <a:rect l="l" t="t" r="r" b="b"/>
            <a:pathLst>
              <a:path w="4241136" h="2060485">
                <a:moveTo>
                  <a:pt x="0" y="0"/>
                </a:moveTo>
                <a:lnTo>
                  <a:pt x="4241136" y="0"/>
                </a:lnTo>
                <a:lnTo>
                  <a:pt x="4241136" y="2060485"/>
                </a:lnTo>
                <a:lnTo>
                  <a:pt x="0" y="20604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5583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964365" y="3630839"/>
            <a:ext cx="5502008" cy="5502008"/>
          </a:xfrm>
          <a:custGeom>
            <a:avLst/>
            <a:gdLst/>
            <a:ahLst/>
            <a:cxnLst/>
            <a:rect l="l" t="t" r="r" b="b"/>
            <a:pathLst>
              <a:path w="5502008" h="5502008">
                <a:moveTo>
                  <a:pt x="0" y="0"/>
                </a:moveTo>
                <a:lnTo>
                  <a:pt x="5502007" y="0"/>
                </a:lnTo>
                <a:lnTo>
                  <a:pt x="5502007" y="5502007"/>
                </a:lnTo>
                <a:lnTo>
                  <a:pt x="0" y="55020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438344" y="1118089"/>
            <a:ext cx="9154723" cy="75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7"/>
              </a:lnSpc>
            </a:pPr>
            <a:r>
              <a:rPr lang="en-US" sz="4340">
                <a:solidFill>
                  <a:srgbClr val="000000"/>
                </a:solidFill>
                <a:latin typeface="Arimo Bold"/>
              </a:rPr>
              <a:t>DESCUBRA A FRUTA ESCONDIDA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96034" y="1608074"/>
            <a:ext cx="15038669" cy="2022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34"/>
              </a:lnSpc>
            </a:pPr>
            <a:r>
              <a:rPr lang="en-US" sz="11524">
                <a:solidFill>
                  <a:srgbClr val="000000"/>
                </a:solidFill>
                <a:latin typeface="Arimo Bold"/>
              </a:rPr>
              <a:t>TENTE NOVAMENTE!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5583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493460" y="2150896"/>
            <a:ext cx="16927002" cy="3351072"/>
            <a:chOff x="0" y="0"/>
            <a:chExt cx="4458140" cy="88258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58140" cy="882587"/>
            </a:xfrm>
            <a:custGeom>
              <a:avLst/>
              <a:gdLst/>
              <a:ahLst/>
              <a:cxnLst/>
              <a:rect l="l" t="t" r="r" b="b"/>
              <a:pathLst>
                <a:path w="4458140" h="882587">
                  <a:moveTo>
                    <a:pt x="0" y="0"/>
                  </a:moveTo>
                  <a:lnTo>
                    <a:pt x="4458140" y="0"/>
                  </a:lnTo>
                  <a:lnTo>
                    <a:pt x="4458140" y="882587"/>
                  </a:lnTo>
                  <a:lnTo>
                    <a:pt x="0" y="88258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4458140" cy="9302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781411" y="2203578"/>
            <a:ext cx="1699444" cy="3118245"/>
          </a:xfrm>
          <a:custGeom>
            <a:avLst/>
            <a:gdLst/>
            <a:ahLst/>
            <a:cxnLst/>
            <a:rect l="l" t="t" r="r" b="b"/>
            <a:pathLst>
              <a:path w="1699444" h="3118245">
                <a:moveTo>
                  <a:pt x="0" y="0"/>
                </a:moveTo>
                <a:lnTo>
                  <a:pt x="1699443" y="0"/>
                </a:lnTo>
                <a:lnTo>
                  <a:pt x="1699443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486340" y="2267310"/>
            <a:ext cx="2462115" cy="3118245"/>
          </a:xfrm>
          <a:custGeom>
            <a:avLst/>
            <a:gdLst/>
            <a:ahLst/>
            <a:cxnLst/>
            <a:rect l="l" t="t" r="r" b="b"/>
            <a:pathLst>
              <a:path w="2462115" h="3118245">
                <a:moveTo>
                  <a:pt x="0" y="0"/>
                </a:moveTo>
                <a:lnTo>
                  <a:pt x="2462114" y="0"/>
                </a:lnTo>
                <a:lnTo>
                  <a:pt x="246211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925109" y="2545379"/>
            <a:ext cx="2297794" cy="2828054"/>
          </a:xfrm>
          <a:custGeom>
            <a:avLst/>
            <a:gdLst/>
            <a:ahLst/>
            <a:cxnLst/>
            <a:rect l="l" t="t" r="r" b="b"/>
            <a:pathLst>
              <a:path w="2297794" h="2828054">
                <a:moveTo>
                  <a:pt x="0" y="0"/>
                </a:moveTo>
                <a:lnTo>
                  <a:pt x="2297794" y="0"/>
                </a:lnTo>
                <a:lnTo>
                  <a:pt x="2297794" y="2828054"/>
                </a:lnTo>
                <a:lnTo>
                  <a:pt x="0" y="28280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948454" y="2255187"/>
            <a:ext cx="2738648" cy="3015026"/>
          </a:xfrm>
          <a:custGeom>
            <a:avLst/>
            <a:gdLst/>
            <a:ahLst/>
            <a:cxnLst/>
            <a:rect l="l" t="t" r="r" b="b"/>
            <a:pathLst>
              <a:path w="2738648" h="3015026">
                <a:moveTo>
                  <a:pt x="0" y="0"/>
                </a:moveTo>
                <a:lnTo>
                  <a:pt x="2738648" y="0"/>
                </a:lnTo>
                <a:lnTo>
                  <a:pt x="2738648" y="3015026"/>
                </a:lnTo>
                <a:lnTo>
                  <a:pt x="0" y="301502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3097742" y="2255187"/>
            <a:ext cx="1699444" cy="3118245"/>
          </a:xfrm>
          <a:custGeom>
            <a:avLst/>
            <a:gdLst/>
            <a:ahLst/>
            <a:cxnLst/>
            <a:rect l="l" t="t" r="r" b="b"/>
            <a:pathLst>
              <a:path w="1699444" h="3118245">
                <a:moveTo>
                  <a:pt x="0" y="0"/>
                </a:moveTo>
                <a:lnTo>
                  <a:pt x="1699443" y="0"/>
                </a:lnTo>
                <a:lnTo>
                  <a:pt x="1699443" y="3118246"/>
                </a:lnTo>
                <a:lnTo>
                  <a:pt x="0" y="31182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414454" y="2370377"/>
            <a:ext cx="3332957" cy="3131591"/>
          </a:xfrm>
          <a:custGeom>
            <a:avLst/>
            <a:gdLst/>
            <a:ahLst/>
            <a:cxnLst/>
            <a:rect l="l" t="t" r="r" b="b"/>
            <a:pathLst>
              <a:path w="3332957" h="3131591">
                <a:moveTo>
                  <a:pt x="0" y="0"/>
                </a:moveTo>
                <a:lnTo>
                  <a:pt x="3332957" y="0"/>
                </a:lnTo>
                <a:lnTo>
                  <a:pt x="3332957" y="3131591"/>
                </a:lnTo>
                <a:lnTo>
                  <a:pt x="0" y="31315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4438344" y="1118089"/>
            <a:ext cx="9154723" cy="75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7"/>
              </a:lnSpc>
            </a:pPr>
            <a:r>
              <a:rPr lang="en-US" sz="4340">
                <a:solidFill>
                  <a:srgbClr val="000000"/>
                </a:solidFill>
                <a:latin typeface="Arimo Bold"/>
              </a:rPr>
              <a:t>DESCUBRA A FRUTA ESCONDIDA</a:t>
            </a:r>
          </a:p>
        </p:txBody>
      </p:sp>
      <p:sp>
        <p:nvSpPr>
          <p:cNvPr id="14" name="Freeform 14"/>
          <p:cNvSpPr/>
          <p:nvPr/>
        </p:nvSpPr>
        <p:spPr>
          <a:xfrm>
            <a:off x="14912041" y="2315446"/>
            <a:ext cx="2297794" cy="2828054"/>
          </a:xfrm>
          <a:custGeom>
            <a:avLst/>
            <a:gdLst/>
            <a:ahLst/>
            <a:cxnLst/>
            <a:rect l="l" t="t" r="r" b="b"/>
            <a:pathLst>
              <a:path w="2297794" h="2828054">
                <a:moveTo>
                  <a:pt x="0" y="0"/>
                </a:moveTo>
                <a:lnTo>
                  <a:pt x="2297794" y="0"/>
                </a:lnTo>
                <a:lnTo>
                  <a:pt x="2297794" y="2828054"/>
                </a:lnTo>
                <a:lnTo>
                  <a:pt x="0" y="282805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>
            <a:hlinkClick r:id="rId16" action="ppaction://hlinksldjump"/>
          </p:cNvPr>
          <p:cNvSpPr/>
          <p:nvPr/>
        </p:nvSpPr>
        <p:spPr>
          <a:xfrm>
            <a:off x="3482760" y="5612473"/>
            <a:ext cx="2962234" cy="3645827"/>
          </a:xfrm>
          <a:custGeom>
            <a:avLst/>
            <a:gdLst/>
            <a:ahLst/>
            <a:cxnLst/>
            <a:rect l="l" t="t" r="r" b="b"/>
            <a:pathLst>
              <a:path w="2962234" h="3645827">
                <a:moveTo>
                  <a:pt x="0" y="0"/>
                </a:moveTo>
                <a:lnTo>
                  <a:pt x="2962235" y="0"/>
                </a:lnTo>
                <a:lnTo>
                  <a:pt x="2962235" y="3645827"/>
                </a:lnTo>
                <a:lnTo>
                  <a:pt x="0" y="364582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>
            <a:hlinkClick r:id="rId17" action="ppaction://hlinksldjump"/>
          </p:cNvPr>
          <p:cNvSpPr/>
          <p:nvPr/>
        </p:nvSpPr>
        <p:spPr>
          <a:xfrm>
            <a:off x="7477521" y="5778193"/>
            <a:ext cx="3813653" cy="3583245"/>
          </a:xfrm>
          <a:custGeom>
            <a:avLst/>
            <a:gdLst/>
            <a:ahLst/>
            <a:cxnLst/>
            <a:rect l="l" t="t" r="r" b="b"/>
            <a:pathLst>
              <a:path w="3813653" h="3583245">
                <a:moveTo>
                  <a:pt x="0" y="0"/>
                </a:moveTo>
                <a:lnTo>
                  <a:pt x="3813653" y="0"/>
                </a:lnTo>
                <a:lnTo>
                  <a:pt x="3813653" y="3583245"/>
                </a:lnTo>
                <a:lnTo>
                  <a:pt x="0" y="358324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>
            <a:hlinkClick r:id="rId17" action="ppaction://hlinksldjump"/>
          </p:cNvPr>
          <p:cNvSpPr/>
          <p:nvPr/>
        </p:nvSpPr>
        <p:spPr>
          <a:xfrm>
            <a:off x="12192485" y="5778193"/>
            <a:ext cx="2604701" cy="3298829"/>
          </a:xfrm>
          <a:custGeom>
            <a:avLst/>
            <a:gdLst/>
            <a:ahLst/>
            <a:cxnLst/>
            <a:rect l="l" t="t" r="r" b="b"/>
            <a:pathLst>
              <a:path w="2604701" h="3298829">
                <a:moveTo>
                  <a:pt x="0" y="0"/>
                </a:moveTo>
                <a:lnTo>
                  <a:pt x="2604700" y="0"/>
                </a:lnTo>
                <a:lnTo>
                  <a:pt x="2604700" y="3298830"/>
                </a:lnTo>
                <a:lnTo>
                  <a:pt x="0" y="32988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5583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493460" y="2150896"/>
            <a:ext cx="16927002" cy="3351072"/>
            <a:chOff x="0" y="0"/>
            <a:chExt cx="4458140" cy="88258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58140" cy="882587"/>
            </a:xfrm>
            <a:custGeom>
              <a:avLst/>
              <a:gdLst/>
              <a:ahLst/>
              <a:cxnLst/>
              <a:rect l="l" t="t" r="r" b="b"/>
              <a:pathLst>
                <a:path w="4458140" h="882587">
                  <a:moveTo>
                    <a:pt x="0" y="0"/>
                  </a:moveTo>
                  <a:lnTo>
                    <a:pt x="4458140" y="0"/>
                  </a:lnTo>
                  <a:lnTo>
                    <a:pt x="4458140" y="882587"/>
                  </a:lnTo>
                  <a:lnTo>
                    <a:pt x="0" y="88258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4458140" cy="9302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781411" y="2203578"/>
            <a:ext cx="1699444" cy="3118245"/>
          </a:xfrm>
          <a:custGeom>
            <a:avLst/>
            <a:gdLst/>
            <a:ahLst/>
            <a:cxnLst/>
            <a:rect l="l" t="t" r="r" b="b"/>
            <a:pathLst>
              <a:path w="1699444" h="3118245">
                <a:moveTo>
                  <a:pt x="0" y="0"/>
                </a:moveTo>
                <a:lnTo>
                  <a:pt x="1699443" y="0"/>
                </a:lnTo>
                <a:lnTo>
                  <a:pt x="1699443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486340" y="2267310"/>
            <a:ext cx="2462115" cy="3118245"/>
          </a:xfrm>
          <a:custGeom>
            <a:avLst/>
            <a:gdLst/>
            <a:ahLst/>
            <a:cxnLst/>
            <a:rect l="l" t="t" r="r" b="b"/>
            <a:pathLst>
              <a:path w="2462115" h="3118245">
                <a:moveTo>
                  <a:pt x="0" y="0"/>
                </a:moveTo>
                <a:lnTo>
                  <a:pt x="2462114" y="0"/>
                </a:lnTo>
                <a:lnTo>
                  <a:pt x="246211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925109" y="2545379"/>
            <a:ext cx="2297794" cy="2828054"/>
          </a:xfrm>
          <a:custGeom>
            <a:avLst/>
            <a:gdLst/>
            <a:ahLst/>
            <a:cxnLst/>
            <a:rect l="l" t="t" r="r" b="b"/>
            <a:pathLst>
              <a:path w="2297794" h="2828054">
                <a:moveTo>
                  <a:pt x="0" y="0"/>
                </a:moveTo>
                <a:lnTo>
                  <a:pt x="2297794" y="0"/>
                </a:lnTo>
                <a:lnTo>
                  <a:pt x="2297794" y="2828054"/>
                </a:lnTo>
                <a:lnTo>
                  <a:pt x="0" y="28280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948454" y="2255187"/>
            <a:ext cx="2738648" cy="3015026"/>
          </a:xfrm>
          <a:custGeom>
            <a:avLst/>
            <a:gdLst/>
            <a:ahLst/>
            <a:cxnLst/>
            <a:rect l="l" t="t" r="r" b="b"/>
            <a:pathLst>
              <a:path w="2738648" h="3015026">
                <a:moveTo>
                  <a:pt x="0" y="0"/>
                </a:moveTo>
                <a:lnTo>
                  <a:pt x="2738648" y="0"/>
                </a:lnTo>
                <a:lnTo>
                  <a:pt x="2738648" y="3015026"/>
                </a:lnTo>
                <a:lnTo>
                  <a:pt x="0" y="301502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3097742" y="2255187"/>
            <a:ext cx="1699444" cy="3118245"/>
          </a:xfrm>
          <a:custGeom>
            <a:avLst/>
            <a:gdLst/>
            <a:ahLst/>
            <a:cxnLst/>
            <a:rect l="l" t="t" r="r" b="b"/>
            <a:pathLst>
              <a:path w="1699444" h="3118245">
                <a:moveTo>
                  <a:pt x="0" y="0"/>
                </a:moveTo>
                <a:lnTo>
                  <a:pt x="1699443" y="0"/>
                </a:lnTo>
                <a:lnTo>
                  <a:pt x="1699443" y="3118246"/>
                </a:lnTo>
                <a:lnTo>
                  <a:pt x="0" y="31182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414454" y="2370377"/>
            <a:ext cx="3332957" cy="3131591"/>
          </a:xfrm>
          <a:custGeom>
            <a:avLst/>
            <a:gdLst/>
            <a:ahLst/>
            <a:cxnLst/>
            <a:rect l="l" t="t" r="r" b="b"/>
            <a:pathLst>
              <a:path w="3332957" h="3131591">
                <a:moveTo>
                  <a:pt x="0" y="0"/>
                </a:moveTo>
                <a:lnTo>
                  <a:pt x="3332957" y="0"/>
                </a:lnTo>
                <a:lnTo>
                  <a:pt x="3332957" y="3131591"/>
                </a:lnTo>
                <a:lnTo>
                  <a:pt x="0" y="31315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912041" y="2315446"/>
            <a:ext cx="2297794" cy="2828054"/>
          </a:xfrm>
          <a:custGeom>
            <a:avLst/>
            <a:gdLst/>
            <a:ahLst/>
            <a:cxnLst/>
            <a:rect l="l" t="t" r="r" b="b"/>
            <a:pathLst>
              <a:path w="2297794" h="2828054">
                <a:moveTo>
                  <a:pt x="0" y="0"/>
                </a:moveTo>
                <a:lnTo>
                  <a:pt x="2297794" y="0"/>
                </a:lnTo>
                <a:lnTo>
                  <a:pt x="2297794" y="2828054"/>
                </a:lnTo>
                <a:lnTo>
                  <a:pt x="0" y="28280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482760" y="5612473"/>
            <a:ext cx="2962234" cy="3645827"/>
          </a:xfrm>
          <a:custGeom>
            <a:avLst/>
            <a:gdLst/>
            <a:ahLst/>
            <a:cxnLst/>
            <a:rect l="l" t="t" r="r" b="b"/>
            <a:pathLst>
              <a:path w="2962234" h="3645827">
                <a:moveTo>
                  <a:pt x="0" y="0"/>
                </a:moveTo>
                <a:lnTo>
                  <a:pt x="2962235" y="0"/>
                </a:lnTo>
                <a:lnTo>
                  <a:pt x="2962235" y="3645827"/>
                </a:lnTo>
                <a:lnTo>
                  <a:pt x="0" y="364582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7477521" y="5778193"/>
            <a:ext cx="3813653" cy="3583245"/>
          </a:xfrm>
          <a:custGeom>
            <a:avLst/>
            <a:gdLst/>
            <a:ahLst/>
            <a:cxnLst/>
            <a:rect l="l" t="t" r="r" b="b"/>
            <a:pathLst>
              <a:path w="3813653" h="3583245">
                <a:moveTo>
                  <a:pt x="0" y="0"/>
                </a:moveTo>
                <a:lnTo>
                  <a:pt x="3813653" y="0"/>
                </a:lnTo>
                <a:lnTo>
                  <a:pt x="3813653" y="3583245"/>
                </a:lnTo>
                <a:lnTo>
                  <a:pt x="0" y="358324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2192485" y="5778193"/>
            <a:ext cx="2604701" cy="3298829"/>
          </a:xfrm>
          <a:custGeom>
            <a:avLst/>
            <a:gdLst/>
            <a:ahLst/>
            <a:cxnLst/>
            <a:rect l="l" t="t" r="r" b="b"/>
            <a:pathLst>
              <a:path w="2604701" h="3298829">
                <a:moveTo>
                  <a:pt x="0" y="0"/>
                </a:moveTo>
                <a:lnTo>
                  <a:pt x="2604700" y="0"/>
                </a:lnTo>
                <a:lnTo>
                  <a:pt x="2604700" y="3298830"/>
                </a:lnTo>
                <a:lnTo>
                  <a:pt x="0" y="32988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-308622" y="-2456203"/>
            <a:ext cx="20052037" cy="20052037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6703956" y="1118089"/>
            <a:ext cx="4623498" cy="75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7"/>
              </a:lnSpc>
            </a:pPr>
            <a:r>
              <a:rPr lang="en-US" sz="4340">
                <a:solidFill>
                  <a:srgbClr val="000000"/>
                </a:solidFill>
                <a:latin typeface="Arimo Bold"/>
              </a:rPr>
              <a:t>VOCÊ ACERTOU!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5583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964365" y="3630839"/>
            <a:ext cx="5502008" cy="5502008"/>
          </a:xfrm>
          <a:custGeom>
            <a:avLst/>
            <a:gdLst/>
            <a:ahLst/>
            <a:cxnLst/>
            <a:rect l="l" t="t" r="r" b="b"/>
            <a:pathLst>
              <a:path w="5502008" h="5502008">
                <a:moveTo>
                  <a:pt x="0" y="0"/>
                </a:moveTo>
                <a:lnTo>
                  <a:pt x="5502007" y="0"/>
                </a:lnTo>
                <a:lnTo>
                  <a:pt x="5502007" y="5502007"/>
                </a:lnTo>
                <a:lnTo>
                  <a:pt x="0" y="55020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438344" y="1118089"/>
            <a:ext cx="9154723" cy="75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7"/>
              </a:lnSpc>
            </a:pPr>
            <a:r>
              <a:rPr lang="en-US" sz="4340">
                <a:solidFill>
                  <a:srgbClr val="000000"/>
                </a:solidFill>
                <a:latin typeface="Arimo Bold"/>
              </a:rPr>
              <a:t>DESCUBRA A FRUTA ESCONDIDA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96034" y="1608074"/>
            <a:ext cx="15038669" cy="2022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34"/>
              </a:lnSpc>
            </a:pPr>
            <a:r>
              <a:rPr lang="en-US" sz="11524">
                <a:solidFill>
                  <a:srgbClr val="000000"/>
                </a:solidFill>
                <a:latin typeface="Arimo Bold"/>
              </a:rPr>
              <a:t>TENTE NOVAMENTE!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5583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493460" y="2150896"/>
            <a:ext cx="16927002" cy="3351072"/>
            <a:chOff x="0" y="0"/>
            <a:chExt cx="4458140" cy="88258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58140" cy="882587"/>
            </a:xfrm>
            <a:custGeom>
              <a:avLst/>
              <a:gdLst/>
              <a:ahLst/>
              <a:cxnLst/>
              <a:rect l="l" t="t" r="r" b="b"/>
              <a:pathLst>
                <a:path w="4458140" h="882587">
                  <a:moveTo>
                    <a:pt x="0" y="0"/>
                  </a:moveTo>
                  <a:lnTo>
                    <a:pt x="4458140" y="0"/>
                  </a:lnTo>
                  <a:lnTo>
                    <a:pt x="4458140" y="882587"/>
                  </a:lnTo>
                  <a:lnTo>
                    <a:pt x="0" y="88258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4458140" cy="9302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786744" y="2279168"/>
            <a:ext cx="2297794" cy="2828054"/>
          </a:xfrm>
          <a:custGeom>
            <a:avLst/>
            <a:gdLst/>
            <a:ahLst/>
            <a:cxnLst/>
            <a:rect l="l" t="t" r="r" b="b"/>
            <a:pathLst>
              <a:path w="2297794" h="2828054">
                <a:moveTo>
                  <a:pt x="0" y="0"/>
                </a:moveTo>
                <a:lnTo>
                  <a:pt x="2297795" y="0"/>
                </a:lnTo>
                <a:lnTo>
                  <a:pt x="2297795" y="2828054"/>
                </a:lnTo>
                <a:lnTo>
                  <a:pt x="0" y="2828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115268" y="2170350"/>
            <a:ext cx="1699444" cy="3118245"/>
          </a:xfrm>
          <a:custGeom>
            <a:avLst/>
            <a:gdLst/>
            <a:ahLst/>
            <a:cxnLst/>
            <a:rect l="l" t="t" r="r" b="b"/>
            <a:pathLst>
              <a:path w="1699444" h="3118245">
                <a:moveTo>
                  <a:pt x="0" y="0"/>
                </a:moveTo>
                <a:lnTo>
                  <a:pt x="1699443" y="0"/>
                </a:lnTo>
                <a:lnTo>
                  <a:pt x="1699443" y="3118246"/>
                </a:lnTo>
                <a:lnTo>
                  <a:pt x="0" y="31182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937781" y="2182209"/>
            <a:ext cx="2019180" cy="3094528"/>
          </a:xfrm>
          <a:custGeom>
            <a:avLst/>
            <a:gdLst/>
            <a:ahLst/>
            <a:cxnLst/>
            <a:rect l="l" t="t" r="r" b="b"/>
            <a:pathLst>
              <a:path w="2019180" h="3094528">
                <a:moveTo>
                  <a:pt x="0" y="0"/>
                </a:moveTo>
                <a:lnTo>
                  <a:pt x="2019180" y="0"/>
                </a:lnTo>
                <a:lnTo>
                  <a:pt x="2019180" y="3094528"/>
                </a:lnTo>
                <a:lnTo>
                  <a:pt x="0" y="30945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4438344" y="1118089"/>
            <a:ext cx="9154723" cy="75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7"/>
              </a:lnSpc>
            </a:pPr>
            <a:r>
              <a:rPr lang="en-US" sz="4340">
                <a:solidFill>
                  <a:srgbClr val="000000"/>
                </a:solidFill>
                <a:latin typeface="Arimo Bold"/>
              </a:rPr>
              <a:t>DESCUBRA A FRUTA ESCONDIDA</a:t>
            </a:r>
          </a:p>
        </p:txBody>
      </p:sp>
      <p:sp>
        <p:nvSpPr>
          <p:cNvPr id="11" name="Freeform 11"/>
          <p:cNvSpPr/>
          <p:nvPr/>
        </p:nvSpPr>
        <p:spPr>
          <a:xfrm>
            <a:off x="3027441" y="2279168"/>
            <a:ext cx="2297794" cy="2828054"/>
          </a:xfrm>
          <a:custGeom>
            <a:avLst/>
            <a:gdLst/>
            <a:ahLst/>
            <a:cxnLst/>
            <a:rect l="l" t="t" r="r" b="b"/>
            <a:pathLst>
              <a:path w="2297794" h="2828054">
                <a:moveTo>
                  <a:pt x="0" y="0"/>
                </a:moveTo>
                <a:lnTo>
                  <a:pt x="2297795" y="0"/>
                </a:lnTo>
                <a:lnTo>
                  <a:pt x="2297795" y="2828054"/>
                </a:lnTo>
                <a:lnTo>
                  <a:pt x="0" y="2828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080786" y="2400283"/>
            <a:ext cx="2297794" cy="2828054"/>
          </a:xfrm>
          <a:custGeom>
            <a:avLst/>
            <a:gdLst/>
            <a:ahLst/>
            <a:cxnLst/>
            <a:rect l="l" t="t" r="r" b="b"/>
            <a:pathLst>
              <a:path w="2297794" h="2828054">
                <a:moveTo>
                  <a:pt x="0" y="0"/>
                </a:moveTo>
                <a:lnTo>
                  <a:pt x="2297794" y="0"/>
                </a:lnTo>
                <a:lnTo>
                  <a:pt x="2297794" y="2828054"/>
                </a:lnTo>
                <a:lnTo>
                  <a:pt x="0" y="2828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1502405" y="2255187"/>
            <a:ext cx="2297794" cy="2828054"/>
          </a:xfrm>
          <a:custGeom>
            <a:avLst/>
            <a:gdLst/>
            <a:ahLst/>
            <a:cxnLst/>
            <a:rect l="l" t="t" r="r" b="b"/>
            <a:pathLst>
              <a:path w="2297794" h="2828054">
                <a:moveTo>
                  <a:pt x="0" y="0"/>
                </a:moveTo>
                <a:lnTo>
                  <a:pt x="2297794" y="0"/>
                </a:lnTo>
                <a:lnTo>
                  <a:pt x="2297794" y="2828055"/>
                </a:lnTo>
                <a:lnTo>
                  <a:pt x="0" y="28280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593067" y="2182209"/>
            <a:ext cx="1699444" cy="3118245"/>
          </a:xfrm>
          <a:custGeom>
            <a:avLst/>
            <a:gdLst/>
            <a:ahLst/>
            <a:cxnLst/>
            <a:rect l="l" t="t" r="r" b="b"/>
            <a:pathLst>
              <a:path w="1699444" h="3118245">
                <a:moveTo>
                  <a:pt x="0" y="0"/>
                </a:moveTo>
                <a:lnTo>
                  <a:pt x="1699444" y="0"/>
                </a:lnTo>
                <a:lnTo>
                  <a:pt x="169944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5292511" y="2205926"/>
            <a:ext cx="2019180" cy="3094528"/>
          </a:xfrm>
          <a:custGeom>
            <a:avLst/>
            <a:gdLst/>
            <a:ahLst/>
            <a:cxnLst/>
            <a:rect l="l" t="t" r="r" b="b"/>
            <a:pathLst>
              <a:path w="2019180" h="3094528">
                <a:moveTo>
                  <a:pt x="0" y="0"/>
                </a:moveTo>
                <a:lnTo>
                  <a:pt x="2019179" y="0"/>
                </a:lnTo>
                <a:lnTo>
                  <a:pt x="2019179" y="3094528"/>
                </a:lnTo>
                <a:lnTo>
                  <a:pt x="0" y="309452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>
            <a:hlinkClick r:id="rId12" action="ppaction://hlinksldjump"/>
          </p:cNvPr>
          <p:cNvSpPr/>
          <p:nvPr/>
        </p:nvSpPr>
        <p:spPr>
          <a:xfrm>
            <a:off x="8303514" y="5663597"/>
            <a:ext cx="2286605" cy="3504375"/>
          </a:xfrm>
          <a:custGeom>
            <a:avLst/>
            <a:gdLst/>
            <a:ahLst/>
            <a:cxnLst/>
            <a:rect l="l" t="t" r="r" b="b"/>
            <a:pathLst>
              <a:path w="2286605" h="3504375">
                <a:moveTo>
                  <a:pt x="0" y="0"/>
                </a:moveTo>
                <a:lnTo>
                  <a:pt x="2286605" y="0"/>
                </a:lnTo>
                <a:lnTo>
                  <a:pt x="2286605" y="3504375"/>
                </a:lnTo>
                <a:lnTo>
                  <a:pt x="0" y="35043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>
            <a:hlinkClick r:id="rId13" action="ppaction://hlinksldjump"/>
          </p:cNvPr>
          <p:cNvSpPr/>
          <p:nvPr/>
        </p:nvSpPr>
        <p:spPr>
          <a:xfrm>
            <a:off x="3967407" y="5663597"/>
            <a:ext cx="2847305" cy="3504375"/>
          </a:xfrm>
          <a:custGeom>
            <a:avLst/>
            <a:gdLst/>
            <a:ahLst/>
            <a:cxnLst/>
            <a:rect l="l" t="t" r="r" b="b"/>
            <a:pathLst>
              <a:path w="2847305" h="3504375">
                <a:moveTo>
                  <a:pt x="0" y="0"/>
                </a:moveTo>
                <a:lnTo>
                  <a:pt x="2847304" y="0"/>
                </a:lnTo>
                <a:lnTo>
                  <a:pt x="2847304" y="3504375"/>
                </a:lnTo>
                <a:lnTo>
                  <a:pt x="0" y="35043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>
            <a:hlinkClick r:id="rId13" action="ppaction://hlinksldjump"/>
          </p:cNvPr>
          <p:cNvSpPr/>
          <p:nvPr/>
        </p:nvSpPr>
        <p:spPr>
          <a:xfrm>
            <a:off x="11801580" y="5663597"/>
            <a:ext cx="1959113" cy="3594703"/>
          </a:xfrm>
          <a:custGeom>
            <a:avLst/>
            <a:gdLst/>
            <a:ahLst/>
            <a:cxnLst/>
            <a:rect l="l" t="t" r="r" b="b"/>
            <a:pathLst>
              <a:path w="1959113" h="3594703">
                <a:moveTo>
                  <a:pt x="0" y="0"/>
                </a:moveTo>
                <a:lnTo>
                  <a:pt x="1959113" y="0"/>
                </a:lnTo>
                <a:lnTo>
                  <a:pt x="1959113" y="3594703"/>
                </a:lnTo>
                <a:lnTo>
                  <a:pt x="0" y="35947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5583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493460" y="2150896"/>
            <a:ext cx="16927002" cy="3351072"/>
            <a:chOff x="0" y="0"/>
            <a:chExt cx="4458140" cy="88258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58140" cy="882587"/>
            </a:xfrm>
            <a:custGeom>
              <a:avLst/>
              <a:gdLst/>
              <a:ahLst/>
              <a:cxnLst/>
              <a:rect l="l" t="t" r="r" b="b"/>
              <a:pathLst>
                <a:path w="4458140" h="882587">
                  <a:moveTo>
                    <a:pt x="0" y="0"/>
                  </a:moveTo>
                  <a:lnTo>
                    <a:pt x="4458140" y="0"/>
                  </a:lnTo>
                  <a:lnTo>
                    <a:pt x="4458140" y="882587"/>
                  </a:lnTo>
                  <a:lnTo>
                    <a:pt x="0" y="88258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4458140" cy="9302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786744" y="2279168"/>
            <a:ext cx="2297794" cy="2828054"/>
          </a:xfrm>
          <a:custGeom>
            <a:avLst/>
            <a:gdLst/>
            <a:ahLst/>
            <a:cxnLst/>
            <a:rect l="l" t="t" r="r" b="b"/>
            <a:pathLst>
              <a:path w="2297794" h="2828054">
                <a:moveTo>
                  <a:pt x="0" y="0"/>
                </a:moveTo>
                <a:lnTo>
                  <a:pt x="2297795" y="0"/>
                </a:lnTo>
                <a:lnTo>
                  <a:pt x="2297795" y="2828054"/>
                </a:lnTo>
                <a:lnTo>
                  <a:pt x="0" y="2828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115268" y="2170350"/>
            <a:ext cx="1699444" cy="3118245"/>
          </a:xfrm>
          <a:custGeom>
            <a:avLst/>
            <a:gdLst/>
            <a:ahLst/>
            <a:cxnLst/>
            <a:rect l="l" t="t" r="r" b="b"/>
            <a:pathLst>
              <a:path w="1699444" h="3118245">
                <a:moveTo>
                  <a:pt x="0" y="0"/>
                </a:moveTo>
                <a:lnTo>
                  <a:pt x="1699443" y="0"/>
                </a:lnTo>
                <a:lnTo>
                  <a:pt x="1699443" y="3118246"/>
                </a:lnTo>
                <a:lnTo>
                  <a:pt x="0" y="31182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937781" y="2182209"/>
            <a:ext cx="2019180" cy="3094528"/>
          </a:xfrm>
          <a:custGeom>
            <a:avLst/>
            <a:gdLst/>
            <a:ahLst/>
            <a:cxnLst/>
            <a:rect l="l" t="t" r="r" b="b"/>
            <a:pathLst>
              <a:path w="2019180" h="3094528">
                <a:moveTo>
                  <a:pt x="0" y="0"/>
                </a:moveTo>
                <a:lnTo>
                  <a:pt x="2019180" y="0"/>
                </a:lnTo>
                <a:lnTo>
                  <a:pt x="2019180" y="3094528"/>
                </a:lnTo>
                <a:lnTo>
                  <a:pt x="0" y="30945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6703956" y="1118089"/>
            <a:ext cx="4623498" cy="75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7"/>
              </a:lnSpc>
            </a:pPr>
            <a:r>
              <a:rPr lang="en-US" sz="4340">
                <a:solidFill>
                  <a:srgbClr val="000000"/>
                </a:solidFill>
                <a:latin typeface="Arimo Bold"/>
              </a:rPr>
              <a:t>VOCÊ ACERTOU!</a:t>
            </a:r>
          </a:p>
        </p:txBody>
      </p:sp>
      <p:sp>
        <p:nvSpPr>
          <p:cNvPr id="11" name="Freeform 11"/>
          <p:cNvSpPr/>
          <p:nvPr/>
        </p:nvSpPr>
        <p:spPr>
          <a:xfrm>
            <a:off x="3027441" y="2279168"/>
            <a:ext cx="2297794" cy="2828054"/>
          </a:xfrm>
          <a:custGeom>
            <a:avLst/>
            <a:gdLst/>
            <a:ahLst/>
            <a:cxnLst/>
            <a:rect l="l" t="t" r="r" b="b"/>
            <a:pathLst>
              <a:path w="2297794" h="2828054">
                <a:moveTo>
                  <a:pt x="0" y="0"/>
                </a:moveTo>
                <a:lnTo>
                  <a:pt x="2297795" y="0"/>
                </a:lnTo>
                <a:lnTo>
                  <a:pt x="2297795" y="2828054"/>
                </a:lnTo>
                <a:lnTo>
                  <a:pt x="0" y="2828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080786" y="2400283"/>
            <a:ext cx="2297794" cy="2828054"/>
          </a:xfrm>
          <a:custGeom>
            <a:avLst/>
            <a:gdLst/>
            <a:ahLst/>
            <a:cxnLst/>
            <a:rect l="l" t="t" r="r" b="b"/>
            <a:pathLst>
              <a:path w="2297794" h="2828054">
                <a:moveTo>
                  <a:pt x="0" y="0"/>
                </a:moveTo>
                <a:lnTo>
                  <a:pt x="2297794" y="0"/>
                </a:lnTo>
                <a:lnTo>
                  <a:pt x="2297794" y="2828054"/>
                </a:lnTo>
                <a:lnTo>
                  <a:pt x="0" y="2828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1502405" y="2255187"/>
            <a:ext cx="2297794" cy="2828054"/>
          </a:xfrm>
          <a:custGeom>
            <a:avLst/>
            <a:gdLst/>
            <a:ahLst/>
            <a:cxnLst/>
            <a:rect l="l" t="t" r="r" b="b"/>
            <a:pathLst>
              <a:path w="2297794" h="2828054">
                <a:moveTo>
                  <a:pt x="0" y="0"/>
                </a:moveTo>
                <a:lnTo>
                  <a:pt x="2297794" y="0"/>
                </a:lnTo>
                <a:lnTo>
                  <a:pt x="2297794" y="2828055"/>
                </a:lnTo>
                <a:lnTo>
                  <a:pt x="0" y="28280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593067" y="2182209"/>
            <a:ext cx="1699444" cy="3118245"/>
          </a:xfrm>
          <a:custGeom>
            <a:avLst/>
            <a:gdLst/>
            <a:ahLst/>
            <a:cxnLst/>
            <a:rect l="l" t="t" r="r" b="b"/>
            <a:pathLst>
              <a:path w="1699444" h="3118245">
                <a:moveTo>
                  <a:pt x="0" y="0"/>
                </a:moveTo>
                <a:lnTo>
                  <a:pt x="1699444" y="0"/>
                </a:lnTo>
                <a:lnTo>
                  <a:pt x="169944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5292511" y="2205926"/>
            <a:ext cx="2019180" cy="3094528"/>
          </a:xfrm>
          <a:custGeom>
            <a:avLst/>
            <a:gdLst/>
            <a:ahLst/>
            <a:cxnLst/>
            <a:rect l="l" t="t" r="r" b="b"/>
            <a:pathLst>
              <a:path w="2019180" h="3094528">
                <a:moveTo>
                  <a:pt x="0" y="0"/>
                </a:moveTo>
                <a:lnTo>
                  <a:pt x="2019179" y="0"/>
                </a:lnTo>
                <a:lnTo>
                  <a:pt x="2019179" y="3094528"/>
                </a:lnTo>
                <a:lnTo>
                  <a:pt x="0" y="30945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-308622" y="-2360472"/>
            <a:ext cx="20052037" cy="20052037"/>
          </a:xfrm>
          <a:prstGeom prst="rect">
            <a:avLst/>
          </a:prstGeom>
        </p:spPr>
      </p:pic>
      <p:sp>
        <p:nvSpPr>
          <p:cNvPr id="17" name="Freeform 17"/>
          <p:cNvSpPr/>
          <p:nvPr/>
        </p:nvSpPr>
        <p:spPr>
          <a:xfrm>
            <a:off x="8303514" y="5663597"/>
            <a:ext cx="2286605" cy="3504375"/>
          </a:xfrm>
          <a:custGeom>
            <a:avLst/>
            <a:gdLst/>
            <a:ahLst/>
            <a:cxnLst/>
            <a:rect l="l" t="t" r="r" b="b"/>
            <a:pathLst>
              <a:path w="2286605" h="3504375">
                <a:moveTo>
                  <a:pt x="0" y="0"/>
                </a:moveTo>
                <a:lnTo>
                  <a:pt x="2286605" y="0"/>
                </a:lnTo>
                <a:lnTo>
                  <a:pt x="2286605" y="3504375"/>
                </a:lnTo>
                <a:lnTo>
                  <a:pt x="0" y="35043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3966371" y="5663597"/>
            <a:ext cx="2847305" cy="3504375"/>
          </a:xfrm>
          <a:custGeom>
            <a:avLst/>
            <a:gdLst/>
            <a:ahLst/>
            <a:cxnLst/>
            <a:rect l="l" t="t" r="r" b="b"/>
            <a:pathLst>
              <a:path w="2847305" h="3504375">
                <a:moveTo>
                  <a:pt x="0" y="0"/>
                </a:moveTo>
                <a:lnTo>
                  <a:pt x="2847305" y="0"/>
                </a:lnTo>
                <a:lnTo>
                  <a:pt x="2847305" y="3504375"/>
                </a:lnTo>
                <a:lnTo>
                  <a:pt x="0" y="35043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1801580" y="5663597"/>
            <a:ext cx="1959113" cy="3594703"/>
          </a:xfrm>
          <a:custGeom>
            <a:avLst/>
            <a:gdLst/>
            <a:ahLst/>
            <a:cxnLst/>
            <a:rect l="l" t="t" r="r" b="b"/>
            <a:pathLst>
              <a:path w="1959113" h="3594703">
                <a:moveTo>
                  <a:pt x="0" y="0"/>
                </a:moveTo>
                <a:lnTo>
                  <a:pt x="1959113" y="0"/>
                </a:lnTo>
                <a:lnTo>
                  <a:pt x="1959113" y="3594703"/>
                </a:lnTo>
                <a:lnTo>
                  <a:pt x="0" y="35947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5583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964365" y="3630839"/>
            <a:ext cx="5502008" cy="5502008"/>
          </a:xfrm>
          <a:custGeom>
            <a:avLst/>
            <a:gdLst/>
            <a:ahLst/>
            <a:cxnLst/>
            <a:rect l="l" t="t" r="r" b="b"/>
            <a:pathLst>
              <a:path w="5502008" h="5502008">
                <a:moveTo>
                  <a:pt x="0" y="0"/>
                </a:moveTo>
                <a:lnTo>
                  <a:pt x="5502007" y="0"/>
                </a:lnTo>
                <a:lnTo>
                  <a:pt x="5502007" y="5502007"/>
                </a:lnTo>
                <a:lnTo>
                  <a:pt x="0" y="55020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438344" y="1118089"/>
            <a:ext cx="9154723" cy="75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7"/>
              </a:lnSpc>
            </a:pPr>
            <a:r>
              <a:rPr lang="en-US" sz="4340">
                <a:solidFill>
                  <a:srgbClr val="000000"/>
                </a:solidFill>
                <a:latin typeface="Arimo Bold"/>
              </a:rPr>
              <a:t>DESCUBRA A FRUTA ESCONDIDA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96034" y="1608074"/>
            <a:ext cx="15038669" cy="2022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34"/>
              </a:lnSpc>
            </a:pPr>
            <a:r>
              <a:rPr lang="en-US" sz="11524">
                <a:solidFill>
                  <a:srgbClr val="000000"/>
                </a:solidFill>
                <a:latin typeface="Arimo Bold"/>
              </a:rPr>
              <a:t>TENTE NOVAMENTE!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5583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493460" y="2150896"/>
            <a:ext cx="16927002" cy="3351072"/>
            <a:chOff x="0" y="0"/>
            <a:chExt cx="4458140" cy="88258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58140" cy="882587"/>
            </a:xfrm>
            <a:custGeom>
              <a:avLst/>
              <a:gdLst/>
              <a:ahLst/>
              <a:cxnLst/>
              <a:rect l="l" t="t" r="r" b="b"/>
              <a:pathLst>
                <a:path w="4458140" h="882587">
                  <a:moveTo>
                    <a:pt x="0" y="0"/>
                  </a:moveTo>
                  <a:lnTo>
                    <a:pt x="4458140" y="0"/>
                  </a:lnTo>
                  <a:lnTo>
                    <a:pt x="4458140" y="882587"/>
                  </a:lnTo>
                  <a:lnTo>
                    <a:pt x="0" y="88258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4458140" cy="9302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438344" y="1118089"/>
            <a:ext cx="9154723" cy="75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7"/>
              </a:lnSpc>
            </a:pPr>
            <a:r>
              <a:rPr lang="en-US" sz="4340">
                <a:solidFill>
                  <a:srgbClr val="000000"/>
                </a:solidFill>
                <a:latin typeface="Arimo Bold"/>
              </a:rPr>
              <a:t>DESCUBRA A FRUTA ESCONDIDA</a:t>
            </a:r>
          </a:p>
        </p:txBody>
      </p:sp>
      <p:sp>
        <p:nvSpPr>
          <p:cNvPr id="8" name="Freeform 8"/>
          <p:cNvSpPr/>
          <p:nvPr/>
        </p:nvSpPr>
        <p:spPr>
          <a:xfrm>
            <a:off x="6307879" y="2248515"/>
            <a:ext cx="1699444" cy="3118245"/>
          </a:xfrm>
          <a:custGeom>
            <a:avLst/>
            <a:gdLst/>
            <a:ahLst/>
            <a:cxnLst/>
            <a:rect l="l" t="t" r="r" b="b"/>
            <a:pathLst>
              <a:path w="1699444" h="3118245">
                <a:moveTo>
                  <a:pt x="0" y="0"/>
                </a:moveTo>
                <a:lnTo>
                  <a:pt x="1699444" y="0"/>
                </a:lnTo>
                <a:lnTo>
                  <a:pt x="169944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226518" y="2285577"/>
            <a:ext cx="2019180" cy="3094528"/>
          </a:xfrm>
          <a:custGeom>
            <a:avLst/>
            <a:gdLst/>
            <a:ahLst/>
            <a:cxnLst/>
            <a:rect l="l" t="t" r="r" b="b"/>
            <a:pathLst>
              <a:path w="2019180" h="3094528">
                <a:moveTo>
                  <a:pt x="0" y="0"/>
                </a:moveTo>
                <a:lnTo>
                  <a:pt x="2019180" y="0"/>
                </a:lnTo>
                <a:lnTo>
                  <a:pt x="2019180" y="3094529"/>
                </a:lnTo>
                <a:lnTo>
                  <a:pt x="0" y="30945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845765" y="2383723"/>
            <a:ext cx="2462115" cy="3118245"/>
          </a:xfrm>
          <a:custGeom>
            <a:avLst/>
            <a:gdLst/>
            <a:ahLst/>
            <a:cxnLst/>
            <a:rect l="l" t="t" r="r" b="b"/>
            <a:pathLst>
              <a:path w="2462115" h="3118245">
                <a:moveTo>
                  <a:pt x="0" y="0"/>
                </a:moveTo>
                <a:lnTo>
                  <a:pt x="2462114" y="0"/>
                </a:lnTo>
                <a:lnTo>
                  <a:pt x="246211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734275" y="2248515"/>
            <a:ext cx="3332957" cy="3131591"/>
          </a:xfrm>
          <a:custGeom>
            <a:avLst/>
            <a:gdLst/>
            <a:ahLst/>
            <a:cxnLst/>
            <a:rect l="l" t="t" r="r" b="b"/>
            <a:pathLst>
              <a:path w="3332957" h="3131591">
                <a:moveTo>
                  <a:pt x="0" y="0"/>
                </a:moveTo>
                <a:lnTo>
                  <a:pt x="3332957" y="0"/>
                </a:lnTo>
                <a:lnTo>
                  <a:pt x="3332957" y="3131591"/>
                </a:lnTo>
                <a:lnTo>
                  <a:pt x="0" y="313159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117111" y="2150896"/>
            <a:ext cx="3332957" cy="3131591"/>
          </a:xfrm>
          <a:custGeom>
            <a:avLst/>
            <a:gdLst/>
            <a:ahLst/>
            <a:cxnLst/>
            <a:rect l="l" t="t" r="r" b="b"/>
            <a:pathLst>
              <a:path w="3332957" h="3131591">
                <a:moveTo>
                  <a:pt x="0" y="0"/>
                </a:moveTo>
                <a:lnTo>
                  <a:pt x="3332957" y="0"/>
                </a:lnTo>
                <a:lnTo>
                  <a:pt x="3332957" y="3131591"/>
                </a:lnTo>
                <a:lnTo>
                  <a:pt x="0" y="313159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241020" y="2248515"/>
            <a:ext cx="2462115" cy="3118245"/>
          </a:xfrm>
          <a:custGeom>
            <a:avLst/>
            <a:gdLst/>
            <a:ahLst/>
            <a:cxnLst/>
            <a:rect l="l" t="t" r="r" b="b"/>
            <a:pathLst>
              <a:path w="2462115" h="3118245">
                <a:moveTo>
                  <a:pt x="0" y="0"/>
                </a:moveTo>
                <a:lnTo>
                  <a:pt x="2462114" y="0"/>
                </a:lnTo>
                <a:lnTo>
                  <a:pt x="246211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5559856" y="2164242"/>
            <a:ext cx="1699444" cy="3118245"/>
          </a:xfrm>
          <a:custGeom>
            <a:avLst/>
            <a:gdLst/>
            <a:ahLst/>
            <a:cxnLst/>
            <a:rect l="l" t="t" r="r" b="b"/>
            <a:pathLst>
              <a:path w="1699444" h="3118245">
                <a:moveTo>
                  <a:pt x="0" y="0"/>
                </a:moveTo>
                <a:lnTo>
                  <a:pt x="1699444" y="0"/>
                </a:lnTo>
                <a:lnTo>
                  <a:pt x="169944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>
            <a:hlinkClick r:id="rId14" action="ppaction://hlinksldjump"/>
          </p:cNvPr>
          <p:cNvSpPr/>
          <p:nvPr/>
        </p:nvSpPr>
        <p:spPr>
          <a:xfrm>
            <a:off x="12391298" y="5718280"/>
            <a:ext cx="1896658" cy="3480107"/>
          </a:xfrm>
          <a:custGeom>
            <a:avLst/>
            <a:gdLst/>
            <a:ahLst/>
            <a:cxnLst/>
            <a:rect l="l" t="t" r="r" b="b"/>
            <a:pathLst>
              <a:path w="1896658" h="3480107">
                <a:moveTo>
                  <a:pt x="0" y="0"/>
                </a:moveTo>
                <a:lnTo>
                  <a:pt x="1896658" y="0"/>
                </a:lnTo>
                <a:lnTo>
                  <a:pt x="1896658" y="3480106"/>
                </a:lnTo>
                <a:lnTo>
                  <a:pt x="0" y="348010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>
            <a:hlinkClick r:id="rId15" action="ppaction://hlinksldjump"/>
          </p:cNvPr>
          <p:cNvSpPr/>
          <p:nvPr/>
        </p:nvSpPr>
        <p:spPr>
          <a:xfrm>
            <a:off x="7406559" y="5933445"/>
            <a:ext cx="3474882" cy="3264941"/>
          </a:xfrm>
          <a:custGeom>
            <a:avLst/>
            <a:gdLst/>
            <a:ahLst/>
            <a:cxnLst/>
            <a:rect l="l" t="t" r="r" b="b"/>
            <a:pathLst>
              <a:path w="3474882" h="3264941">
                <a:moveTo>
                  <a:pt x="0" y="0"/>
                </a:moveTo>
                <a:lnTo>
                  <a:pt x="3474882" y="0"/>
                </a:lnTo>
                <a:lnTo>
                  <a:pt x="3474882" y="3264941"/>
                </a:lnTo>
                <a:lnTo>
                  <a:pt x="0" y="326494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>
            <a:hlinkClick r:id="rId15" action="ppaction://hlinksldjump"/>
          </p:cNvPr>
          <p:cNvSpPr/>
          <p:nvPr/>
        </p:nvSpPr>
        <p:spPr>
          <a:xfrm>
            <a:off x="3028330" y="6006793"/>
            <a:ext cx="2462115" cy="3118245"/>
          </a:xfrm>
          <a:custGeom>
            <a:avLst/>
            <a:gdLst/>
            <a:ahLst/>
            <a:cxnLst/>
            <a:rect l="l" t="t" r="r" b="b"/>
            <a:pathLst>
              <a:path w="2462115" h="3118245">
                <a:moveTo>
                  <a:pt x="0" y="0"/>
                </a:moveTo>
                <a:lnTo>
                  <a:pt x="2462114" y="0"/>
                </a:lnTo>
                <a:lnTo>
                  <a:pt x="2462114" y="3118246"/>
                </a:lnTo>
                <a:lnTo>
                  <a:pt x="0" y="31182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5583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493460" y="2150896"/>
            <a:ext cx="16927002" cy="3351072"/>
            <a:chOff x="0" y="0"/>
            <a:chExt cx="4458140" cy="88258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58140" cy="882587"/>
            </a:xfrm>
            <a:custGeom>
              <a:avLst/>
              <a:gdLst/>
              <a:ahLst/>
              <a:cxnLst/>
              <a:rect l="l" t="t" r="r" b="b"/>
              <a:pathLst>
                <a:path w="4458140" h="882587">
                  <a:moveTo>
                    <a:pt x="0" y="0"/>
                  </a:moveTo>
                  <a:lnTo>
                    <a:pt x="4458140" y="0"/>
                  </a:lnTo>
                  <a:lnTo>
                    <a:pt x="4458140" y="882587"/>
                  </a:lnTo>
                  <a:lnTo>
                    <a:pt x="0" y="88258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4458140" cy="9302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703956" y="1118089"/>
            <a:ext cx="4623498" cy="75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7"/>
              </a:lnSpc>
            </a:pPr>
            <a:r>
              <a:rPr lang="en-US" sz="4340">
                <a:solidFill>
                  <a:srgbClr val="000000"/>
                </a:solidFill>
                <a:latin typeface="Arimo Bold"/>
              </a:rPr>
              <a:t>VOCÊ ACERTOU!</a:t>
            </a:r>
          </a:p>
        </p:txBody>
      </p:sp>
      <p:sp>
        <p:nvSpPr>
          <p:cNvPr id="8" name="Freeform 8"/>
          <p:cNvSpPr/>
          <p:nvPr/>
        </p:nvSpPr>
        <p:spPr>
          <a:xfrm>
            <a:off x="8226518" y="2285577"/>
            <a:ext cx="2019180" cy="3094528"/>
          </a:xfrm>
          <a:custGeom>
            <a:avLst/>
            <a:gdLst/>
            <a:ahLst/>
            <a:cxnLst/>
            <a:rect l="l" t="t" r="r" b="b"/>
            <a:pathLst>
              <a:path w="2019180" h="3094528">
                <a:moveTo>
                  <a:pt x="0" y="0"/>
                </a:moveTo>
                <a:lnTo>
                  <a:pt x="2019180" y="0"/>
                </a:lnTo>
                <a:lnTo>
                  <a:pt x="2019180" y="3094529"/>
                </a:lnTo>
                <a:lnTo>
                  <a:pt x="0" y="30945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845765" y="2383723"/>
            <a:ext cx="2462115" cy="3118245"/>
          </a:xfrm>
          <a:custGeom>
            <a:avLst/>
            <a:gdLst/>
            <a:ahLst/>
            <a:cxnLst/>
            <a:rect l="l" t="t" r="r" b="b"/>
            <a:pathLst>
              <a:path w="2462115" h="3118245">
                <a:moveTo>
                  <a:pt x="0" y="0"/>
                </a:moveTo>
                <a:lnTo>
                  <a:pt x="2462114" y="0"/>
                </a:lnTo>
                <a:lnTo>
                  <a:pt x="246211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734275" y="2248515"/>
            <a:ext cx="3332957" cy="3131591"/>
          </a:xfrm>
          <a:custGeom>
            <a:avLst/>
            <a:gdLst/>
            <a:ahLst/>
            <a:cxnLst/>
            <a:rect l="l" t="t" r="r" b="b"/>
            <a:pathLst>
              <a:path w="3332957" h="3131591">
                <a:moveTo>
                  <a:pt x="0" y="0"/>
                </a:moveTo>
                <a:lnTo>
                  <a:pt x="3332957" y="0"/>
                </a:lnTo>
                <a:lnTo>
                  <a:pt x="3332957" y="3131591"/>
                </a:lnTo>
                <a:lnTo>
                  <a:pt x="0" y="313159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117111" y="2150896"/>
            <a:ext cx="3332957" cy="3131591"/>
          </a:xfrm>
          <a:custGeom>
            <a:avLst/>
            <a:gdLst/>
            <a:ahLst/>
            <a:cxnLst/>
            <a:rect l="l" t="t" r="r" b="b"/>
            <a:pathLst>
              <a:path w="3332957" h="3131591">
                <a:moveTo>
                  <a:pt x="0" y="0"/>
                </a:moveTo>
                <a:lnTo>
                  <a:pt x="3332957" y="0"/>
                </a:lnTo>
                <a:lnTo>
                  <a:pt x="3332957" y="3131591"/>
                </a:lnTo>
                <a:lnTo>
                  <a:pt x="0" y="313159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241020" y="2248515"/>
            <a:ext cx="2462115" cy="3118245"/>
          </a:xfrm>
          <a:custGeom>
            <a:avLst/>
            <a:gdLst/>
            <a:ahLst/>
            <a:cxnLst/>
            <a:rect l="l" t="t" r="r" b="b"/>
            <a:pathLst>
              <a:path w="2462115" h="3118245">
                <a:moveTo>
                  <a:pt x="0" y="0"/>
                </a:moveTo>
                <a:lnTo>
                  <a:pt x="2462114" y="0"/>
                </a:lnTo>
                <a:lnTo>
                  <a:pt x="246211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5559856" y="2164242"/>
            <a:ext cx="1699444" cy="3118245"/>
          </a:xfrm>
          <a:custGeom>
            <a:avLst/>
            <a:gdLst/>
            <a:ahLst/>
            <a:cxnLst/>
            <a:rect l="l" t="t" r="r" b="b"/>
            <a:pathLst>
              <a:path w="1699444" h="3118245">
                <a:moveTo>
                  <a:pt x="0" y="0"/>
                </a:moveTo>
                <a:lnTo>
                  <a:pt x="1699444" y="0"/>
                </a:lnTo>
                <a:lnTo>
                  <a:pt x="169944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417477" y="2285577"/>
            <a:ext cx="1699444" cy="3118245"/>
          </a:xfrm>
          <a:custGeom>
            <a:avLst/>
            <a:gdLst/>
            <a:ahLst/>
            <a:cxnLst/>
            <a:rect l="l" t="t" r="r" b="b"/>
            <a:pathLst>
              <a:path w="1699444" h="3118245">
                <a:moveTo>
                  <a:pt x="0" y="0"/>
                </a:moveTo>
                <a:lnTo>
                  <a:pt x="1699444" y="0"/>
                </a:lnTo>
                <a:lnTo>
                  <a:pt x="1699444" y="3118246"/>
                </a:lnTo>
                <a:lnTo>
                  <a:pt x="0" y="311824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-252203" y="358476"/>
            <a:ext cx="18438824" cy="18438824"/>
          </a:xfrm>
          <a:prstGeom prst="rect">
            <a:avLst/>
          </a:prstGeom>
        </p:spPr>
      </p:pic>
      <p:sp>
        <p:nvSpPr>
          <p:cNvPr id="16" name="Freeform 16"/>
          <p:cNvSpPr/>
          <p:nvPr/>
        </p:nvSpPr>
        <p:spPr>
          <a:xfrm>
            <a:off x="12391298" y="5778193"/>
            <a:ext cx="1896658" cy="3480107"/>
          </a:xfrm>
          <a:custGeom>
            <a:avLst/>
            <a:gdLst/>
            <a:ahLst/>
            <a:cxnLst/>
            <a:rect l="l" t="t" r="r" b="b"/>
            <a:pathLst>
              <a:path w="1896658" h="3480107">
                <a:moveTo>
                  <a:pt x="0" y="0"/>
                </a:moveTo>
                <a:lnTo>
                  <a:pt x="1896658" y="0"/>
                </a:lnTo>
                <a:lnTo>
                  <a:pt x="1896658" y="3480107"/>
                </a:lnTo>
                <a:lnTo>
                  <a:pt x="0" y="348010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7406559" y="5933445"/>
            <a:ext cx="3474882" cy="3264941"/>
          </a:xfrm>
          <a:custGeom>
            <a:avLst/>
            <a:gdLst/>
            <a:ahLst/>
            <a:cxnLst/>
            <a:rect l="l" t="t" r="r" b="b"/>
            <a:pathLst>
              <a:path w="3474882" h="3264941">
                <a:moveTo>
                  <a:pt x="0" y="0"/>
                </a:moveTo>
                <a:lnTo>
                  <a:pt x="3474882" y="0"/>
                </a:lnTo>
                <a:lnTo>
                  <a:pt x="3474882" y="3264941"/>
                </a:lnTo>
                <a:lnTo>
                  <a:pt x="0" y="32649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3028330" y="6006793"/>
            <a:ext cx="2462115" cy="3118245"/>
          </a:xfrm>
          <a:custGeom>
            <a:avLst/>
            <a:gdLst/>
            <a:ahLst/>
            <a:cxnLst/>
            <a:rect l="l" t="t" r="r" b="b"/>
            <a:pathLst>
              <a:path w="2462115" h="3118245">
                <a:moveTo>
                  <a:pt x="0" y="0"/>
                </a:moveTo>
                <a:lnTo>
                  <a:pt x="2462114" y="0"/>
                </a:lnTo>
                <a:lnTo>
                  <a:pt x="2462114" y="3118246"/>
                </a:lnTo>
                <a:lnTo>
                  <a:pt x="0" y="31182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5583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964365" y="3630839"/>
            <a:ext cx="5502008" cy="5502008"/>
          </a:xfrm>
          <a:custGeom>
            <a:avLst/>
            <a:gdLst/>
            <a:ahLst/>
            <a:cxnLst/>
            <a:rect l="l" t="t" r="r" b="b"/>
            <a:pathLst>
              <a:path w="5502008" h="5502008">
                <a:moveTo>
                  <a:pt x="0" y="0"/>
                </a:moveTo>
                <a:lnTo>
                  <a:pt x="5502007" y="0"/>
                </a:lnTo>
                <a:lnTo>
                  <a:pt x="5502007" y="5502007"/>
                </a:lnTo>
                <a:lnTo>
                  <a:pt x="0" y="55020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438344" y="1118089"/>
            <a:ext cx="9154723" cy="75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7"/>
              </a:lnSpc>
            </a:pPr>
            <a:r>
              <a:rPr lang="en-US" sz="4340">
                <a:solidFill>
                  <a:srgbClr val="000000"/>
                </a:solidFill>
                <a:latin typeface="Arimo Bold"/>
              </a:rPr>
              <a:t>DESCUBRA A FRUTA ESCONDIDA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96034" y="1608074"/>
            <a:ext cx="15038669" cy="2022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34"/>
              </a:lnSpc>
            </a:pPr>
            <a:r>
              <a:rPr lang="en-US" sz="11524">
                <a:solidFill>
                  <a:srgbClr val="000000"/>
                </a:solidFill>
                <a:latin typeface="Arimo Bold"/>
              </a:rPr>
              <a:t>TENTE NOVAMENTE!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92343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552204" y="2132101"/>
            <a:ext cx="16927002" cy="3351072"/>
            <a:chOff x="0" y="0"/>
            <a:chExt cx="4458140" cy="88258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58140" cy="882587"/>
            </a:xfrm>
            <a:custGeom>
              <a:avLst/>
              <a:gdLst/>
              <a:ahLst/>
              <a:cxnLst/>
              <a:rect l="l" t="t" r="r" b="b"/>
              <a:pathLst>
                <a:path w="4458140" h="882587">
                  <a:moveTo>
                    <a:pt x="0" y="0"/>
                  </a:moveTo>
                  <a:lnTo>
                    <a:pt x="4458140" y="0"/>
                  </a:lnTo>
                  <a:lnTo>
                    <a:pt x="4458140" y="882587"/>
                  </a:lnTo>
                  <a:lnTo>
                    <a:pt x="0" y="88258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4458140" cy="9302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438344" y="1118089"/>
            <a:ext cx="9154723" cy="75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7"/>
              </a:lnSpc>
            </a:pPr>
            <a:r>
              <a:rPr lang="en-US" sz="4340">
                <a:solidFill>
                  <a:srgbClr val="000000"/>
                </a:solidFill>
                <a:latin typeface="Arimo Bold"/>
              </a:rPr>
              <a:t>DESCUBRA A FRUTA ESCONDIDA</a:t>
            </a:r>
          </a:p>
        </p:txBody>
      </p:sp>
      <p:sp>
        <p:nvSpPr>
          <p:cNvPr id="8" name="Freeform 8"/>
          <p:cNvSpPr/>
          <p:nvPr/>
        </p:nvSpPr>
        <p:spPr>
          <a:xfrm>
            <a:off x="10435139" y="2364928"/>
            <a:ext cx="1699444" cy="3118245"/>
          </a:xfrm>
          <a:custGeom>
            <a:avLst/>
            <a:gdLst/>
            <a:ahLst/>
            <a:cxnLst/>
            <a:rect l="l" t="t" r="r" b="b"/>
            <a:pathLst>
              <a:path w="1699444" h="3118245">
                <a:moveTo>
                  <a:pt x="0" y="0"/>
                </a:moveTo>
                <a:lnTo>
                  <a:pt x="1699444" y="0"/>
                </a:lnTo>
                <a:lnTo>
                  <a:pt x="169944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54915" y="2248515"/>
            <a:ext cx="2462115" cy="3118245"/>
          </a:xfrm>
          <a:custGeom>
            <a:avLst/>
            <a:gdLst/>
            <a:ahLst/>
            <a:cxnLst/>
            <a:rect l="l" t="t" r="r" b="b"/>
            <a:pathLst>
              <a:path w="2462115" h="3118245">
                <a:moveTo>
                  <a:pt x="0" y="0"/>
                </a:moveTo>
                <a:lnTo>
                  <a:pt x="2462114" y="0"/>
                </a:lnTo>
                <a:lnTo>
                  <a:pt x="246211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335587" y="3311906"/>
            <a:ext cx="4028614" cy="1957235"/>
          </a:xfrm>
          <a:custGeom>
            <a:avLst/>
            <a:gdLst/>
            <a:ahLst/>
            <a:cxnLst/>
            <a:rect l="l" t="t" r="r" b="b"/>
            <a:pathLst>
              <a:path w="4028614" h="1957235">
                <a:moveTo>
                  <a:pt x="0" y="0"/>
                </a:moveTo>
                <a:lnTo>
                  <a:pt x="4028614" y="0"/>
                </a:lnTo>
                <a:lnTo>
                  <a:pt x="4028614" y="1957235"/>
                </a:lnTo>
                <a:lnTo>
                  <a:pt x="0" y="19572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362010" y="2305726"/>
            <a:ext cx="2462115" cy="3118245"/>
          </a:xfrm>
          <a:custGeom>
            <a:avLst/>
            <a:gdLst/>
            <a:ahLst/>
            <a:cxnLst/>
            <a:rect l="l" t="t" r="r" b="b"/>
            <a:pathLst>
              <a:path w="2462115" h="3118245">
                <a:moveTo>
                  <a:pt x="0" y="0"/>
                </a:moveTo>
                <a:lnTo>
                  <a:pt x="2462114" y="0"/>
                </a:lnTo>
                <a:lnTo>
                  <a:pt x="246211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330716" y="2305726"/>
            <a:ext cx="2738648" cy="3015026"/>
          </a:xfrm>
          <a:custGeom>
            <a:avLst/>
            <a:gdLst/>
            <a:ahLst/>
            <a:cxnLst/>
            <a:rect l="l" t="t" r="r" b="b"/>
            <a:pathLst>
              <a:path w="2738648" h="3015026">
                <a:moveTo>
                  <a:pt x="0" y="0"/>
                </a:moveTo>
                <a:lnTo>
                  <a:pt x="2738648" y="0"/>
                </a:lnTo>
                <a:lnTo>
                  <a:pt x="2738648" y="3015025"/>
                </a:lnTo>
                <a:lnTo>
                  <a:pt x="0" y="301502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691614" y="2248515"/>
            <a:ext cx="2738648" cy="3015026"/>
          </a:xfrm>
          <a:custGeom>
            <a:avLst/>
            <a:gdLst/>
            <a:ahLst/>
            <a:cxnLst/>
            <a:rect l="l" t="t" r="r" b="b"/>
            <a:pathLst>
              <a:path w="2738648" h="3015026">
                <a:moveTo>
                  <a:pt x="0" y="0"/>
                </a:moveTo>
                <a:lnTo>
                  <a:pt x="2738648" y="0"/>
                </a:lnTo>
                <a:lnTo>
                  <a:pt x="2738648" y="3015025"/>
                </a:lnTo>
                <a:lnTo>
                  <a:pt x="0" y="301502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>
            <a:hlinkClick r:id="rId14" action="ppaction://hlinksldjump"/>
          </p:cNvPr>
          <p:cNvSpPr/>
          <p:nvPr/>
        </p:nvSpPr>
        <p:spPr>
          <a:xfrm>
            <a:off x="3483116" y="5624217"/>
            <a:ext cx="3175714" cy="3496199"/>
          </a:xfrm>
          <a:custGeom>
            <a:avLst/>
            <a:gdLst/>
            <a:ahLst/>
            <a:cxnLst/>
            <a:rect l="l" t="t" r="r" b="b"/>
            <a:pathLst>
              <a:path w="3175714" h="3496199">
                <a:moveTo>
                  <a:pt x="0" y="0"/>
                </a:moveTo>
                <a:lnTo>
                  <a:pt x="3175714" y="0"/>
                </a:lnTo>
                <a:lnTo>
                  <a:pt x="3175714" y="3496199"/>
                </a:lnTo>
                <a:lnTo>
                  <a:pt x="0" y="34961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>
            <a:hlinkClick r:id="rId15" action="ppaction://hlinksldjump"/>
          </p:cNvPr>
          <p:cNvSpPr/>
          <p:nvPr/>
        </p:nvSpPr>
        <p:spPr>
          <a:xfrm>
            <a:off x="11284861" y="6592200"/>
            <a:ext cx="4616412" cy="2242807"/>
          </a:xfrm>
          <a:custGeom>
            <a:avLst/>
            <a:gdLst/>
            <a:ahLst/>
            <a:cxnLst/>
            <a:rect l="l" t="t" r="r" b="b"/>
            <a:pathLst>
              <a:path w="4616412" h="2242807">
                <a:moveTo>
                  <a:pt x="0" y="0"/>
                </a:moveTo>
                <a:lnTo>
                  <a:pt x="4616412" y="0"/>
                </a:lnTo>
                <a:lnTo>
                  <a:pt x="4616412" y="2242807"/>
                </a:lnTo>
                <a:lnTo>
                  <a:pt x="0" y="224280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>
            <a:hlinkClick r:id="rId15" action="ppaction://hlinksldjump"/>
          </p:cNvPr>
          <p:cNvSpPr/>
          <p:nvPr/>
        </p:nvSpPr>
        <p:spPr>
          <a:xfrm>
            <a:off x="8025418" y="5555275"/>
            <a:ext cx="1980575" cy="3634083"/>
          </a:xfrm>
          <a:custGeom>
            <a:avLst/>
            <a:gdLst/>
            <a:ahLst/>
            <a:cxnLst/>
            <a:rect l="l" t="t" r="r" b="b"/>
            <a:pathLst>
              <a:path w="1980575" h="3634083">
                <a:moveTo>
                  <a:pt x="0" y="0"/>
                </a:moveTo>
                <a:lnTo>
                  <a:pt x="1980575" y="0"/>
                </a:lnTo>
                <a:lnTo>
                  <a:pt x="1980575" y="3634083"/>
                </a:lnTo>
                <a:lnTo>
                  <a:pt x="0" y="36340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5583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552204" y="2132101"/>
            <a:ext cx="16927002" cy="3351072"/>
            <a:chOff x="0" y="0"/>
            <a:chExt cx="4458140" cy="88258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58140" cy="882587"/>
            </a:xfrm>
            <a:custGeom>
              <a:avLst/>
              <a:gdLst/>
              <a:ahLst/>
              <a:cxnLst/>
              <a:rect l="l" t="t" r="r" b="b"/>
              <a:pathLst>
                <a:path w="4458140" h="882587">
                  <a:moveTo>
                    <a:pt x="0" y="0"/>
                  </a:moveTo>
                  <a:lnTo>
                    <a:pt x="4458140" y="0"/>
                  </a:lnTo>
                  <a:lnTo>
                    <a:pt x="4458140" y="882587"/>
                  </a:lnTo>
                  <a:lnTo>
                    <a:pt x="0" y="88258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4458140" cy="9302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703956" y="1118089"/>
            <a:ext cx="4623498" cy="75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7"/>
              </a:lnSpc>
            </a:pPr>
            <a:r>
              <a:rPr lang="en-US" sz="4340">
                <a:solidFill>
                  <a:srgbClr val="000000"/>
                </a:solidFill>
                <a:latin typeface="Arimo Bold"/>
              </a:rPr>
              <a:t>VOCÊ ACERTOU!</a:t>
            </a:r>
          </a:p>
        </p:txBody>
      </p:sp>
      <p:sp>
        <p:nvSpPr>
          <p:cNvPr id="8" name="Freeform 8"/>
          <p:cNvSpPr/>
          <p:nvPr/>
        </p:nvSpPr>
        <p:spPr>
          <a:xfrm>
            <a:off x="10364201" y="2248515"/>
            <a:ext cx="1699444" cy="3118245"/>
          </a:xfrm>
          <a:custGeom>
            <a:avLst/>
            <a:gdLst/>
            <a:ahLst/>
            <a:cxnLst/>
            <a:rect l="l" t="t" r="r" b="b"/>
            <a:pathLst>
              <a:path w="1699444" h="3118245">
                <a:moveTo>
                  <a:pt x="0" y="0"/>
                </a:moveTo>
                <a:lnTo>
                  <a:pt x="1699444" y="0"/>
                </a:lnTo>
                <a:lnTo>
                  <a:pt x="169944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54915" y="2248515"/>
            <a:ext cx="2462115" cy="3118245"/>
          </a:xfrm>
          <a:custGeom>
            <a:avLst/>
            <a:gdLst/>
            <a:ahLst/>
            <a:cxnLst/>
            <a:rect l="l" t="t" r="r" b="b"/>
            <a:pathLst>
              <a:path w="2462115" h="3118245">
                <a:moveTo>
                  <a:pt x="0" y="0"/>
                </a:moveTo>
                <a:lnTo>
                  <a:pt x="2462114" y="0"/>
                </a:lnTo>
                <a:lnTo>
                  <a:pt x="246211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335587" y="3311906"/>
            <a:ext cx="4028614" cy="1957235"/>
          </a:xfrm>
          <a:custGeom>
            <a:avLst/>
            <a:gdLst/>
            <a:ahLst/>
            <a:cxnLst/>
            <a:rect l="l" t="t" r="r" b="b"/>
            <a:pathLst>
              <a:path w="4028614" h="1957235">
                <a:moveTo>
                  <a:pt x="0" y="0"/>
                </a:moveTo>
                <a:lnTo>
                  <a:pt x="4028614" y="0"/>
                </a:lnTo>
                <a:lnTo>
                  <a:pt x="4028614" y="1957235"/>
                </a:lnTo>
                <a:lnTo>
                  <a:pt x="0" y="19572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362010" y="2305726"/>
            <a:ext cx="2462115" cy="3118245"/>
          </a:xfrm>
          <a:custGeom>
            <a:avLst/>
            <a:gdLst/>
            <a:ahLst/>
            <a:cxnLst/>
            <a:rect l="l" t="t" r="r" b="b"/>
            <a:pathLst>
              <a:path w="2462115" h="3118245">
                <a:moveTo>
                  <a:pt x="0" y="0"/>
                </a:moveTo>
                <a:lnTo>
                  <a:pt x="2462114" y="0"/>
                </a:lnTo>
                <a:lnTo>
                  <a:pt x="2462114" y="3118245"/>
                </a:lnTo>
                <a:lnTo>
                  <a:pt x="0" y="31182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330716" y="2305726"/>
            <a:ext cx="2738648" cy="3015026"/>
          </a:xfrm>
          <a:custGeom>
            <a:avLst/>
            <a:gdLst/>
            <a:ahLst/>
            <a:cxnLst/>
            <a:rect l="l" t="t" r="r" b="b"/>
            <a:pathLst>
              <a:path w="2738648" h="3015026">
                <a:moveTo>
                  <a:pt x="0" y="0"/>
                </a:moveTo>
                <a:lnTo>
                  <a:pt x="2738648" y="0"/>
                </a:lnTo>
                <a:lnTo>
                  <a:pt x="2738648" y="3015025"/>
                </a:lnTo>
                <a:lnTo>
                  <a:pt x="0" y="301502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691614" y="2248515"/>
            <a:ext cx="2738648" cy="3015026"/>
          </a:xfrm>
          <a:custGeom>
            <a:avLst/>
            <a:gdLst/>
            <a:ahLst/>
            <a:cxnLst/>
            <a:rect l="l" t="t" r="r" b="b"/>
            <a:pathLst>
              <a:path w="2738648" h="3015026">
                <a:moveTo>
                  <a:pt x="0" y="0"/>
                </a:moveTo>
                <a:lnTo>
                  <a:pt x="2738648" y="0"/>
                </a:lnTo>
                <a:lnTo>
                  <a:pt x="2738648" y="3015025"/>
                </a:lnTo>
                <a:lnTo>
                  <a:pt x="0" y="301502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-252203" y="358476"/>
            <a:ext cx="18438824" cy="18438824"/>
          </a:xfrm>
          <a:prstGeom prst="rect">
            <a:avLst/>
          </a:prstGeom>
        </p:spPr>
      </p:pic>
      <p:sp>
        <p:nvSpPr>
          <p:cNvPr id="15" name="Freeform 15"/>
          <p:cNvSpPr/>
          <p:nvPr/>
        </p:nvSpPr>
        <p:spPr>
          <a:xfrm>
            <a:off x="3483116" y="5624217"/>
            <a:ext cx="3175714" cy="3496199"/>
          </a:xfrm>
          <a:custGeom>
            <a:avLst/>
            <a:gdLst/>
            <a:ahLst/>
            <a:cxnLst/>
            <a:rect l="l" t="t" r="r" b="b"/>
            <a:pathLst>
              <a:path w="3175714" h="3496199">
                <a:moveTo>
                  <a:pt x="0" y="0"/>
                </a:moveTo>
                <a:lnTo>
                  <a:pt x="3175714" y="0"/>
                </a:lnTo>
                <a:lnTo>
                  <a:pt x="3175714" y="3496199"/>
                </a:lnTo>
                <a:lnTo>
                  <a:pt x="0" y="349619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1284861" y="6592200"/>
            <a:ext cx="4616412" cy="2242807"/>
          </a:xfrm>
          <a:custGeom>
            <a:avLst/>
            <a:gdLst/>
            <a:ahLst/>
            <a:cxnLst/>
            <a:rect l="l" t="t" r="r" b="b"/>
            <a:pathLst>
              <a:path w="4616412" h="2242807">
                <a:moveTo>
                  <a:pt x="0" y="0"/>
                </a:moveTo>
                <a:lnTo>
                  <a:pt x="4616412" y="0"/>
                </a:lnTo>
                <a:lnTo>
                  <a:pt x="4616412" y="2242807"/>
                </a:lnTo>
                <a:lnTo>
                  <a:pt x="0" y="224280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8025418" y="5555275"/>
            <a:ext cx="1980575" cy="3634083"/>
          </a:xfrm>
          <a:custGeom>
            <a:avLst/>
            <a:gdLst/>
            <a:ahLst/>
            <a:cxnLst/>
            <a:rect l="l" t="t" r="r" b="b"/>
            <a:pathLst>
              <a:path w="1980575" h="3634083">
                <a:moveTo>
                  <a:pt x="0" y="0"/>
                </a:moveTo>
                <a:lnTo>
                  <a:pt x="1980575" y="0"/>
                </a:lnTo>
                <a:lnTo>
                  <a:pt x="1980575" y="3634083"/>
                </a:lnTo>
                <a:lnTo>
                  <a:pt x="0" y="36340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5583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964365" y="3630839"/>
            <a:ext cx="5502008" cy="5502008"/>
          </a:xfrm>
          <a:custGeom>
            <a:avLst/>
            <a:gdLst/>
            <a:ahLst/>
            <a:cxnLst/>
            <a:rect l="l" t="t" r="r" b="b"/>
            <a:pathLst>
              <a:path w="5502008" h="5502008">
                <a:moveTo>
                  <a:pt x="0" y="0"/>
                </a:moveTo>
                <a:lnTo>
                  <a:pt x="5502007" y="0"/>
                </a:lnTo>
                <a:lnTo>
                  <a:pt x="5502007" y="5502007"/>
                </a:lnTo>
                <a:lnTo>
                  <a:pt x="0" y="55020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438344" y="1118089"/>
            <a:ext cx="9154723" cy="75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7"/>
              </a:lnSpc>
            </a:pPr>
            <a:r>
              <a:rPr lang="en-US" sz="4340">
                <a:solidFill>
                  <a:srgbClr val="000000"/>
                </a:solidFill>
                <a:latin typeface="Arimo Bold"/>
              </a:rPr>
              <a:t>DESCUBRA A FRUTA ESCONDIDA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96034" y="1608074"/>
            <a:ext cx="15038669" cy="2022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34"/>
              </a:lnSpc>
            </a:pPr>
            <a:r>
              <a:rPr lang="en-US" sz="11524">
                <a:solidFill>
                  <a:srgbClr val="000000"/>
                </a:solidFill>
                <a:latin typeface="Arimo Bold"/>
              </a:rPr>
              <a:t>TENTE NOVAMENTE!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5583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552204" y="2132101"/>
            <a:ext cx="16927002" cy="3351072"/>
            <a:chOff x="0" y="0"/>
            <a:chExt cx="4458140" cy="88258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58140" cy="882587"/>
            </a:xfrm>
            <a:custGeom>
              <a:avLst/>
              <a:gdLst/>
              <a:ahLst/>
              <a:cxnLst/>
              <a:rect l="l" t="t" r="r" b="b"/>
              <a:pathLst>
                <a:path w="4458140" h="882587">
                  <a:moveTo>
                    <a:pt x="0" y="0"/>
                  </a:moveTo>
                  <a:lnTo>
                    <a:pt x="4458140" y="0"/>
                  </a:lnTo>
                  <a:lnTo>
                    <a:pt x="4458140" y="882587"/>
                  </a:lnTo>
                  <a:lnTo>
                    <a:pt x="0" y="88258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4458140" cy="9302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438344" y="1118089"/>
            <a:ext cx="9154723" cy="75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7"/>
              </a:lnSpc>
            </a:pPr>
            <a:r>
              <a:rPr lang="en-US" sz="4340">
                <a:solidFill>
                  <a:srgbClr val="000000"/>
                </a:solidFill>
                <a:latin typeface="Arimo Bold"/>
              </a:rPr>
              <a:t>DESCUBRA A FRUTA ESCONDIDA</a:t>
            </a:r>
          </a:p>
        </p:txBody>
      </p:sp>
      <p:sp>
        <p:nvSpPr>
          <p:cNvPr id="8" name="Freeform 8"/>
          <p:cNvSpPr/>
          <p:nvPr/>
        </p:nvSpPr>
        <p:spPr>
          <a:xfrm>
            <a:off x="9144000" y="3186265"/>
            <a:ext cx="4028614" cy="1957235"/>
          </a:xfrm>
          <a:custGeom>
            <a:avLst/>
            <a:gdLst/>
            <a:ahLst/>
            <a:cxnLst/>
            <a:rect l="l" t="t" r="r" b="b"/>
            <a:pathLst>
              <a:path w="4028614" h="1957235">
                <a:moveTo>
                  <a:pt x="0" y="0"/>
                </a:moveTo>
                <a:lnTo>
                  <a:pt x="4028614" y="0"/>
                </a:lnTo>
                <a:lnTo>
                  <a:pt x="4028614" y="1957235"/>
                </a:lnTo>
                <a:lnTo>
                  <a:pt x="0" y="19572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68038" y="2351734"/>
            <a:ext cx="2738648" cy="3015026"/>
          </a:xfrm>
          <a:custGeom>
            <a:avLst/>
            <a:gdLst/>
            <a:ahLst/>
            <a:cxnLst/>
            <a:rect l="l" t="t" r="r" b="b"/>
            <a:pathLst>
              <a:path w="2738648" h="3015026">
                <a:moveTo>
                  <a:pt x="0" y="0"/>
                </a:moveTo>
                <a:lnTo>
                  <a:pt x="2738649" y="0"/>
                </a:lnTo>
                <a:lnTo>
                  <a:pt x="2738649" y="3015026"/>
                </a:lnTo>
                <a:lnTo>
                  <a:pt x="0" y="30150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706687" y="2300124"/>
            <a:ext cx="2738648" cy="3015026"/>
          </a:xfrm>
          <a:custGeom>
            <a:avLst/>
            <a:gdLst/>
            <a:ahLst/>
            <a:cxnLst/>
            <a:rect l="l" t="t" r="r" b="b"/>
            <a:pathLst>
              <a:path w="2738648" h="3015026">
                <a:moveTo>
                  <a:pt x="0" y="0"/>
                </a:moveTo>
                <a:lnTo>
                  <a:pt x="2738648" y="0"/>
                </a:lnTo>
                <a:lnTo>
                  <a:pt x="2738648" y="3015026"/>
                </a:lnTo>
                <a:lnTo>
                  <a:pt x="0" y="30150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445335" y="2248515"/>
            <a:ext cx="2738648" cy="3015026"/>
          </a:xfrm>
          <a:custGeom>
            <a:avLst/>
            <a:gdLst/>
            <a:ahLst/>
            <a:cxnLst/>
            <a:rect l="l" t="t" r="r" b="b"/>
            <a:pathLst>
              <a:path w="2738648" h="3015026">
                <a:moveTo>
                  <a:pt x="0" y="0"/>
                </a:moveTo>
                <a:lnTo>
                  <a:pt x="2738648" y="0"/>
                </a:lnTo>
                <a:lnTo>
                  <a:pt x="2738648" y="3015025"/>
                </a:lnTo>
                <a:lnTo>
                  <a:pt x="0" y="30150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322290" y="2248515"/>
            <a:ext cx="2738648" cy="3015026"/>
          </a:xfrm>
          <a:custGeom>
            <a:avLst/>
            <a:gdLst/>
            <a:ahLst/>
            <a:cxnLst/>
            <a:rect l="l" t="t" r="r" b="b"/>
            <a:pathLst>
              <a:path w="2738648" h="3015026">
                <a:moveTo>
                  <a:pt x="0" y="0"/>
                </a:moveTo>
                <a:lnTo>
                  <a:pt x="2738648" y="0"/>
                </a:lnTo>
                <a:lnTo>
                  <a:pt x="2738648" y="3015025"/>
                </a:lnTo>
                <a:lnTo>
                  <a:pt x="0" y="30150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>
            <a:hlinkClick r:id="rId10" action="ppaction://hlinksldjump"/>
          </p:cNvPr>
          <p:cNvSpPr/>
          <p:nvPr/>
        </p:nvSpPr>
        <p:spPr>
          <a:xfrm>
            <a:off x="2881724" y="5740348"/>
            <a:ext cx="2738648" cy="3015026"/>
          </a:xfrm>
          <a:custGeom>
            <a:avLst/>
            <a:gdLst/>
            <a:ahLst/>
            <a:cxnLst/>
            <a:rect l="l" t="t" r="r" b="b"/>
            <a:pathLst>
              <a:path w="2738648" h="3015026">
                <a:moveTo>
                  <a:pt x="0" y="0"/>
                </a:moveTo>
                <a:lnTo>
                  <a:pt x="2738649" y="0"/>
                </a:lnTo>
                <a:lnTo>
                  <a:pt x="2738649" y="3015026"/>
                </a:lnTo>
                <a:lnTo>
                  <a:pt x="0" y="30150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>
            <a:hlinkClick r:id="rId11" action="ppaction://hlinksldjump"/>
          </p:cNvPr>
          <p:cNvSpPr/>
          <p:nvPr/>
        </p:nvSpPr>
        <p:spPr>
          <a:xfrm>
            <a:off x="7001398" y="6471572"/>
            <a:ext cx="4028614" cy="1957235"/>
          </a:xfrm>
          <a:custGeom>
            <a:avLst/>
            <a:gdLst/>
            <a:ahLst/>
            <a:cxnLst/>
            <a:rect l="l" t="t" r="r" b="b"/>
            <a:pathLst>
              <a:path w="4028614" h="1957235">
                <a:moveTo>
                  <a:pt x="0" y="0"/>
                </a:moveTo>
                <a:lnTo>
                  <a:pt x="4028615" y="0"/>
                </a:lnTo>
                <a:lnTo>
                  <a:pt x="4028615" y="1957235"/>
                </a:lnTo>
                <a:lnTo>
                  <a:pt x="0" y="19572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>
            <a:hlinkClick r:id="rId11" action="ppaction://hlinksldjump"/>
          </p:cNvPr>
          <p:cNvSpPr/>
          <p:nvPr/>
        </p:nvSpPr>
        <p:spPr>
          <a:xfrm>
            <a:off x="12109260" y="5802481"/>
            <a:ext cx="2728657" cy="3455819"/>
          </a:xfrm>
          <a:custGeom>
            <a:avLst/>
            <a:gdLst/>
            <a:ahLst/>
            <a:cxnLst/>
            <a:rect l="l" t="t" r="r" b="b"/>
            <a:pathLst>
              <a:path w="2728657" h="3455819">
                <a:moveTo>
                  <a:pt x="0" y="0"/>
                </a:moveTo>
                <a:lnTo>
                  <a:pt x="2728657" y="0"/>
                </a:lnTo>
                <a:lnTo>
                  <a:pt x="2728657" y="3455819"/>
                </a:lnTo>
                <a:lnTo>
                  <a:pt x="0" y="345581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5583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552204" y="2132101"/>
            <a:ext cx="16927002" cy="3351072"/>
            <a:chOff x="0" y="0"/>
            <a:chExt cx="4458140" cy="88258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58140" cy="882587"/>
            </a:xfrm>
            <a:custGeom>
              <a:avLst/>
              <a:gdLst/>
              <a:ahLst/>
              <a:cxnLst/>
              <a:rect l="l" t="t" r="r" b="b"/>
              <a:pathLst>
                <a:path w="4458140" h="882587">
                  <a:moveTo>
                    <a:pt x="0" y="0"/>
                  </a:moveTo>
                  <a:lnTo>
                    <a:pt x="4458140" y="0"/>
                  </a:lnTo>
                  <a:lnTo>
                    <a:pt x="4458140" y="882587"/>
                  </a:lnTo>
                  <a:lnTo>
                    <a:pt x="0" y="88258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4458140" cy="9302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703956" y="1118089"/>
            <a:ext cx="4623498" cy="75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7"/>
              </a:lnSpc>
            </a:pPr>
            <a:r>
              <a:rPr lang="en-US" sz="4340">
                <a:solidFill>
                  <a:srgbClr val="000000"/>
                </a:solidFill>
                <a:latin typeface="Arimo Bold"/>
              </a:rPr>
              <a:t>VOCÊ ACERTOU!</a:t>
            </a:r>
          </a:p>
        </p:txBody>
      </p:sp>
      <p:sp>
        <p:nvSpPr>
          <p:cNvPr id="8" name="Freeform 8"/>
          <p:cNvSpPr/>
          <p:nvPr/>
        </p:nvSpPr>
        <p:spPr>
          <a:xfrm>
            <a:off x="9144000" y="3186265"/>
            <a:ext cx="4028614" cy="1957235"/>
          </a:xfrm>
          <a:custGeom>
            <a:avLst/>
            <a:gdLst/>
            <a:ahLst/>
            <a:cxnLst/>
            <a:rect l="l" t="t" r="r" b="b"/>
            <a:pathLst>
              <a:path w="4028614" h="1957235">
                <a:moveTo>
                  <a:pt x="0" y="0"/>
                </a:moveTo>
                <a:lnTo>
                  <a:pt x="4028614" y="0"/>
                </a:lnTo>
                <a:lnTo>
                  <a:pt x="4028614" y="1957235"/>
                </a:lnTo>
                <a:lnTo>
                  <a:pt x="0" y="19572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68038" y="2351734"/>
            <a:ext cx="2738648" cy="3015026"/>
          </a:xfrm>
          <a:custGeom>
            <a:avLst/>
            <a:gdLst/>
            <a:ahLst/>
            <a:cxnLst/>
            <a:rect l="l" t="t" r="r" b="b"/>
            <a:pathLst>
              <a:path w="2738648" h="3015026">
                <a:moveTo>
                  <a:pt x="0" y="0"/>
                </a:moveTo>
                <a:lnTo>
                  <a:pt x="2738649" y="0"/>
                </a:lnTo>
                <a:lnTo>
                  <a:pt x="2738649" y="3015026"/>
                </a:lnTo>
                <a:lnTo>
                  <a:pt x="0" y="30150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706687" y="2300124"/>
            <a:ext cx="2738648" cy="3015026"/>
          </a:xfrm>
          <a:custGeom>
            <a:avLst/>
            <a:gdLst/>
            <a:ahLst/>
            <a:cxnLst/>
            <a:rect l="l" t="t" r="r" b="b"/>
            <a:pathLst>
              <a:path w="2738648" h="3015026">
                <a:moveTo>
                  <a:pt x="0" y="0"/>
                </a:moveTo>
                <a:lnTo>
                  <a:pt x="2738648" y="0"/>
                </a:lnTo>
                <a:lnTo>
                  <a:pt x="2738648" y="3015026"/>
                </a:lnTo>
                <a:lnTo>
                  <a:pt x="0" y="30150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445335" y="2248515"/>
            <a:ext cx="2738648" cy="3015026"/>
          </a:xfrm>
          <a:custGeom>
            <a:avLst/>
            <a:gdLst/>
            <a:ahLst/>
            <a:cxnLst/>
            <a:rect l="l" t="t" r="r" b="b"/>
            <a:pathLst>
              <a:path w="2738648" h="3015026">
                <a:moveTo>
                  <a:pt x="0" y="0"/>
                </a:moveTo>
                <a:lnTo>
                  <a:pt x="2738648" y="0"/>
                </a:lnTo>
                <a:lnTo>
                  <a:pt x="2738648" y="3015025"/>
                </a:lnTo>
                <a:lnTo>
                  <a:pt x="0" y="30150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322290" y="2248515"/>
            <a:ext cx="2738648" cy="3015026"/>
          </a:xfrm>
          <a:custGeom>
            <a:avLst/>
            <a:gdLst/>
            <a:ahLst/>
            <a:cxnLst/>
            <a:rect l="l" t="t" r="r" b="b"/>
            <a:pathLst>
              <a:path w="2738648" h="3015026">
                <a:moveTo>
                  <a:pt x="0" y="0"/>
                </a:moveTo>
                <a:lnTo>
                  <a:pt x="2738648" y="0"/>
                </a:lnTo>
                <a:lnTo>
                  <a:pt x="2738648" y="3015025"/>
                </a:lnTo>
                <a:lnTo>
                  <a:pt x="0" y="30150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-252203" y="358476"/>
            <a:ext cx="18438824" cy="18438824"/>
          </a:xfrm>
          <a:prstGeom prst="rect">
            <a:avLst/>
          </a:prstGeom>
        </p:spPr>
      </p:pic>
      <p:sp>
        <p:nvSpPr>
          <p:cNvPr id="14" name="Freeform 14"/>
          <p:cNvSpPr/>
          <p:nvPr/>
        </p:nvSpPr>
        <p:spPr>
          <a:xfrm>
            <a:off x="2819378" y="5802481"/>
            <a:ext cx="2738648" cy="3015026"/>
          </a:xfrm>
          <a:custGeom>
            <a:avLst/>
            <a:gdLst/>
            <a:ahLst/>
            <a:cxnLst/>
            <a:rect l="l" t="t" r="r" b="b"/>
            <a:pathLst>
              <a:path w="2738648" h="3015026">
                <a:moveTo>
                  <a:pt x="0" y="0"/>
                </a:moveTo>
                <a:lnTo>
                  <a:pt x="2738648" y="0"/>
                </a:lnTo>
                <a:lnTo>
                  <a:pt x="2738648" y="3015026"/>
                </a:lnTo>
                <a:lnTo>
                  <a:pt x="0" y="30150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7001398" y="6471572"/>
            <a:ext cx="4028614" cy="1957235"/>
          </a:xfrm>
          <a:custGeom>
            <a:avLst/>
            <a:gdLst/>
            <a:ahLst/>
            <a:cxnLst/>
            <a:rect l="l" t="t" r="r" b="b"/>
            <a:pathLst>
              <a:path w="4028614" h="1957235">
                <a:moveTo>
                  <a:pt x="0" y="0"/>
                </a:moveTo>
                <a:lnTo>
                  <a:pt x="4028615" y="0"/>
                </a:lnTo>
                <a:lnTo>
                  <a:pt x="4028615" y="1957235"/>
                </a:lnTo>
                <a:lnTo>
                  <a:pt x="0" y="19572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2109260" y="5802481"/>
            <a:ext cx="2728657" cy="3455819"/>
          </a:xfrm>
          <a:custGeom>
            <a:avLst/>
            <a:gdLst/>
            <a:ahLst/>
            <a:cxnLst/>
            <a:rect l="l" t="t" r="r" b="b"/>
            <a:pathLst>
              <a:path w="2728657" h="3455819">
                <a:moveTo>
                  <a:pt x="0" y="0"/>
                </a:moveTo>
                <a:lnTo>
                  <a:pt x="2728657" y="0"/>
                </a:lnTo>
                <a:lnTo>
                  <a:pt x="2728657" y="3455819"/>
                </a:lnTo>
                <a:lnTo>
                  <a:pt x="0" y="345581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5583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964365" y="3630839"/>
            <a:ext cx="5502008" cy="5502008"/>
          </a:xfrm>
          <a:custGeom>
            <a:avLst/>
            <a:gdLst/>
            <a:ahLst/>
            <a:cxnLst/>
            <a:rect l="l" t="t" r="r" b="b"/>
            <a:pathLst>
              <a:path w="5502008" h="5502008">
                <a:moveTo>
                  <a:pt x="0" y="0"/>
                </a:moveTo>
                <a:lnTo>
                  <a:pt x="5502007" y="0"/>
                </a:lnTo>
                <a:lnTo>
                  <a:pt x="5502007" y="5502007"/>
                </a:lnTo>
                <a:lnTo>
                  <a:pt x="0" y="55020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438344" y="1118089"/>
            <a:ext cx="9154723" cy="75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7"/>
              </a:lnSpc>
            </a:pPr>
            <a:r>
              <a:rPr lang="en-US" sz="4340">
                <a:solidFill>
                  <a:srgbClr val="000000"/>
                </a:solidFill>
                <a:latin typeface="Arimo Bold"/>
              </a:rPr>
              <a:t>DESCUBRA A FRUTA ESCONDIDA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96034" y="1608074"/>
            <a:ext cx="15038669" cy="2022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34"/>
              </a:lnSpc>
            </a:pPr>
            <a:r>
              <a:rPr lang="en-US" sz="11524">
                <a:solidFill>
                  <a:srgbClr val="000000"/>
                </a:solidFill>
                <a:latin typeface="Arimo Bold"/>
              </a:rPr>
              <a:t>TENTE NOVAMENTE!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5583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552204" y="2132101"/>
            <a:ext cx="16927002" cy="3351072"/>
            <a:chOff x="0" y="0"/>
            <a:chExt cx="4458140" cy="88258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58140" cy="882587"/>
            </a:xfrm>
            <a:custGeom>
              <a:avLst/>
              <a:gdLst/>
              <a:ahLst/>
              <a:cxnLst/>
              <a:rect l="l" t="t" r="r" b="b"/>
              <a:pathLst>
                <a:path w="4458140" h="882587">
                  <a:moveTo>
                    <a:pt x="0" y="0"/>
                  </a:moveTo>
                  <a:lnTo>
                    <a:pt x="4458140" y="0"/>
                  </a:lnTo>
                  <a:lnTo>
                    <a:pt x="4458140" y="882587"/>
                  </a:lnTo>
                  <a:lnTo>
                    <a:pt x="0" y="88258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4458140" cy="9302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438344" y="1118089"/>
            <a:ext cx="9154723" cy="75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7"/>
              </a:lnSpc>
            </a:pPr>
            <a:r>
              <a:rPr lang="en-US" sz="4340">
                <a:solidFill>
                  <a:srgbClr val="000000"/>
                </a:solidFill>
                <a:latin typeface="Arimo Bold"/>
              </a:rPr>
              <a:t>DESCUBRA A FRUTA ESCONDIDA</a:t>
            </a:r>
          </a:p>
        </p:txBody>
      </p:sp>
      <p:sp>
        <p:nvSpPr>
          <p:cNvPr id="8" name="Freeform 8"/>
          <p:cNvSpPr/>
          <p:nvPr/>
        </p:nvSpPr>
        <p:spPr>
          <a:xfrm>
            <a:off x="758408" y="3125883"/>
            <a:ext cx="3539656" cy="1719683"/>
          </a:xfrm>
          <a:custGeom>
            <a:avLst/>
            <a:gdLst/>
            <a:ahLst/>
            <a:cxnLst/>
            <a:rect l="l" t="t" r="r" b="b"/>
            <a:pathLst>
              <a:path w="3539656" h="1719683">
                <a:moveTo>
                  <a:pt x="0" y="0"/>
                </a:moveTo>
                <a:lnTo>
                  <a:pt x="3539656" y="0"/>
                </a:lnTo>
                <a:lnTo>
                  <a:pt x="3539656" y="1719683"/>
                </a:lnTo>
                <a:lnTo>
                  <a:pt x="0" y="17196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029808" y="2670851"/>
            <a:ext cx="2425143" cy="2273572"/>
          </a:xfrm>
          <a:custGeom>
            <a:avLst/>
            <a:gdLst/>
            <a:ahLst/>
            <a:cxnLst/>
            <a:rect l="l" t="t" r="r" b="b"/>
            <a:pathLst>
              <a:path w="2425143" h="2273572">
                <a:moveTo>
                  <a:pt x="0" y="0"/>
                </a:moveTo>
                <a:lnTo>
                  <a:pt x="2425143" y="0"/>
                </a:lnTo>
                <a:lnTo>
                  <a:pt x="2425143" y="2273572"/>
                </a:lnTo>
                <a:lnTo>
                  <a:pt x="0" y="22735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438344" y="2383945"/>
            <a:ext cx="2152857" cy="2649670"/>
          </a:xfrm>
          <a:custGeom>
            <a:avLst/>
            <a:gdLst/>
            <a:ahLst/>
            <a:cxnLst/>
            <a:rect l="l" t="t" r="r" b="b"/>
            <a:pathLst>
              <a:path w="2152857" h="2649670">
                <a:moveTo>
                  <a:pt x="0" y="0"/>
                </a:moveTo>
                <a:lnTo>
                  <a:pt x="2152857" y="0"/>
                </a:lnTo>
                <a:lnTo>
                  <a:pt x="2152857" y="2649670"/>
                </a:lnTo>
                <a:lnTo>
                  <a:pt x="0" y="26496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734076" y="2383945"/>
            <a:ext cx="2152857" cy="2649670"/>
          </a:xfrm>
          <a:custGeom>
            <a:avLst/>
            <a:gdLst/>
            <a:ahLst/>
            <a:cxnLst/>
            <a:rect l="l" t="t" r="r" b="b"/>
            <a:pathLst>
              <a:path w="2152857" h="2649670">
                <a:moveTo>
                  <a:pt x="0" y="0"/>
                </a:moveTo>
                <a:lnTo>
                  <a:pt x="2152857" y="0"/>
                </a:lnTo>
                <a:lnTo>
                  <a:pt x="2152857" y="2649670"/>
                </a:lnTo>
                <a:lnTo>
                  <a:pt x="0" y="26496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454951" y="3224740"/>
            <a:ext cx="3539656" cy="1719683"/>
          </a:xfrm>
          <a:custGeom>
            <a:avLst/>
            <a:gdLst/>
            <a:ahLst/>
            <a:cxnLst/>
            <a:rect l="l" t="t" r="r" b="b"/>
            <a:pathLst>
              <a:path w="3539656" h="1719683">
                <a:moveTo>
                  <a:pt x="0" y="0"/>
                </a:moveTo>
                <a:lnTo>
                  <a:pt x="3539656" y="0"/>
                </a:lnTo>
                <a:lnTo>
                  <a:pt x="3539656" y="1719683"/>
                </a:lnTo>
                <a:lnTo>
                  <a:pt x="0" y="17196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5137482" y="2294753"/>
            <a:ext cx="2152857" cy="2649670"/>
          </a:xfrm>
          <a:custGeom>
            <a:avLst/>
            <a:gdLst/>
            <a:ahLst/>
            <a:cxnLst/>
            <a:rect l="l" t="t" r="r" b="b"/>
            <a:pathLst>
              <a:path w="2152857" h="2649670">
                <a:moveTo>
                  <a:pt x="0" y="0"/>
                </a:moveTo>
                <a:lnTo>
                  <a:pt x="2152857" y="0"/>
                </a:lnTo>
                <a:lnTo>
                  <a:pt x="2152857" y="2649670"/>
                </a:lnTo>
                <a:lnTo>
                  <a:pt x="0" y="264967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>
            <a:hlinkClick r:id="rId12" action="ppaction://hlinksldjump"/>
          </p:cNvPr>
          <p:cNvSpPr/>
          <p:nvPr/>
        </p:nvSpPr>
        <p:spPr>
          <a:xfrm>
            <a:off x="7666320" y="5832499"/>
            <a:ext cx="2769399" cy="3408492"/>
          </a:xfrm>
          <a:custGeom>
            <a:avLst/>
            <a:gdLst/>
            <a:ahLst/>
            <a:cxnLst/>
            <a:rect l="l" t="t" r="r" b="b"/>
            <a:pathLst>
              <a:path w="2769399" h="3408492">
                <a:moveTo>
                  <a:pt x="0" y="0"/>
                </a:moveTo>
                <a:lnTo>
                  <a:pt x="2769399" y="0"/>
                </a:lnTo>
                <a:lnTo>
                  <a:pt x="2769399" y="3408492"/>
                </a:lnTo>
                <a:lnTo>
                  <a:pt x="0" y="34084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>
            <a:hlinkClick r:id="rId13" action="ppaction://hlinksldjump"/>
          </p:cNvPr>
          <p:cNvSpPr/>
          <p:nvPr/>
        </p:nvSpPr>
        <p:spPr>
          <a:xfrm>
            <a:off x="2921480" y="7033811"/>
            <a:ext cx="3669721" cy="1782873"/>
          </a:xfrm>
          <a:custGeom>
            <a:avLst/>
            <a:gdLst/>
            <a:ahLst/>
            <a:cxnLst/>
            <a:rect l="l" t="t" r="r" b="b"/>
            <a:pathLst>
              <a:path w="3669721" h="1782873">
                <a:moveTo>
                  <a:pt x="0" y="0"/>
                </a:moveTo>
                <a:lnTo>
                  <a:pt x="3669721" y="0"/>
                </a:lnTo>
                <a:lnTo>
                  <a:pt x="3669721" y="1782873"/>
                </a:lnTo>
                <a:lnTo>
                  <a:pt x="0" y="17828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>
            <a:hlinkClick r:id="rId13" action="ppaction://hlinksldjump"/>
          </p:cNvPr>
          <p:cNvSpPr/>
          <p:nvPr/>
        </p:nvSpPr>
        <p:spPr>
          <a:xfrm>
            <a:off x="12106178" y="5832499"/>
            <a:ext cx="3179750" cy="3500642"/>
          </a:xfrm>
          <a:custGeom>
            <a:avLst/>
            <a:gdLst/>
            <a:ahLst/>
            <a:cxnLst/>
            <a:rect l="l" t="t" r="r" b="b"/>
            <a:pathLst>
              <a:path w="3179750" h="3500642">
                <a:moveTo>
                  <a:pt x="0" y="0"/>
                </a:moveTo>
                <a:lnTo>
                  <a:pt x="3179750" y="0"/>
                </a:lnTo>
                <a:lnTo>
                  <a:pt x="3179750" y="3500642"/>
                </a:lnTo>
                <a:lnTo>
                  <a:pt x="0" y="350064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5583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552204" y="2132101"/>
            <a:ext cx="16927002" cy="3351072"/>
            <a:chOff x="0" y="0"/>
            <a:chExt cx="4458140" cy="88258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58140" cy="882587"/>
            </a:xfrm>
            <a:custGeom>
              <a:avLst/>
              <a:gdLst/>
              <a:ahLst/>
              <a:cxnLst/>
              <a:rect l="l" t="t" r="r" b="b"/>
              <a:pathLst>
                <a:path w="4458140" h="882587">
                  <a:moveTo>
                    <a:pt x="0" y="0"/>
                  </a:moveTo>
                  <a:lnTo>
                    <a:pt x="4458140" y="0"/>
                  </a:lnTo>
                  <a:lnTo>
                    <a:pt x="4458140" y="882587"/>
                  </a:lnTo>
                  <a:lnTo>
                    <a:pt x="0" y="882587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4458140" cy="9302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703956" y="1118089"/>
            <a:ext cx="4623498" cy="75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7"/>
              </a:lnSpc>
            </a:pPr>
            <a:r>
              <a:rPr lang="en-US" sz="4340">
                <a:solidFill>
                  <a:srgbClr val="000000"/>
                </a:solidFill>
                <a:latin typeface="Arimo Bold"/>
              </a:rPr>
              <a:t>VOCÊ ACERTOU!</a:t>
            </a:r>
          </a:p>
        </p:txBody>
      </p:sp>
      <p:sp>
        <p:nvSpPr>
          <p:cNvPr id="8" name="Freeform 8"/>
          <p:cNvSpPr/>
          <p:nvPr/>
        </p:nvSpPr>
        <p:spPr>
          <a:xfrm>
            <a:off x="758408" y="3125883"/>
            <a:ext cx="3539656" cy="1719683"/>
          </a:xfrm>
          <a:custGeom>
            <a:avLst/>
            <a:gdLst/>
            <a:ahLst/>
            <a:cxnLst/>
            <a:rect l="l" t="t" r="r" b="b"/>
            <a:pathLst>
              <a:path w="3539656" h="1719683">
                <a:moveTo>
                  <a:pt x="0" y="0"/>
                </a:moveTo>
                <a:lnTo>
                  <a:pt x="3539656" y="0"/>
                </a:lnTo>
                <a:lnTo>
                  <a:pt x="3539656" y="1719683"/>
                </a:lnTo>
                <a:lnTo>
                  <a:pt x="0" y="17196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029808" y="2670851"/>
            <a:ext cx="2425143" cy="2273572"/>
          </a:xfrm>
          <a:custGeom>
            <a:avLst/>
            <a:gdLst/>
            <a:ahLst/>
            <a:cxnLst/>
            <a:rect l="l" t="t" r="r" b="b"/>
            <a:pathLst>
              <a:path w="2425143" h="2273572">
                <a:moveTo>
                  <a:pt x="0" y="0"/>
                </a:moveTo>
                <a:lnTo>
                  <a:pt x="2425143" y="0"/>
                </a:lnTo>
                <a:lnTo>
                  <a:pt x="2425143" y="2273572"/>
                </a:lnTo>
                <a:lnTo>
                  <a:pt x="0" y="22735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438344" y="2383945"/>
            <a:ext cx="2152857" cy="2649670"/>
          </a:xfrm>
          <a:custGeom>
            <a:avLst/>
            <a:gdLst/>
            <a:ahLst/>
            <a:cxnLst/>
            <a:rect l="l" t="t" r="r" b="b"/>
            <a:pathLst>
              <a:path w="2152857" h="2649670">
                <a:moveTo>
                  <a:pt x="0" y="0"/>
                </a:moveTo>
                <a:lnTo>
                  <a:pt x="2152857" y="0"/>
                </a:lnTo>
                <a:lnTo>
                  <a:pt x="2152857" y="2649670"/>
                </a:lnTo>
                <a:lnTo>
                  <a:pt x="0" y="26496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734076" y="2383945"/>
            <a:ext cx="2152857" cy="2649670"/>
          </a:xfrm>
          <a:custGeom>
            <a:avLst/>
            <a:gdLst/>
            <a:ahLst/>
            <a:cxnLst/>
            <a:rect l="l" t="t" r="r" b="b"/>
            <a:pathLst>
              <a:path w="2152857" h="2649670">
                <a:moveTo>
                  <a:pt x="0" y="0"/>
                </a:moveTo>
                <a:lnTo>
                  <a:pt x="2152857" y="0"/>
                </a:lnTo>
                <a:lnTo>
                  <a:pt x="2152857" y="2649670"/>
                </a:lnTo>
                <a:lnTo>
                  <a:pt x="0" y="26496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454951" y="3224740"/>
            <a:ext cx="3539656" cy="1719683"/>
          </a:xfrm>
          <a:custGeom>
            <a:avLst/>
            <a:gdLst/>
            <a:ahLst/>
            <a:cxnLst/>
            <a:rect l="l" t="t" r="r" b="b"/>
            <a:pathLst>
              <a:path w="3539656" h="1719683">
                <a:moveTo>
                  <a:pt x="0" y="0"/>
                </a:moveTo>
                <a:lnTo>
                  <a:pt x="3539656" y="0"/>
                </a:lnTo>
                <a:lnTo>
                  <a:pt x="3539656" y="1719683"/>
                </a:lnTo>
                <a:lnTo>
                  <a:pt x="0" y="17196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5137482" y="2294753"/>
            <a:ext cx="2152857" cy="2649670"/>
          </a:xfrm>
          <a:custGeom>
            <a:avLst/>
            <a:gdLst/>
            <a:ahLst/>
            <a:cxnLst/>
            <a:rect l="l" t="t" r="r" b="b"/>
            <a:pathLst>
              <a:path w="2152857" h="2649670">
                <a:moveTo>
                  <a:pt x="0" y="0"/>
                </a:moveTo>
                <a:lnTo>
                  <a:pt x="2152857" y="0"/>
                </a:lnTo>
                <a:lnTo>
                  <a:pt x="2152857" y="2649670"/>
                </a:lnTo>
                <a:lnTo>
                  <a:pt x="0" y="26496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-252203" y="358476"/>
            <a:ext cx="18438824" cy="18438824"/>
          </a:xfrm>
          <a:prstGeom prst="rect">
            <a:avLst/>
          </a:prstGeom>
        </p:spPr>
      </p:pic>
      <p:sp>
        <p:nvSpPr>
          <p:cNvPr id="15" name="Freeform 15"/>
          <p:cNvSpPr/>
          <p:nvPr/>
        </p:nvSpPr>
        <p:spPr>
          <a:xfrm>
            <a:off x="7666320" y="5832499"/>
            <a:ext cx="2769399" cy="3408492"/>
          </a:xfrm>
          <a:custGeom>
            <a:avLst/>
            <a:gdLst/>
            <a:ahLst/>
            <a:cxnLst/>
            <a:rect l="l" t="t" r="r" b="b"/>
            <a:pathLst>
              <a:path w="2769399" h="3408492">
                <a:moveTo>
                  <a:pt x="0" y="0"/>
                </a:moveTo>
                <a:lnTo>
                  <a:pt x="2769399" y="0"/>
                </a:lnTo>
                <a:lnTo>
                  <a:pt x="2769399" y="3408492"/>
                </a:lnTo>
                <a:lnTo>
                  <a:pt x="0" y="34084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2921480" y="7033811"/>
            <a:ext cx="3669721" cy="1782873"/>
          </a:xfrm>
          <a:custGeom>
            <a:avLst/>
            <a:gdLst/>
            <a:ahLst/>
            <a:cxnLst/>
            <a:rect l="l" t="t" r="r" b="b"/>
            <a:pathLst>
              <a:path w="3669721" h="1782873">
                <a:moveTo>
                  <a:pt x="0" y="0"/>
                </a:moveTo>
                <a:lnTo>
                  <a:pt x="3669721" y="0"/>
                </a:lnTo>
                <a:lnTo>
                  <a:pt x="3669721" y="1782873"/>
                </a:lnTo>
                <a:lnTo>
                  <a:pt x="0" y="17828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2106178" y="5832499"/>
            <a:ext cx="3179750" cy="3500642"/>
          </a:xfrm>
          <a:custGeom>
            <a:avLst/>
            <a:gdLst/>
            <a:ahLst/>
            <a:cxnLst/>
            <a:rect l="l" t="t" r="r" b="b"/>
            <a:pathLst>
              <a:path w="3179750" h="3500642">
                <a:moveTo>
                  <a:pt x="0" y="0"/>
                </a:moveTo>
                <a:lnTo>
                  <a:pt x="3179750" y="0"/>
                </a:lnTo>
                <a:lnTo>
                  <a:pt x="3179750" y="3500642"/>
                </a:lnTo>
                <a:lnTo>
                  <a:pt x="0" y="350064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90119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8" y="0"/>
                </a:lnTo>
                <a:lnTo>
                  <a:pt x="10941638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5583" y="-327319"/>
            <a:ext cx="10941637" cy="10941637"/>
          </a:xfrm>
          <a:custGeom>
            <a:avLst/>
            <a:gdLst/>
            <a:ahLst/>
            <a:cxnLst/>
            <a:rect l="l" t="t" r="r" b="b"/>
            <a:pathLst>
              <a:path w="10941637" h="10941637">
                <a:moveTo>
                  <a:pt x="0" y="0"/>
                </a:moveTo>
                <a:lnTo>
                  <a:pt x="10941637" y="0"/>
                </a:lnTo>
                <a:lnTo>
                  <a:pt x="10941637" y="10941638"/>
                </a:lnTo>
                <a:lnTo>
                  <a:pt x="0" y="1094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964365" y="3630839"/>
            <a:ext cx="5502008" cy="5502008"/>
          </a:xfrm>
          <a:custGeom>
            <a:avLst/>
            <a:gdLst/>
            <a:ahLst/>
            <a:cxnLst/>
            <a:rect l="l" t="t" r="r" b="b"/>
            <a:pathLst>
              <a:path w="5502008" h="5502008">
                <a:moveTo>
                  <a:pt x="0" y="0"/>
                </a:moveTo>
                <a:lnTo>
                  <a:pt x="5502007" y="0"/>
                </a:lnTo>
                <a:lnTo>
                  <a:pt x="5502007" y="5502007"/>
                </a:lnTo>
                <a:lnTo>
                  <a:pt x="0" y="55020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438344" y="1118089"/>
            <a:ext cx="9154723" cy="75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7"/>
              </a:lnSpc>
            </a:pPr>
            <a:r>
              <a:rPr lang="en-US" sz="4340">
                <a:solidFill>
                  <a:srgbClr val="000000"/>
                </a:solidFill>
                <a:latin typeface="Arimo Bold"/>
              </a:rPr>
              <a:t>DESCUBRA A FRUTA ESCONDIDA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96034" y="1608074"/>
            <a:ext cx="15038669" cy="2022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34"/>
              </a:lnSpc>
            </a:pPr>
            <a:r>
              <a:rPr lang="en-US" sz="11524">
                <a:solidFill>
                  <a:srgbClr val="000000"/>
                </a:solidFill>
                <a:latin typeface="Arimo Bold"/>
              </a:rPr>
              <a:t>TENTE NOVAMENTE!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168</Words>
  <Application>Microsoft Office PowerPoint</Application>
  <PresentationFormat>Personalizar</PresentationFormat>
  <Paragraphs>48</Paragraphs>
  <Slides>36</Slides>
  <Notes>0</Notes>
  <HiddenSlides>11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36</vt:i4>
      </vt:variant>
    </vt:vector>
  </HeadingPairs>
  <TitlesOfParts>
    <vt:vector size="40" baseType="lpstr">
      <vt:lpstr>Arial</vt:lpstr>
      <vt:lpstr>Calibri</vt:lpstr>
      <vt:lpstr>Arimo Bold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Descubra a fruta escondida</dc:title>
  <dc:creator>rafael vaz</dc:creator>
  <cp:lastModifiedBy>rafael vaz</cp:lastModifiedBy>
  <cp:revision>2</cp:revision>
  <dcterms:created xsi:type="dcterms:W3CDTF">2006-08-16T00:00:00Z</dcterms:created>
  <dcterms:modified xsi:type="dcterms:W3CDTF">2024-05-22T02:23:52Z</dcterms:modified>
  <dc:identifier>DAGF3HHFALA</dc:identifier>
</cp:coreProperties>
</file>