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1" d="100"/>
          <a:sy n="101" d="100"/>
        </p:scale>
        <p:origin x="35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1" y="-3579373"/>
            <a:ext cx="18288001" cy="14206169"/>
          </a:xfrm>
          <a:custGeom>
            <a:avLst/>
            <a:gdLst/>
            <a:ahLst/>
            <a:cxnLst/>
            <a:rect l="l" t="t" r="r" b="b"/>
            <a:pathLst>
              <a:path w="19824405" h="13604498">
                <a:moveTo>
                  <a:pt x="0" y="0"/>
                </a:moveTo>
                <a:lnTo>
                  <a:pt x="19824405" y="0"/>
                </a:lnTo>
                <a:lnTo>
                  <a:pt x="19824405" y="13604498"/>
                </a:lnTo>
                <a:lnTo>
                  <a:pt x="0" y="136044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-632664"/>
            <a:ext cx="4610147" cy="5764062"/>
            <a:chOff x="0" y="0"/>
            <a:chExt cx="6146863" cy="7685417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6146863" cy="7685417"/>
              <a:chOff x="0" y="0"/>
              <a:chExt cx="1613297" cy="201710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613297" cy="2017104"/>
              </a:xfrm>
              <a:custGeom>
                <a:avLst/>
                <a:gdLst/>
                <a:ahLst/>
                <a:cxnLst/>
                <a:rect l="l" t="t" r="r" b="b"/>
                <a:pathLst>
                  <a:path w="1613297" h="2017104">
                    <a:moveTo>
                      <a:pt x="0" y="0"/>
                    </a:moveTo>
                    <a:lnTo>
                      <a:pt x="1613297" y="0"/>
                    </a:lnTo>
                    <a:lnTo>
                      <a:pt x="1613297" y="2017104"/>
                    </a:lnTo>
                    <a:lnTo>
                      <a:pt x="0" y="2017104"/>
                    </a:lnTo>
                    <a:close/>
                  </a:path>
                </a:pathLst>
              </a:custGeom>
              <a:solidFill>
                <a:srgbClr val="FBD16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1613297" cy="2064729"/>
              </a:xfrm>
              <a:prstGeom prst="rect">
                <a:avLst/>
              </a:prstGeom>
            </p:spPr>
            <p:txBody>
              <a:bodyPr lIns="36082" tIns="36082" rIns="36082" bIns="36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1045492" y="1301408"/>
              <a:ext cx="3738095" cy="5600143"/>
            </a:xfrm>
            <a:custGeom>
              <a:avLst/>
              <a:gdLst/>
              <a:ahLst/>
              <a:cxnLst/>
              <a:rect l="l" t="t" r="r" b="b"/>
              <a:pathLst>
                <a:path w="3738095" h="5600143">
                  <a:moveTo>
                    <a:pt x="0" y="0"/>
                  </a:moveTo>
                  <a:lnTo>
                    <a:pt x="3738096" y="0"/>
                  </a:lnTo>
                  <a:lnTo>
                    <a:pt x="3738096" y="5600143"/>
                  </a:lnTo>
                  <a:lnTo>
                    <a:pt x="0" y="5600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4620156" y="-620562"/>
            <a:ext cx="4610147" cy="5764062"/>
            <a:chOff x="0" y="0"/>
            <a:chExt cx="6146863" cy="7685417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146863" cy="7685417"/>
              <a:chOff x="0" y="0"/>
              <a:chExt cx="1613297" cy="201710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613297" cy="2017104"/>
              </a:xfrm>
              <a:custGeom>
                <a:avLst/>
                <a:gdLst/>
                <a:ahLst/>
                <a:cxnLst/>
                <a:rect l="l" t="t" r="r" b="b"/>
                <a:pathLst>
                  <a:path w="1613297" h="2017104">
                    <a:moveTo>
                      <a:pt x="0" y="0"/>
                    </a:moveTo>
                    <a:lnTo>
                      <a:pt x="1613297" y="0"/>
                    </a:lnTo>
                    <a:lnTo>
                      <a:pt x="1613297" y="2017104"/>
                    </a:lnTo>
                    <a:lnTo>
                      <a:pt x="0" y="2017104"/>
                    </a:lnTo>
                    <a:close/>
                  </a:path>
                </a:pathLst>
              </a:custGeom>
              <a:solidFill>
                <a:srgbClr val="5E17EB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1613297" cy="2064729"/>
              </a:xfrm>
              <a:prstGeom prst="rect">
                <a:avLst/>
              </a:prstGeom>
            </p:spPr>
            <p:txBody>
              <a:bodyPr lIns="36082" tIns="36082" rIns="36082" bIns="36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909793" y="988406"/>
              <a:ext cx="4067780" cy="6094053"/>
            </a:xfrm>
            <a:custGeom>
              <a:avLst/>
              <a:gdLst/>
              <a:ahLst/>
              <a:cxnLst/>
              <a:rect l="l" t="t" r="r" b="b"/>
              <a:pathLst>
                <a:path w="4067780" h="6094053">
                  <a:moveTo>
                    <a:pt x="0" y="0"/>
                  </a:moveTo>
                  <a:lnTo>
                    <a:pt x="4067780" y="0"/>
                  </a:lnTo>
                  <a:lnTo>
                    <a:pt x="4067780" y="6094053"/>
                  </a:lnTo>
                  <a:lnTo>
                    <a:pt x="0" y="6094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9213249" y="-768757"/>
            <a:ext cx="4610147" cy="5939213"/>
            <a:chOff x="0" y="0"/>
            <a:chExt cx="1613297" cy="207839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613297" cy="2078397"/>
            </a:xfrm>
            <a:custGeom>
              <a:avLst/>
              <a:gdLst/>
              <a:ahLst/>
              <a:cxnLst/>
              <a:rect l="l" t="t" r="r" b="b"/>
              <a:pathLst>
                <a:path w="1613297" h="2078397">
                  <a:moveTo>
                    <a:pt x="0" y="0"/>
                  </a:moveTo>
                  <a:lnTo>
                    <a:pt x="1613297" y="0"/>
                  </a:lnTo>
                  <a:lnTo>
                    <a:pt x="1613297" y="2078397"/>
                  </a:lnTo>
                  <a:lnTo>
                    <a:pt x="0" y="2078397"/>
                  </a:lnTo>
                  <a:close/>
                </a:path>
              </a:pathLst>
            </a:custGeom>
            <a:solidFill>
              <a:srgbClr val="DE5E97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613297" cy="2126022"/>
            </a:xfrm>
            <a:prstGeom prst="rect">
              <a:avLst/>
            </a:prstGeom>
          </p:spPr>
          <p:txBody>
            <a:bodyPr lIns="36082" tIns="36082" rIns="36082" bIns="36082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9912202" y="307542"/>
            <a:ext cx="2979569" cy="4463773"/>
          </a:xfrm>
          <a:custGeom>
            <a:avLst/>
            <a:gdLst/>
            <a:ahLst/>
            <a:cxnLst/>
            <a:rect l="l" t="t" r="r" b="b"/>
            <a:pathLst>
              <a:path w="2979569" h="4463773">
                <a:moveTo>
                  <a:pt x="0" y="0"/>
                </a:moveTo>
                <a:lnTo>
                  <a:pt x="2979569" y="0"/>
                </a:lnTo>
                <a:lnTo>
                  <a:pt x="2979569" y="4463774"/>
                </a:lnTo>
                <a:lnTo>
                  <a:pt x="0" y="4463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3677853" y="-913429"/>
            <a:ext cx="4610147" cy="6044828"/>
            <a:chOff x="0" y="0"/>
            <a:chExt cx="6146863" cy="8059770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6146863" cy="8059770"/>
              <a:chOff x="0" y="0"/>
              <a:chExt cx="1613297" cy="2115356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613297" cy="2115356"/>
              </a:xfrm>
              <a:custGeom>
                <a:avLst/>
                <a:gdLst/>
                <a:ahLst/>
                <a:cxnLst/>
                <a:rect l="l" t="t" r="r" b="b"/>
                <a:pathLst>
                  <a:path w="1613297" h="2115356">
                    <a:moveTo>
                      <a:pt x="0" y="0"/>
                    </a:moveTo>
                    <a:lnTo>
                      <a:pt x="1613297" y="0"/>
                    </a:lnTo>
                    <a:lnTo>
                      <a:pt x="1613297" y="2115356"/>
                    </a:lnTo>
                    <a:lnTo>
                      <a:pt x="0" y="2115356"/>
                    </a:lnTo>
                    <a:close/>
                  </a:path>
                </a:pathLst>
              </a:custGeom>
              <a:solidFill>
                <a:srgbClr val="36EEE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1613297" cy="2162981"/>
              </a:xfrm>
              <a:prstGeom prst="rect">
                <a:avLst/>
              </a:prstGeom>
            </p:spPr>
            <p:txBody>
              <a:bodyPr lIns="36082" tIns="36082" rIns="36082" bIns="36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1082170" y="1463642"/>
              <a:ext cx="3982522" cy="5966326"/>
            </a:xfrm>
            <a:custGeom>
              <a:avLst/>
              <a:gdLst/>
              <a:ahLst/>
              <a:cxnLst/>
              <a:rect l="l" t="t" r="r" b="b"/>
              <a:pathLst>
                <a:path w="3982522" h="5966326">
                  <a:moveTo>
                    <a:pt x="0" y="0"/>
                  </a:moveTo>
                  <a:lnTo>
                    <a:pt x="3982523" y="0"/>
                  </a:lnTo>
                  <a:lnTo>
                    <a:pt x="3982523" y="5966326"/>
                  </a:lnTo>
                  <a:lnTo>
                    <a:pt x="0" y="5966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0" y="5131398"/>
            <a:ext cx="4610147" cy="5585134"/>
            <a:chOff x="0" y="0"/>
            <a:chExt cx="1613297" cy="190722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613297" cy="1907223"/>
            </a:xfrm>
            <a:custGeom>
              <a:avLst/>
              <a:gdLst/>
              <a:ahLst/>
              <a:cxnLst/>
              <a:rect l="l" t="t" r="r" b="b"/>
              <a:pathLst>
                <a:path w="1613297" h="1907223">
                  <a:moveTo>
                    <a:pt x="0" y="0"/>
                  </a:moveTo>
                  <a:lnTo>
                    <a:pt x="1613297" y="0"/>
                  </a:lnTo>
                  <a:lnTo>
                    <a:pt x="1613297" y="1907223"/>
                  </a:lnTo>
                  <a:lnTo>
                    <a:pt x="0" y="1907223"/>
                  </a:lnTo>
                  <a:close/>
                </a:path>
              </a:pathLst>
            </a:custGeom>
            <a:solidFill>
              <a:srgbClr val="C1FF72"/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1613297" cy="1954847"/>
            </a:xfrm>
            <a:prstGeom prst="rect">
              <a:avLst/>
            </a:prstGeom>
          </p:spPr>
          <p:txBody>
            <a:bodyPr lIns="36082" tIns="36082" rIns="36082" bIns="36082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886300" y="5310872"/>
            <a:ext cx="3200309" cy="4794470"/>
          </a:xfrm>
          <a:custGeom>
            <a:avLst/>
            <a:gdLst/>
            <a:ahLst/>
            <a:cxnLst/>
            <a:rect l="l" t="t" r="r" b="b"/>
            <a:pathLst>
              <a:path w="3200309" h="4794470">
                <a:moveTo>
                  <a:pt x="0" y="0"/>
                </a:moveTo>
                <a:lnTo>
                  <a:pt x="3200309" y="0"/>
                </a:lnTo>
                <a:lnTo>
                  <a:pt x="3200309" y="4794470"/>
                </a:lnTo>
                <a:lnTo>
                  <a:pt x="0" y="47944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4610147" y="5143500"/>
            <a:ext cx="4610147" cy="5491875"/>
            <a:chOff x="0" y="0"/>
            <a:chExt cx="6146863" cy="7685417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6146863" cy="7685417"/>
              <a:chOff x="0" y="0"/>
              <a:chExt cx="1613297" cy="201710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1613297" cy="2017104"/>
              </a:xfrm>
              <a:custGeom>
                <a:avLst/>
                <a:gdLst/>
                <a:ahLst/>
                <a:cxnLst/>
                <a:rect l="l" t="t" r="r" b="b"/>
                <a:pathLst>
                  <a:path w="1613297" h="2017104">
                    <a:moveTo>
                      <a:pt x="0" y="0"/>
                    </a:moveTo>
                    <a:lnTo>
                      <a:pt x="1613297" y="0"/>
                    </a:lnTo>
                    <a:lnTo>
                      <a:pt x="1613297" y="2017104"/>
                    </a:lnTo>
                    <a:lnTo>
                      <a:pt x="0" y="2017104"/>
                    </a:lnTo>
                    <a:close/>
                  </a:path>
                </a:pathLst>
              </a:custGeom>
              <a:solidFill>
                <a:srgbClr val="FF0000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1613297" cy="2064729"/>
              </a:xfrm>
              <a:prstGeom prst="rect">
                <a:avLst/>
              </a:prstGeom>
            </p:spPr>
            <p:txBody>
              <a:bodyPr lIns="36082" tIns="36082" rIns="36082" bIns="36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1262806" y="657959"/>
              <a:ext cx="3896990" cy="5838188"/>
            </a:xfrm>
            <a:custGeom>
              <a:avLst/>
              <a:gdLst/>
              <a:ahLst/>
              <a:cxnLst/>
              <a:rect l="l" t="t" r="r" b="b"/>
              <a:pathLst>
                <a:path w="3896990" h="5838188">
                  <a:moveTo>
                    <a:pt x="0" y="0"/>
                  </a:moveTo>
                  <a:lnTo>
                    <a:pt x="3896991" y="0"/>
                  </a:lnTo>
                  <a:lnTo>
                    <a:pt x="3896991" y="5838188"/>
                  </a:lnTo>
                  <a:lnTo>
                    <a:pt x="0" y="5838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9220295" y="5155602"/>
            <a:ext cx="4464604" cy="5560930"/>
            <a:chOff x="0" y="0"/>
            <a:chExt cx="6146863" cy="7485781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6146863" cy="7485781"/>
              <a:chOff x="0" y="0"/>
              <a:chExt cx="1613297" cy="196470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613297" cy="1964708"/>
              </a:xfrm>
              <a:custGeom>
                <a:avLst/>
                <a:gdLst/>
                <a:ahLst/>
                <a:cxnLst/>
                <a:rect l="l" t="t" r="r" b="b"/>
                <a:pathLst>
                  <a:path w="1613297" h="1964708">
                    <a:moveTo>
                      <a:pt x="0" y="0"/>
                    </a:moveTo>
                    <a:lnTo>
                      <a:pt x="1613297" y="0"/>
                    </a:lnTo>
                    <a:lnTo>
                      <a:pt x="1613297" y="1964708"/>
                    </a:lnTo>
                    <a:lnTo>
                      <a:pt x="0" y="1964708"/>
                    </a:lnTo>
                    <a:close/>
                  </a:path>
                </a:pathLst>
              </a:custGeom>
              <a:solidFill>
                <a:srgbClr val="005C36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47625"/>
                <a:ext cx="1613297" cy="2012333"/>
              </a:xfrm>
              <a:prstGeom prst="rect">
                <a:avLst/>
              </a:prstGeom>
            </p:spPr>
            <p:txBody>
              <a:bodyPr lIns="36082" tIns="36082" rIns="36082" bIns="36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698500" y="700963"/>
              <a:ext cx="3911959" cy="5860613"/>
            </a:xfrm>
            <a:custGeom>
              <a:avLst/>
              <a:gdLst/>
              <a:ahLst/>
              <a:cxnLst/>
              <a:rect l="l" t="t" r="r" b="b"/>
              <a:pathLst>
                <a:path w="3911959" h="5860613">
                  <a:moveTo>
                    <a:pt x="0" y="0"/>
                  </a:moveTo>
                  <a:lnTo>
                    <a:pt x="3911959" y="0"/>
                  </a:lnTo>
                  <a:lnTo>
                    <a:pt x="3911959" y="5860613"/>
                  </a:lnTo>
                  <a:lnTo>
                    <a:pt x="0" y="5860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13677853" y="5131398"/>
            <a:ext cx="4610147" cy="5483297"/>
            <a:chOff x="0" y="0"/>
            <a:chExt cx="6146863" cy="7311063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6146863" cy="7311063"/>
              <a:chOff x="0" y="0"/>
              <a:chExt cx="1613297" cy="1918851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613297" cy="1918851"/>
              </a:xfrm>
              <a:custGeom>
                <a:avLst/>
                <a:gdLst/>
                <a:ahLst/>
                <a:cxnLst/>
                <a:rect l="l" t="t" r="r" b="b"/>
                <a:pathLst>
                  <a:path w="1613297" h="1918851">
                    <a:moveTo>
                      <a:pt x="0" y="0"/>
                    </a:moveTo>
                    <a:lnTo>
                      <a:pt x="1613297" y="0"/>
                    </a:lnTo>
                    <a:lnTo>
                      <a:pt x="1613297" y="1918851"/>
                    </a:lnTo>
                    <a:lnTo>
                      <a:pt x="0" y="1918851"/>
                    </a:lnTo>
                    <a:close/>
                  </a:path>
                </a:pathLst>
              </a:custGeom>
              <a:solidFill>
                <a:srgbClr val="FF914D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47625"/>
                <a:ext cx="1613297" cy="1966476"/>
              </a:xfrm>
              <a:prstGeom prst="rect">
                <a:avLst/>
              </a:prstGeom>
            </p:spPr>
            <p:txBody>
              <a:bodyPr lIns="36082" tIns="36082" rIns="36082" bIns="360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1" name="Freeform 41"/>
            <p:cNvSpPr/>
            <p:nvPr/>
          </p:nvSpPr>
          <p:spPr>
            <a:xfrm>
              <a:off x="863304" y="239298"/>
              <a:ext cx="3911959" cy="5860613"/>
            </a:xfrm>
            <a:custGeom>
              <a:avLst/>
              <a:gdLst/>
              <a:ahLst/>
              <a:cxnLst/>
              <a:rect l="l" t="t" r="r" b="b"/>
              <a:pathLst>
                <a:path w="3911959" h="5860613">
                  <a:moveTo>
                    <a:pt x="0" y="0"/>
                  </a:moveTo>
                  <a:lnTo>
                    <a:pt x="3911959" y="0"/>
                  </a:lnTo>
                  <a:lnTo>
                    <a:pt x="3911959" y="5860612"/>
                  </a:lnTo>
                  <a:lnTo>
                    <a:pt x="0" y="5860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Descubra a fruta escondida</dc:title>
  <dc:creator>rafael vaz</dc:creator>
  <cp:lastModifiedBy>rafael vaz</cp:lastModifiedBy>
  <cp:revision>2</cp:revision>
  <dcterms:created xsi:type="dcterms:W3CDTF">2006-08-16T00:00:00Z</dcterms:created>
  <dcterms:modified xsi:type="dcterms:W3CDTF">2024-05-22T02:20:53Z</dcterms:modified>
  <dc:identifier>DAGF3cyuxnw</dc:identifier>
</cp:coreProperties>
</file>