
<file path=[Content_Types].xml><?xml version="1.0" encoding="utf-8"?>
<Types xmlns="http://schemas.openxmlformats.org/package/2006/content-types">
  <Default ContentType="application/x-fontdata" Extension="fntdata"/>
  <Default ContentType="image/gif" Extension="gif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slide+xml" PartName="/ppt/slides/slide18.xml"/>
  <Override ContentType="application/vnd.openxmlformats-officedocument.presentationml.slide+xml" PartName="/ppt/slides/slide19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22.xml"/>
  <Override ContentType="application/vnd.openxmlformats-officedocument.presentationml.slide+xml" PartName="/ppt/slides/slide23.xml"/>
  <Override ContentType="application/vnd.openxmlformats-officedocument.presentationml.slide+xml" PartName="/ppt/slides/slide24.xml"/>
  <Override ContentType="application/vnd.openxmlformats-officedocument.presentationml.slide+xml" PartName="/ppt/slides/slide25.xml"/>
  <Override ContentType="application/vnd.openxmlformats-officedocument.presentationml.slide+xml" PartName="/ppt/slides/slide26.xml"/>
  <Override ContentType="application/vnd.openxmlformats-officedocument.presentationml.slide+xml" PartName="/ppt/slides/slide27.xml"/>
  <Override ContentType="application/vnd.openxmlformats-officedocument.presentationml.slide+xml" PartName="/ppt/slides/slide28.xml"/>
  <Override ContentType="application/vnd.openxmlformats-officedocument.presentationml.slide+xml" PartName="/ppt/slides/slide29.xml"/>
  <Override ContentType="application/vnd.openxmlformats-officedocument.presentationml.slide+xml" PartName="/ppt/slides/slide30.xml"/>
  <Override ContentType="application/vnd.openxmlformats-officedocument.presentationml.slide+xml" PartName="/ppt/slides/slide31.xml"/>
  <Override ContentType="application/vnd.openxmlformats-officedocument.presentationml.slide+xml" PartName="/ppt/slides/slide32.xml"/>
  <Override ContentType="application/vnd.openxmlformats-officedocument.presentationml.slide+xml" PartName="/ppt/slides/slide33.xml"/>
  <Override ContentType="application/vnd.openxmlformats-officedocument.presentationml.slide+xml" PartName="/ppt/slides/slide34.xml"/>
  <Override ContentType="application/vnd.openxmlformats-officedocument.presentationml.slide+xml" PartName="/ppt/slides/slide35.xml"/>
  <Override ContentType="application/vnd.openxmlformats-officedocument.presentationml.slide+xml" PartName="/ppt/slides/slide36.xml"/>
  <Override ContentType="application/vnd.openxmlformats-officedocument.presentationml.slide+xml" PartName="/ppt/slides/slide37.xml"/>
  <Override ContentType="application/vnd.openxmlformats-officedocument.presentationml.slide+xml" PartName="/ppt/slides/slide38.xml"/>
  <Override ContentType="application/vnd.openxmlformats-officedocument.presentationml.slide+xml" PartName="/ppt/slides/slide39.xml"/>
  <Override ContentType="application/vnd.openxmlformats-officedocument.presentationml.slide+xml" PartName="/ppt/slides/slide40.xml"/>
  <Override ContentType="application/vnd.openxmlformats-officedocument.presentationml.slide+xml" PartName="/ppt/slides/slide41.xml"/>
  <Override ContentType="application/vnd.openxmlformats-officedocument.presentationml.slide+xml" PartName="/ppt/slides/slide42.xml"/>
  <Override ContentType="application/vnd.openxmlformats-officedocument.presentationml.slide+xml" PartName="/ppt/slides/slide43.xml"/>
  <Override ContentType="application/vnd.openxmlformats-officedocument.presentationml.slide+xml" PartName="/ppt/slides/slide44.xml"/>
  <Override ContentType="application/vnd.openxmlformats-officedocument.presentationml.slide+xml" PartName="/ppt/slides/slide45.xml"/>
  <Override ContentType="application/vnd.openxmlformats-officedocument.presentationml.slide+xml" PartName="/ppt/slides/slide46.xml"/>
  <Override ContentType="application/vnd.openxmlformats-officedocument.presentationml.slide+xml" PartName="/ppt/slides/slide47.xml"/>
  <Override ContentType="application/vnd.openxmlformats-officedocument.presentationml.slide+xml" PartName="/ppt/slides/slide48.xml"/>
  <Override ContentType="application/vnd.openxmlformats-officedocument.presentationml.slide+xml" PartName="/ppt/slides/slide49.xml"/>
  <Override ContentType="application/vnd.openxmlformats-officedocument.presentationml.slide+xml" PartName="/ppt/slides/slide50.xml"/>
  <Override ContentType="application/vnd.openxmlformats-officedocument.presentationml.slide+xml" PartName="/ppt/slides/slide5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no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12"/>
    <p:sldId id="257" r:id="rId13"/>
    <p:sldId id="258" r:id="rId14"/>
    <p:sldId id="259" r:id="rId15"/>
    <p:sldId id="260" r:id="rId16"/>
    <p:sldId id="261" r:id="rId17"/>
    <p:sldId id="262" r:id="rId18"/>
    <p:sldId id="263" r:id="rId19"/>
    <p:sldId id="264" r:id="rId20"/>
    <p:sldId id="265" r:id="rId21"/>
    <p:sldId id="266" r:id="rId22"/>
    <p:sldId id="267" r:id="rId23"/>
    <p:sldId id="268" r:id="rId24"/>
    <p:sldId id="269" r:id="rId25"/>
    <p:sldId id="270" r:id="rId26"/>
    <p:sldId id="271" r:id="rId27"/>
    <p:sldId id="272" r:id="rId28"/>
    <p:sldId id="273" r:id="rId29"/>
    <p:sldId id="274" r:id="rId30"/>
    <p:sldId id="275" r:id="rId31"/>
    <p:sldId id="276" r:id="rId32"/>
    <p:sldId id="277" r:id="rId33"/>
    <p:sldId id="278" r:id="rId34"/>
    <p:sldId id="279" r:id="rId35"/>
    <p:sldId id="280" r:id="rId36"/>
    <p:sldId id="281" r:id="rId37"/>
    <p:sldId id="282" r:id="rId38"/>
    <p:sldId id="283" r:id="rId39"/>
    <p:sldId id="284" r:id="rId40"/>
    <p:sldId id="285" r:id="rId41"/>
    <p:sldId id="286" r:id="rId42"/>
    <p:sldId id="287" r:id="rId43"/>
    <p:sldId id="288" r:id="rId44"/>
    <p:sldId id="289" r:id="rId45"/>
    <p:sldId id="290" r:id="rId46"/>
    <p:sldId id="291" r:id="rId47"/>
    <p:sldId id="292" r:id="rId48"/>
    <p:sldId id="293" r:id="rId49"/>
    <p:sldId id="294" r:id="rId50"/>
    <p:sldId id="295" r:id="rId51"/>
    <p:sldId id="296" r:id="rId52"/>
    <p:sldId id="297" r:id="rId53"/>
    <p:sldId id="298" r:id="rId54"/>
    <p:sldId id="299" r:id="rId55"/>
    <p:sldId id="300" r:id="rId56"/>
    <p:sldId id="301" r:id="rId57"/>
    <p:sldId id="302" r:id="rId58"/>
    <p:sldId id="303" r:id="rId59"/>
    <p:sldId id="304" r:id="rId60"/>
    <p:sldId id="305" r:id="rId61"/>
    <p:sldId id="306" r:id="rId62"/>
  </p:sldIdLst>
  <p:sldSz cx="18288000" cy="10287000"/>
  <p:notesSz cx="6858000" cy="9144000"/>
  <p:embeddedFontLst>
    <p:embeddedFont>
      <p:font typeface="Arimo" charset="1" panose="020B0604020202020204"/>
      <p:regular r:id="rId6"/>
    </p:embeddedFont>
    <p:embeddedFont>
      <p:font typeface="Arimo Bold" charset="1" panose="020B0704020202020204"/>
      <p:regular r:id="rId7"/>
    </p:embeddedFont>
    <p:embeddedFont>
      <p:font typeface="Arimo Italics" charset="1" panose="020B0604020202090204"/>
      <p:regular r:id="rId8"/>
    </p:embeddedFont>
    <p:embeddedFont>
      <p:font typeface="Arimo Bold Italics" charset="1" panose="020B0704020202090204"/>
      <p:regular r:id="rId9"/>
    </p:embeddedFont>
    <p:embeddedFont>
      <p:font typeface="League Spartan" charset="1" panose="00000800000000000000"/>
      <p:regular r:id="rId10"/>
    </p:embeddedFont>
    <p:embeddedFont>
      <p:font typeface="Jua" charset="1" panose="00000000000000000000"/>
      <p:regular r:id="rId1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no"?><Relationships xmlns="http://schemas.openxmlformats.org/package/2006/relationships"><Relationship Id="rId1" Target="slideMasters/slideMaster1.xml" Type="http://schemas.openxmlformats.org/officeDocument/2006/relationships/slideMaster"/><Relationship Id="rId10" Target="fonts/font10.fntdata" Type="http://schemas.openxmlformats.org/officeDocument/2006/relationships/font"/><Relationship Id="rId11" Target="fonts/font11.fntdata" Type="http://schemas.openxmlformats.org/officeDocument/2006/relationships/font"/><Relationship Id="rId12" Target="slides/slide1.xml" Type="http://schemas.openxmlformats.org/officeDocument/2006/relationships/slide"/><Relationship Id="rId13" Target="slides/slide2.xml" Type="http://schemas.openxmlformats.org/officeDocument/2006/relationships/slide"/><Relationship Id="rId14" Target="slides/slide3.xml" Type="http://schemas.openxmlformats.org/officeDocument/2006/relationships/slide"/><Relationship Id="rId15" Target="slides/slide4.xml" Type="http://schemas.openxmlformats.org/officeDocument/2006/relationships/slide"/><Relationship Id="rId16" Target="slides/slide5.xml" Type="http://schemas.openxmlformats.org/officeDocument/2006/relationships/slide"/><Relationship Id="rId17" Target="slides/slide6.xml" Type="http://schemas.openxmlformats.org/officeDocument/2006/relationships/slide"/><Relationship Id="rId18" Target="slides/slide7.xml" Type="http://schemas.openxmlformats.org/officeDocument/2006/relationships/slide"/><Relationship Id="rId19" Target="slides/slide8.xml" Type="http://schemas.openxmlformats.org/officeDocument/2006/relationships/slide"/><Relationship Id="rId2" Target="presProps.xml" Type="http://schemas.openxmlformats.org/officeDocument/2006/relationships/presProps"/><Relationship Id="rId20" Target="slides/slide9.xml" Type="http://schemas.openxmlformats.org/officeDocument/2006/relationships/slide"/><Relationship Id="rId21" Target="slides/slide10.xml" Type="http://schemas.openxmlformats.org/officeDocument/2006/relationships/slide"/><Relationship Id="rId22" Target="slides/slide11.xml" Type="http://schemas.openxmlformats.org/officeDocument/2006/relationships/slide"/><Relationship Id="rId23" Target="slides/slide12.xml" Type="http://schemas.openxmlformats.org/officeDocument/2006/relationships/slide"/><Relationship Id="rId24" Target="slides/slide13.xml" Type="http://schemas.openxmlformats.org/officeDocument/2006/relationships/slide"/><Relationship Id="rId25" Target="slides/slide14.xml" Type="http://schemas.openxmlformats.org/officeDocument/2006/relationships/slide"/><Relationship Id="rId26" Target="slides/slide15.xml" Type="http://schemas.openxmlformats.org/officeDocument/2006/relationships/slide"/><Relationship Id="rId27" Target="slides/slide16.xml" Type="http://schemas.openxmlformats.org/officeDocument/2006/relationships/slide"/><Relationship Id="rId28" Target="slides/slide17.xml" Type="http://schemas.openxmlformats.org/officeDocument/2006/relationships/slide"/><Relationship Id="rId29" Target="slides/slide18.xml" Type="http://schemas.openxmlformats.org/officeDocument/2006/relationships/slide"/><Relationship Id="rId3" Target="viewProps.xml" Type="http://schemas.openxmlformats.org/officeDocument/2006/relationships/viewProps"/><Relationship Id="rId30" Target="slides/slide19.xml" Type="http://schemas.openxmlformats.org/officeDocument/2006/relationships/slide"/><Relationship Id="rId31" Target="slides/slide20.xml" Type="http://schemas.openxmlformats.org/officeDocument/2006/relationships/slide"/><Relationship Id="rId32" Target="slides/slide21.xml" Type="http://schemas.openxmlformats.org/officeDocument/2006/relationships/slide"/><Relationship Id="rId33" Target="slides/slide22.xml" Type="http://schemas.openxmlformats.org/officeDocument/2006/relationships/slide"/><Relationship Id="rId34" Target="slides/slide23.xml" Type="http://schemas.openxmlformats.org/officeDocument/2006/relationships/slide"/><Relationship Id="rId35" Target="slides/slide24.xml" Type="http://schemas.openxmlformats.org/officeDocument/2006/relationships/slide"/><Relationship Id="rId36" Target="slides/slide25.xml" Type="http://schemas.openxmlformats.org/officeDocument/2006/relationships/slide"/><Relationship Id="rId37" Target="slides/slide26.xml" Type="http://schemas.openxmlformats.org/officeDocument/2006/relationships/slide"/><Relationship Id="rId38" Target="slides/slide27.xml" Type="http://schemas.openxmlformats.org/officeDocument/2006/relationships/slide"/><Relationship Id="rId39" Target="slides/slide28.xml" Type="http://schemas.openxmlformats.org/officeDocument/2006/relationships/slide"/><Relationship Id="rId4" Target="theme/theme1.xml" Type="http://schemas.openxmlformats.org/officeDocument/2006/relationships/theme"/><Relationship Id="rId40" Target="slides/slide29.xml" Type="http://schemas.openxmlformats.org/officeDocument/2006/relationships/slide"/><Relationship Id="rId41" Target="slides/slide30.xml" Type="http://schemas.openxmlformats.org/officeDocument/2006/relationships/slide"/><Relationship Id="rId42" Target="slides/slide31.xml" Type="http://schemas.openxmlformats.org/officeDocument/2006/relationships/slide"/><Relationship Id="rId43" Target="slides/slide32.xml" Type="http://schemas.openxmlformats.org/officeDocument/2006/relationships/slide"/><Relationship Id="rId44" Target="slides/slide33.xml" Type="http://schemas.openxmlformats.org/officeDocument/2006/relationships/slide"/><Relationship Id="rId45" Target="slides/slide34.xml" Type="http://schemas.openxmlformats.org/officeDocument/2006/relationships/slide"/><Relationship Id="rId46" Target="slides/slide35.xml" Type="http://schemas.openxmlformats.org/officeDocument/2006/relationships/slide"/><Relationship Id="rId47" Target="slides/slide36.xml" Type="http://schemas.openxmlformats.org/officeDocument/2006/relationships/slide"/><Relationship Id="rId48" Target="slides/slide37.xml" Type="http://schemas.openxmlformats.org/officeDocument/2006/relationships/slide"/><Relationship Id="rId49" Target="slides/slide38.xml" Type="http://schemas.openxmlformats.org/officeDocument/2006/relationships/slide"/><Relationship Id="rId5" Target="tableStyles.xml" Type="http://schemas.openxmlformats.org/officeDocument/2006/relationships/tableStyles"/><Relationship Id="rId50" Target="slides/slide39.xml" Type="http://schemas.openxmlformats.org/officeDocument/2006/relationships/slide"/><Relationship Id="rId51" Target="slides/slide40.xml" Type="http://schemas.openxmlformats.org/officeDocument/2006/relationships/slide"/><Relationship Id="rId52" Target="slides/slide41.xml" Type="http://schemas.openxmlformats.org/officeDocument/2006/relationships/slide"/><Relationship Id="rId53" Target="slides/slide42.xml" Type="http://schemas.openxmlformats.org/officeDocument/2006/relationships/slide"/><Relationship Id="rId54" Target="slides/slide43.xml" Type="http://schemas.openxmlformats.org/officeDocument/2006/relationships/slide"/><Relationship Id="rId55" Target="slides/slide44.xml" Type="http://schemas.openxmlformats.org/officeDocument/2006/relationships/slide"/><Relationship Id="rId56" Target="slides/slide45.xml" Type="http://schemas.openxmlformats.org/officeDocument/2006/relationships/slide"/><Relationship Id="rId57" Target="slides/slide46.xml" Type="http://schemas.openxmlformats.org/officeDocument/2006/relationships/slide"/><Relationship Id="rId58" Target="slides/slide47.xml" Type="http://schemas.openxmlformats.org/officeDocument/2006/relationships/slide"/><Relationship Id="rId59" Target="slides/slide48.xml" Type="http://schemas.openxmlformats.org/officeDocument/2006/relationships/slide"/><Relationship Id="rId6" Target="fonts/font6.fntdata" Type="http://schemas.openxmlformats.org/officeDocument/2006/relationships/font"/><Relationship Id="rId60" Target="slides/slide49.xml" Type="http://schemas.openxmlformats.org/officeDocument/2006/relationships/slide"/><Relationship Id="rId61" Target="slides/slide50.xml" Type="http://schemas.openxmlformats.org/officeDocument/2006/relationships/slide"/><Relationship Id="rId62" Target="slides/slide51.xml" Type="http://schemas.openxmlformats.org/officeDocument/2006/relationships/slide"/><Relationship Id="rId7" Target="fonts/font7.fntdata" Type="http://schemas.openxmlformats.org/officeDocument/2006/relationships/font"/><Relationship Id="rId8" Target="fonts/font8.fntdata" Type="http://schemas.openxmlformats.org/officeDocument/2006/relationships/font"/><Relationship Id="rId9" Target="fonts/font9.fntdata" Type="http://schemas.openxmlformats.org/officeDocument/2006/relationships/font"/></Relationships>
</file>

<file path=ppt/slideLayouts/_rels/slideLayout1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no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svg" Type="http://schemas.openxmlformats.org/officeDocument/2006/relationships/image"/><Relationship Id="rId11" Target="../media/image10.png" Type="http://schemas.openxmlformats.org/officeDocument/2006/relationships/image"/><Relationship Id="rId12" Target="../media/image11.svg" Type="http://schemas.openxmlformats.org/officeDocument/2006/relationships/image"/><Relationship Id="rId13" Target="../media/image12.png" Type="http://schemas.openxmlformats.org/officeDocument/2006/relationships/image"/><Relationship Id="rId14" Target="../media/image13.svg" Type="http://schemas.openxmlformats.org/officeDocument/2006/relationships/image"/><Relationship Id="rId15" Target="../media/image14.png" Type="http://schemas.openxmlformats.org/officeDocument/2006/relationships/image"/><Relationship Id="rId16" Target="../media/image15.svg" Type="http://schemas.openxmlformats.org/officeDocument/2006/relationships/image"/><Relationship Id="rId17" Target="../media/image16.png" Type="http://schemas.openxmlformats.org/officeDocument/2006/relationships/image"/><Relationship Id="rId18" Target="../media/image17.svg" Type="http://schemas.openxmlformats.org/officeDocument/2006/relationships/image"/><Relationship Id="rId19" Target="../media/image18.png" Type="http://schemas.openxmlformats.org/officeDocument/2006/relationships/image"/><Relationship Id="rId2" Target="../media/image1.png" Type="http://schemas.openxmlformats.org/officeDocument/2006/relationships/image"/><Relationship Id="rId20" Target="../media/image19.svg" Type="http://schemas.openxmlformats.org/officeDocument/2006/relationships/image"/><Relationship Id="rId21" Target="../media/image20.png" Type="http://schemas.openxmlformats.org/officeDocument/2006/relationships/image"/><Relationship Id="rId22" Target="../media/image21.svg" Type="http://schemas.openxmlformats.org/officeDocument/2006/relationships/image"/><Relationship Id="rId23" Target="../media/image22.png" Type="http://schemas.openxmlformats.org/officeDocument/2006/relationships/image"/><Relationship Id="rId24" Target="../media/image23.svg" Type="http://schemas.openxmlformats.org/officeDocument/2006/relationships/image"/><Relationship Id="rId25" Target="../media/image24.png" Type="http://schemas.openxmlformats.org/officeDocument/2006/relationships/image"/><Relationship Id="rId26" Target="../media/image25.svg" Type="http://schemas.openxmlformats.org/officeDocument/2006/relationships/image"/><Relationship Id="rId27" Target="../media/image26.png" Type="http://schemas.openxmlformats.org/officeDocument/2006/relationships/image"/><Relationship Id="rId28" Target="../media/image27.svg" Type="http://schemas.openxmlformats.org/officeDocument/2006/relationships/image"/><Relationship Id="rId29" Target="../media/image28.png" Type="http://schemas.openxmlformats.org/officeDocument/2006/relationships/image"/><Relationship Id="rId3" Target="../media/image2.png" Type="http://schemas.openxmlformats.org/officeDocument/2006/relationships/image"/><Relationship Id="rId30" Target="../media/image29.svg" Type="http://schemas.openxmlformats.org/officeDocument/2006/relationships/image"/><Relationship Id="rId31" Target="../media/image30.png" Type="http://schemas.openxmlformats.org/officeDocument/2006/relationships/image"/><Relationship Id="rId32" Target="../media/image31.svg" Type="http://schemas.openxmlformats.org/officeDocument/2006/relationships/image"/><Relationship Id="rId33" Target="../media/image32.png" Type="http://schemas.openxmlformats.org/officeDocument/2006/relationships/image"/><Relationship Id="rId34" Target="../media/image33.svg" Type="http://schemas.openxmlformats.org/officeDocument/2006/relationships/image"/><Relationship Id="rId35" Target="../media/image34.png" Type="http://schemas.openxmlformats.org/officeDocument/2006/relationships/image"/><Relationship Id="rId36" Target="../media/image35.png" Type="http://schemas.openxmlformats.org/officeDocument/2006/relationships/image"/><Relationship Id="rId37" Target="../media/image36.png" Type="http://schemas.openxmlformats.org/officeDocument/2006/relationships/image"/><Relationship Id="rId38" Target="../media/image37.svg" Type="http://schemas.openxmlformats.org/officeDocument/2006/relationships/image"/><Relationship Id="rId39" Target="../media/image38.gif" Type="http://schemas.openxmlformats.org/officeDocument/2006/relationships/image"/><Relationship Id="rId4" Target="../media/image3.sv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Relationship Id="rId7" Target="../media/image6.png" Type="http://schemas.openxmlformats.org/officeDocument/2006/relationships/image"/><Relationship Id="rId8" Target="../media/image7.svg" Type="http://schemas.openxmlformats.org/officeDocument/2006/relationships/image"/><Relationship Id="rId9" Target="../media/image8.png" Type="http://schemas.openxmlformats.org/officeDocument/2006/relationships/image"/></Relationships>
</file>

<file path=ppt/slides/_rels/slide2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9.svg" Type="http://schemas.openxmlformats.org/officeDocument/2006/relationships/image"/><Relationship Id="rId11" Target="../media/image20.png" Type="http://schemas.openxmlformats.org/officeDocument/2006/relationships/image"/><Relationship Id="rId12" Target="../media/image21.svg" Type="http://schemas.openxmlformats.org/officeDocument/2006/relationships/image"/><Relationship Id="rId13" Target="../media/image39.png" Type="http://schemas.openxmlformats.org/officeDocument/2006/relationships/image"/><Relationship Id="rId14" Target="../media/image40.svg" Type="http://schemas.openxmlformats.org/officeDocument/2006/relationships/image"/><Relationship Id="rId15" Target="../media/image14.png" Type="http://schemas.openxmlformats.org/officeDocument/2006/relationships/image"/><Relationship Id="rId16" Target="../media/image15.svg" Type="http://schemas.openxmlformats.org/officeDocument/2006/relationships/image"/><Relationship Id="rId17" Target="../media/image41.png" Type="http://schemas.openxmlformats.org/officeDocument/2006/relationships/image"/><Relationship Id="rId18" Target="../media/image42.svg" Type="http://schemas.openxmlformats.org/officeDocument/2006/relationships/image"/><Relationship Id="rId19" Target="../media/image43.png" Type="http://schemas.openxmlformats.org/officeDocument/2006/relationships/image"/><Relationship Id="rId2" Target="../media/image1.png" Type="http://schemas.openxmlformats.org/officeDocument/2006/relationships/image"/><Relationship Id="rId20" Target="../media/image44.svg" Type="http://schemas.openxmlformats.org/officeDocument/2006/relationships/image"/><Relationship Id="rId21" Target="../media/image45.png" Type="http://schemas.openxmlformats.org/officeDocument/2006/relationships/image"/><Relationship Id="rId22" Target="../media/image46.svg" Type="http://schemas.openxmlformats.org/officeDocument/2006/relationships/image"/><Relationship Id="rId3" Target="../media/image6.png" Type="http://schemas.openxmlformats.org/officeDocument/2006/relationships/image"/><Relationship Id="rId4" Target="../media/image7.svg" Type="http://schemas.openxmlformats.org/officeDocument/2006/relationships/image"/><Relationship Id="rId5" Target="../media/image8.png" Type="http://schemas.openxmlformats.org/officeDocument/2006/relationships/image"/><Relationship Id="rId6" Target="../media/image9.svg" Type="http://schemas.openxmlformats.org/officeDocument/2006/relationships/image"/><Relationship Id="rId7" Target="../media/image12.png" Type="http://schemas.openxmlformats.org/officeDocument/2006/relationships/image"/><Relationship Id="rId8" Target="../media/image13.svg" Type="http://schemas.openxmlformats.org/officeDocument/2006/relationships/image"/><Relationship Id="rId9" Target="../media/image18.png" Type="http://schemas.openxmlformats.org/officeDocument/2006/relationships/image"/></Relationships>
</file>

<file path=ppt/slides/_rels/slide3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5.svg" Type="http://schemas.openxmlformats.org/officeDocument/2006/relationships/image"/><Relationship Id="rId11" Target="../media/image18.png" Type="http://schemas.openxmlformats.org/officeDocument/2006/relationships/image"/><Relationship Id="rId12" Target="../media/image19.svg" Type="http://schemas.openxmlformats.org/officeDocument/2006/relationships/image"/><Relationship Id="rId13" Target="../media/image20.png" Type="http://schemas.openxmlformats.org/officeDocument/2006/relationships/image"/><Relationship Id="rId14" Target="../media/image21.svg" Type="http://schemas.openxmlformats.org/officeDocument/2006/relationships/image"/><Relationship Id="rId15" Target="../media/image39.png" Type="http://schemas.openxmlformats.org/officeDocument/2006/relationships/image"/><Relationship Id="rId16" Target="../media/image40.svg" Type="http://schemas.openxmlformats.org/officeDocument/2006/relationships/image"/><Relationship Id="rId17" Target="../media/image30.png" Type="http://schemas.openxmlformats.org/officeDocument/2006/relationships/image"/><Relationship Id="rId18" Target="../media/image31.svg" Type="http://schemas.openxmlformats.org/officeDocument/2006/relationships/image"/><Relationship Id="rId19" Target="../media/image47.png" Type="http://schemas.openxmlformats.org/officeDocument/2006/relationships/image"/><Relationship Id="rId2" Target="../media/image6.png" Type="http://schemas.openxmlformats.org/officeDocument/2006/relationships/image"/><Relationship Id="rId20" Target="../media/image28.png" Type="http://schemas.openxmlformats.org/officeDocument/2006/relationships/image"/><Relationship Id="rId21" Target="../media/image29.svg" Type="http://schemas.openxmlformats.org/officeDocument/2006/relationships/image"/><Relationship Id="rId22" Target="../media/image48.png" Type="http://schemas.openxmlformats.org/officeDocument/2006/relationships/image"/><Relationship Id="rId23" Target="../media/image49.svg" Type="http://schemas.openxmlformats.org/officeDocument/2006/relationships/image"/><Relationship Id="rId3" Target="../media/image7.svg" Type="http://schemas.openxmlformats.org/officeDocument/2006/relationships/image"/><Relationship Id="rId4" Target="../media/image1.png" Type="http://schemas.openxmlformats.org/officeDocument/2006/relationships/image"/><Relationship Id="rId5" Target="../media/image8.png" Type="http://schemas.openxmlformats.org/officeDocument/2006/relationships/image"/><Relationship Id="rId6" Target="../media/image9.svg" Type="http://schemas.openxmlformats.org/officeDocument/2006/relationships/image"/><Relationship Id="rId7" Target="../media/image12.png" Type="http://schemas.openxmlformats.org/officeDocument/2006/relationships/image"/><Relationship Id="rId8" Target="../media/image13.svg" Type="http://schemas.openxmlformats.org/officeDocument/2006/relationships/image"/><Relationship Id="rId9" Target="../media/image14.png" Type="http://schemas.openxmlformats.org/officeDocument/2006/relationships/image"/></Relationships>
</file>

<file path=ppt/slides/_rels/slide4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5.svg" Type="http://schemas.openxmlformats.org/officeDocument/2006/relationships/image"/><Relationship Id="rId11" Target="../media/image18.png" Type="http://schemas.openxmlformats.org/officeDocument/2006/relationships/image"/><Relationship Id="rId12" Target="../media/image19.svg" Type="http://schemas.openxmlformats.org/officeDocument/2006/relationships/image"/><Relationship Id="rId13" Target="../media/image20.png" Type="http://schemas.openxmlformats.org/officeDocument/2006/relationships/image"/><Relationship Id="rId14" Target="../media/image21.svg" Type="http://schemas.openxmlformats.org/officeDocument/2006/relationships/image"/><Relationship Id="rId15" Target="../media/image39.png" Type="http://schemas.openxmlformats.org/officeDocument/2006/relationships/image"/><Relationship Id="rId16" Target="../media/image40.svg" Type="http://schemas.openxmlformats.org/officeDocument/2006/relationships/image"/><Relationship Id="rId17" Target="../media/image30.png" Type="http://schemas.openxmlformats.org/officeDocument/2006/relationships/image"/><Relationship Id="rId18" Target="../media/image31.svg" Type="http://schemas.openxmlformats.org/officeDocument/2006/relationships/image"/><Relationship Id="rId19" Target="../media/image47.png" Type="http://schemas.openxmlformats.org/officeDocument/2006/relationships/image"/><Relationship Id="rId2" Target="../media/image6.png" Type="http://schemas.openxmlformats.org/officeDocument/2006/relationships/image"/><Relationship Id="rId20" Target="../media/image28.png" Type="http://schemas.openxmlformats.org/officeDocument/2006/relationships/image"/><Relationship Id="rId21" Target="../media/image29.svg" Type="http://schemas.openxmlformats.org/officeDocument/2006/relationships/image"/><Relationship Id="rId22" Target="../media/image48.png" Type="http://schemas.openxmlformats.org/officeDocument/2006/relationships/image"/><Relationship Id="rId23" Target="../media/image49.svg" Type="http://schemas.openxmlformats.org/officeDocument/2006/relationships/image"/><Relationship Id="rId3" Target="../media/image7.svg" Type="http://schemas.openxmlformats.org/officeDocument/2006/relationships/image"/><Relationship Id="rId4" Target="../media/image1.png" Type="http://schemas.openxmlformats.org/officeDocument/2006/relationships/image"/><Relationship Id="rId5" Target="../media/image8.png" Type="http://schemas.openxmlformats.org/officeDocument/2006/relationships/image"/><Relationship Id="rId6" Target="../media/image9.svg" Type="http://schemas.openxmlformats.org/officeDocument/2006/relationships/image"/><Relationship Id="rId7" Target="../media/image12.png" Type="http://schemas.openxmlformats.org/officeDocument/2006/relationships/image"/><Relationship Id="rId8" Target="../media/image13.svg" Type="http://schemas.openxmlformats.org/officeDocument/2006/relationships/image"/><Relationship Id="rId9" Target="../media/image14.png" Type="http://schemas.openxmlformats.org/officeDocument/2006/relationships/image"/></Relationships>
</file>

<file path=ppt/slides/_rels/slide5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5.svg" Type="http://schemas.openxmlformats.org/officeDocument/2006/relationships/image"/><Relationship Id="rId11" Target="../media/image18.png" Type="http://schemas.openxmlformats.org/officeDocument/2006/relationships/image"/><Relationship Id="rId12" Target="../media/image19.svg" Type="http://schemas.openxmlformats.org/officeDocument/2006/relationships/image"/><Relationship Id="rId13" Target="../media/image20.png" Type="http://schemas.openxmlformats.org/officeDocument/2006/relationships/image"/><Relationship Id="rId14" Target="../media/image21.svg" Type="http://schemas.openxmlformats.org/officeDocument/2006/relationships/image"/><Relationship Id="rId15" Target="../media/image39.png" Type="http://schemas.openxmlformats.org/officeDocument/2006/relationships/image"/><Relationship Id="rId16" Target="../media/image40.svg" Type="http://schemas.openxmlformats.org/officeDocument/2006/relationships/image"/><Relationship Id="rId17" Target="../media/image30.png" Type="http://schemas.openxmlformats.org/officeDocument/2006/relationships/image"/><Relationship Id="rId18" Target="../media/image31.svg" Type="http://schemas.openxmlformats.org/officeDocument/2006/relationships/image"/><Relationship Id="rId19" Target="../media/image47.png" Type="http://schemas.openxmlformats.org/officeDocument/2006/relationships/image"/><Relationship Id="rId2" Target="../media/image6.png" Type="http://schemas.openxmlformats.org/officeDocument/2006/relationships/image"/><Relationship Id="rId20" Target="../media/image28.png" Type="http://schemas.openxmlformats.org/officeDocument/2006/relationships/image"/><Relationship Id="rId21" Target="../media/image29.svg" Type="http://schemas.openxmlformats.org/officeDocument/2006/relationships/image"/><Relationship Id="rId22" Target="../media/image48.png" Type="http://schemas.openxmlformats.org/officeDocument/2006/relationships/image"/><Relationship Id="rId23" Target="../media/image49.svg" Type="http://schemas.openxmlformats.org/officeDocument/2006/relationships/image"/><Relationship Id="rId3" Target="../media/image7.svg" Type="http://schemas.openxmlformats.org/officeDocument/2006/relationships/image"/><Relationship Id="rId4" Target="../media/image1.png" Type="http://schemas.openxmlformats.org/officeDocument/2006/relationships/image"/><Relationship Id="rId5" Target="../media/image8.png" Type="http://schemas.openxmlformats.org/officeDocument/2006/relationships/image"/><Relationship Id="rId6" Target="../media/image9.svg" Type="http://schemas.openxmlformats.org/officeDocument/2006/relationships/image"/><Relationship Id="rId7" Target="../media/image12.png" Type="http://schemas.openxmlformats.org/officeDocument/2006/relationships/image"/><Relationship Id="rId8" Target="../media/image13.svg" Type="http://schemas.openxmlformats.org/officeDocument/2006/relationships/image"/><Relationship Id="rId9" Target="../media/image14.png" Type="http://schemas.openxmlformats.org/officeDocument/2006/relationships/image"/></Relationships>
</file>

<file path=ppt/slides/_rels/slide6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5.svg" Type="http://schemas.openxmlformats.org/officeDocument/2006/relationships/image"/><Relationship Id="rId11" Target="../media/image18.png" Type="http://schemas.openxmlformats.org/officeDocument/2006/relationships/image"/><Relationship Id="rId12" Target="../media/image19.svg" Type="http://schemas.openxmlformats.org/officeDocument/2006/relationships/image"/><Relationship Id="rId13" Target="../media/image20.png" Type="http://schemas.openxmlformats.org/officeDocument/2006/relationships/image"/><Relationship Id="rId14" Target="../media/image21.svg" Type="http://schemas.openxmlformats.org/officeDocument/2006/relationships/image"/><Relationship Id="rId15" Target="../media/image39.png" Type="http://schemas.openxmlformats.org/officeDocument/2006/relationships/image"/><Relationship Id="rId16" Target="../media/image40.svg" Type="http://schemas.openxmlformats.org/officeDocument/2006/relationships/image"/><Relationship Id="rId17" Target="../media/image30.png" Type="http://schemas.openxmlformats.org/officeDocument/2006/relationships/image"/><Relationship Id="rId18" Target="../media/image31.svg" Type="http://schemas.openxmlformats.org/officeDocument/2006/relationships/image"/><Relationship Id="rId19" Target="../media/image47.png" Type="http://schemas.openxmlformats.org/officeDocument/2006/relationships/image"/><Relationship Id="rId2" Target="../media/image6.png" Type="http://schemas.openxmlformats.org/officeDocument/2006/relationships/image"/><Relationship Id="rId20" Target="../media/image28.png" Type="http://schemas.openxmlformats.org/officeDocument/2006/relationships/image"/><Relationship Id="rId21" Target="../media/image29.svg" Type="http://schemas.openxmlformats.org/officeDocument/2006/relationships/image"/><Relationship Id="rId22" Target="../media/image48.png" Type="http://schemas.openxmlformats.org/officeDocument/2006/relationships/image"/><Relationship Id="rId23" Target="../media/image49.svg" Type="http://schemas.openxmlformats.org/officeDocument/2006/relationships/image"/><Relationship Id="rId24" Target="../media/image50.gif" Type="http://schemas.openxmlformats.org/officeDocument/2006/relationships/image"/><Relationship Id="rId3" Target="../media/image7.svg" Type="http://schemas.openxmlformats.org/officeDocument/2006/relationships/image"/><Relationship Id="rId4" Target="../media/image1.png" Type="http://schemas.openxmlformats.org/officeDocument/2006/relationships/image"/><Relationship Id="rId5" Target="../media/image8.png" Type="http://schemas.openxmlformats.org/officeDocument/2006/relationships/image"/><Relationship Id="rId6" Target="../media/image9.svg" Type="http://schemas.openxmlformats.org/officeDocument/2006/relationships/image"/><Relationship Id="rId7" Target="../media/image12.png" Type="http://schemas.openxmlformats.org/officeDocument/2006/relationships/image"/><Relationship Id="rId8" Target="../media/image13.svg" Type="http://schemas.openxmlformats.org/officeDocument/2006/relationships/image"/><Relationship Id="rId9" Target="../media/image14.png" Type="http://schemas.openxmlformats.org/officeDocument/2006/relationships/image"/></Relationships>
</file>

<file path=ppt/slides/_rels/slide7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5.svg" Type="http://schemas.openxmlformats.org/officeDocument/2006/relationships/image"/><Relationship Id="rId11" Target="../media/image18.png" Type="http://schemas.openxmlformats.org/officeDocument/2006/relationships/image"/><Relationship Id="rId12" Target="../media/image19.svg" Type="http://schemas.openxmlformats.org/officeDocument/2006/relationships/image"/><Relationship Id="rId13" Target="../media/image20.png" Type="http://schemas.openxmlformats.org/officeDocument/2006/relationships/image"/><Relationship Id="rId14" Target="../media/image21.svg" Type="http://schemas.openxmlformats.org/officeDocument/2006/relationships/image"/><Relationship Id="rId15" Target="../media/image39.png" Type="http://schemas.openxmlformats.org/officeDocument/2006/relationships/image"/><Relationship Id="rId16" Target="../media/image40.svg" Type="http://schemas.openxmlformats.org/officeDocument/2006/relationships/image"/><Relationship Id="rId17" Target="../media/image30.png" Type="http://schemas.openxmlformats.org/officeDocument/2006/relationships/image"/><Relationship Id="rId18" Target="../media/image31.svg" Type="http://schemas.openxmlformats.org/officeDocument/2006/relationships/image"/><Relationship Id="rId19" Target="../media/image47.png" Type="http://schemas.openxmlformats.org/officeDocument/2006/relationships/image"/><Relationship Id="rId2" Target="../media/image6.png" Type="http://schemas.openxmlformats.org/officeDocument/2006/relationships/image"/><Relationship Id="rId20" Target="../media/image28.png" Type="http://schemas.openxmlformats.org/officeDocument/2006/relationships/image"/><Relationship Id="rId21" Target="../media/image29.svg" Type="http://schemas.openxmlformats.org/officeDocument/2006/relationships/image"/><Relationship Id="rId22" Target="../media/image48.png" Type="http://schemas.openxmlformats.org/officeDocument/2006/relationships/image"/><Relationship Id="rId23" Target="../media/image49.svg" Type="http://schemas.openxmlformats.org/officeDocument/2006/relationships/image"/><Relationship Id="rId24" Target="../media/image51.gif" Type="http://schemas.openxmlformats.org/officeDocument/2006/relationships/image"/><Relationship Id="rId3" Target="../media/image7.svg" Type="http://schemas.openxmlformats.org/officeDocument/2006/relationships/image"/><Relationship Id="rId4" Target="../media/image1.png" Type="http://schemas.openxmlformats.org/officeDocument/2006/relationships/image"/><Relationship Id="rId5" Target="../media/image8.png" Type="http://schemas.openxmlformats.org/officeDocument/2006/relationships/image"/><Relationship Id="rId6" Target="../media/image9.svg" Type="http://schemas.openxmlformats.org/officeDocument/2006/relationships/image"/><Relationship Id="rId7" Target="../media/image12.png" Type="http://schemas.openxmlformats.org/officeDocument/2006/relationships/image"/><Relationship Id="rId8" Target="../media/image13.svg" Type="http://schemas.openxmlformats.org/officeDocument/2006/relationships/image"/><Relationship Id="rId9" Target="../media/image14.png" Type="http://schemas.openxmlformats.org/officeDocument/2006/relationships/image"/></Relationships>
</file>

<file path=ppt/slides/_rels/slide8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5.svg" Type="http://schemas.openxmlformats.org/officeDocument/2006/relationships/image"/><Relationship Id="rId11" Target="../media/image18.png" Type="http://schemas.openxmlformats.org/officeDocument/2006/relationships/image"/><Relationship Id="rId12" Target="../media/image19.svg" Type="http://schemas.openxmlformats.org/officeDocument/2006/relationships/image"/><Relationship Id="rId13" Target="../media/image20.png" Type="http://schemas.openxmlformats.org/officeDocument/2006/relationships/image"/><Relationship Id="rId14" Target="../media/image21.svg" Type="http://schemas.openxmlformats.org/officeDocument/2006/relationships/image"/><Relationship Id="rId15" Target="../media/image39.png" Type="http://schemas.openxmlformats.org/officeDocument/2006/relationships/image"/><Relationship Id="rId16" Target="../media/image40.svg" Type="http://schemas.openxmlformats.org/officeDocument/2006/relationships/image"/><Relationship Id="rId17" Target="../media/image30.png" Type="http://schemas.openxmlformats.org/officeDocument/2006/relationships/image"/><Relationship Id="rId18" Target="../media/image31.svg" Type="http://schemas.openxmlformats.org/officeDocument/2006/relationships/image"/><Relationship Id="rId19" Target="../media/image47.png" Type="http://schemas.openxmlformats.org/officeDocument/2006/relationships/image"/><Relationship Id="rId2" Target="../media/image6.png" Type="http://schemas.openxmlformats.org/officeDocument/2006/relationships/image"/><Relationship Id="rId20" Target="../media/image28.png" Type="http://schemas.openxmlformats.org/officeDocument/2006/relationships/image"/><Relationship Id="rId21" Target="../media/image29.svg" Type="http://schemas.openxmlformats.org/officeDocument/2006/relationships/image"/><Relationship Id="rId22" Target="../media/image52.png" Type="http://schemas.openxmlformats.org/officeDocument/2006/relationships/image"/><Relationship Id="rId23" Target="../media/image53.svg" Type="http://schemas.openxmlformats.org/officeDocument/2006/relationships/image"/><Relationship Id="rId3" Target="../media/image7.svg" Type="http://schemas.openxmlformats.org/officeDocument/2006/relationships/image"/><Relationship Id="rId4" Target="../media/image1.png" Type="http://schemas.openxmlformats.org/officeDocument/2006/relationships/image"/><Relationship Id="rId5" Target="../media/image8.png" Type="http://schemas.openxmlformats.org/officeDocument/2006/relationships/image"/><Relationship Id="rId6" Target="../media/image9.svg" Type="http://schemas.openxmlformats.org/officeDocument/2006/relationships/image"/><Relationship Id="rId7" Target="../media/image12.png" Type="http://schemas.openxmlformats.org/officeDocument/2006/relationships/image"/><Relationship Id="rId8" Target="../media/image13.svg" Type="http://schemas.openxmlformats.org/officeDocument/2006/relationships/image"/><Relationship Id="rId9" Target="../media/image14.png" Type="http://schemas.openxmlformats.org/officeDocument/2006/relationships/image"/></Relationships>
</file>

<file path=ppt/slides/_rels/slide9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5.svg" Type="http://schemas.openxmlformats.org/officeDocument/2006/relationships/image"/><Relationship Id="rId11" Target="../media/image18.png" Type="http://schemas.openxmlformats.org/officeDocument/2006/relationships/image"/><Relationship Id="rId12" Target="../media/image19.svg" Type="http://schemas.openxmlformats.org/officeDocument/2006/relationships/image"/><Relationship Id="rId13" Target="../media/image20.png" Type="http://schemas.openxmlformats.org/officeDocument/2006/relationships/image"/><Relationship Id="rId14" Target="../media/image21.svg" Type="http://schemas.openxmlformats.org/officeDocument/2006/relationships/image"/><Relationship Id="rId15" Target="../media/image39.png" Type="http://schemas.openxmlformats.org/officeDocument/2006/relationships/image"/><Relationship Id="rId16" Target="../media/image40.svg" Type="http://schemas.openxmlformats.org/officeDocument/2006/relationships/image"/><Relationship Id="rId17" Target="../media/image30.png" Type="http://schemas.openxmlformats.org/officeDocument/2006/relationships/image"/><Relationship Id="rId18" Target="../media/image31.svg" Type="http://schemas.openxmlformats.org/officeDocument/2006/relationships/image"/><Relationship Id="rId19" Target="../media/image47.png" Type="http://schemas.openxmlformats.org/officeDocument/2006/relationships/image"/><Relationship Id="rId2" Target="../media/image6.png" Type="http://schemas.openxmlformats.org/officeDocument/2006/relationships/image"/><Relationship Id="rId20" Target="../media/image28.png" Type="http://schemas.openxmlformats.org/officeDocument/2006/relationships/image"/><Relationship Id="rId21" Target="../media/image29.svg" Type="http://schemas.openxmlformats.org/officeDocument/2006/relationships/image"/><Relationship Id="rId22" Target="../media/image52.png" Type="http://schemas.openxmlformats.org/officeDocument/2006/relationships/image"/><Relationship Id="rId23" Target="../media/image53.svg" Type="http://schemas.openxmlformats.org/officeDocument/2006/relationships/image"/><Relationship Id="rId24" Target="../media/image54.gif" Type="http://schemas.openxmlformats.org/officeDocument/2006/relationships/image"/><Relationship Id="rId3" Target="../media/image7.svg" Type="http://schemas.openxmlformats.org/officeDocument/2006/relationships/image"/><Relationship Id="rId4" Target="../media/image1.png" Type="http://schemas.openxmlformats.org/officeDocument/2006/relationships/image"/><Relationship Id="rId5" Target="../media/image8.png" Type="http://schemas.openxmlformats.org/officeDocument/2006/relationships/image"/><Relationship Id="rId6" Target="../media/image9.svg" Type="http://schemas.openxmlformats.org/officeDocument/2006/relationships/image"/><Relationship Id="rId7" Target="../media/image12.png" Type="http://schemas.openxmlformats.org/officeDocument/2006/relationships/image"/><Relationship Id="rId8" Target="../media/image13.svg" Type="http://schemas.openxmlformats.org/officeDocument/2006/relationships/image"/><Relationship Id="rId9" Target="../media/image14.png" Type="http://schemas.openxmlformats.org/officeDocument/2006/relationships/image"/></Relationships>
</file>

<file path=ppt/slides/_rels/slide10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5.svg" Type="http://schemas.openxmlformats.org/officeDocument/2006/relationships/image"/><Relationship Id="rId11" Target="../media/image18.png" Type="http://schemas.openxmlformats.org/officeDocument/2006/relationships/image"/><Relationship Id="rId12" Target="../media/image19.svg" Type="http://schemas.openxmlformats.org/officeDocument/2006/relationships/image"/><Relationship Id="rId13" Target="../media/image20.png" Type="http://schemas.openxmlformats.org/officeDocument/2006/relationships/image"/><Relationship Id="rId14" Target="../media/image21.svg" Type="http://schemas.openxmlformats.org/officeDocument/2006/relationships/image"/><Relationship Id="rId15" Target="../media/image39.png" Type="http://schemas.openxmlformats.org/officeDocument/2006/relationships/image"/><Relationship Id="rId16" Target="../media/image40.svg" Type="http://schemas.openxmlformats.org/officeDocument/2006/relationships/image"/><Relationship Id="rId17" Target="../media/image30.png" Type="http://schemas.openxmlformats.org/officeDocument/2006/relationships/image"/><Relationship Id="rId18" Target="../media/image31.svg" Type="http://schemas.openxmlformats.org/officeDocument/2006/relationships/image"/><Relationship Id="rId19" Target="../media/image47.png" Type="http://schemas.openxmlformats.org/officeDocument/2006/relationships/image"/><Relationship Id="rId2" Target="../media/image6.png" Type="http://schemas.openxmlformats.org/officeDocument/2006/relationships/image"/><Relationship Id="rId20" Target="../media/image28.png" Type="http://schemas.openxmlformats.org/officeDocument/2006/relationships/image"/><Relationship Id="rId21" Target="../media/image29.svg" Type="http://schemas.openxmlformats.org/officeDocument/2006/relationships/image"/><Relationship Id="rId22" Target="../media/image52.png" Type="http://schemas.openxmlformats.org/officeDocument/2006/relationships/image"/><Relationship Id="rId23" Target="../media/image53.svg" Type="http://schemas.openxmlformats.org/officeDocument/2006/relationships/image"/><Relationship Id="rId24" Target="../media/image54.gif" Type="http://schemas.openxmlformats.org/officeDocument/2006/relationships/image"/><Relationship Id="rId3" Target="../media/image7.svg" Type="http://schemas.openxmlformats.org/officeDocument/2006/relationships/image"/><Relationship Id="rId4" Target="../media/image1.png" Type="http://schemas.openxmlformats.org/officeDocument/2006/relationships/image"/><Relationship Id="rId5" Target="../media/image8.png" Type="http://schemas.openxmlformats.org/officeDocument/2006/relationships/image"/><Relationship Id="rId6" Target="../media/image9.svg" Type="http://schemas.openxmlformats.org/officeDocument/2006/relationships/image"/><Relationship Id="rId7" Target="../media/image12.png" Type="http://schemas.openxmlformats.org/officeDocument/2006/relationships/image"/><Relationship Id="rId8" Target="../media/image13.svg" Type="http://schemas.openxmlformats.org/officeDocument/2006/relationships/image"/><Relationship Id="rId9" Target="../media/image14.png" Type="http://schemas.openxmlformats.org/officeDocument/2006/relationships/image"/></Relationships>
</file>

<file path=ppt/slides/_rels/slide11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5.svg" Type="http://schemas.openxmlformats.org/officeDocument/2006/relationships/image"/><Relationship Id="rId11" Target="../media/image18.png" Type="http://schemas.openxmlformats.org/officeDocument/2006/relationships/image"/><Relationship Id="rId12" Target="../media/image19.svg" Type="http://schemas.openxmlformats.org/officeDocument/2006/relationships/image"/><Relationship Id="rId13" Target="../media/image20.png" Type="http://schemas.openxmlformats.org/officeDocument/2006/relationships/image"/><Relationship Id="rId14" Target="../media/image21.svg" Type="http://schemas.openxmlformats.org/officeDocument/2006/relationships/image"/><Relationship Id="rId15" Target="../media/image39.png" Type="http://schemas.openxmlformats.org/officeDocument/2006/relationships/image"/><Relationship Id="rId16" Target="../media/image40.svg" Type="http://schemas.openxmlformats.org/officeDocument/2006/relationships/image"/><Relationship Id="rId17" Target="../media/image30.png" Type="http://schemas.openxmlformats.org/officeDocument/2006/relationships/image"/><Relationship Id="rId18" Target="../media/image31.svg" Type="http://schemas.openxmlformats.org/officeDocument/2006/relationships/image"/><Relationship Id="rId19" Target="../media/image47.png" Type="http://schemas.openxmlformats.org/officeDocument/2006/relationships/image"/><Relationship Id="rId2" Target="../media/image6.png" Type="http://schemas.openxmlformats.org/officeDocument/2006/relationships/image"/><Relationship Id="rId20" Target="../media/image28.png" Type="http://schemas.openxmlformats.org/officeDocument/2006/relationships/image"/><Relationship Id="rId21" Target="../media/image29.svg" Type="http://schemas.openxmlformats.org/officeDocument/2006/relationships/image"/><Relationship Id="rId22" Target="../media/image52.png" Type="http://schemas.openxmlformats.org/officeDocument/2006/relationships/image"/><Relationship Id="rId23" Target="../media/image53.svg" Type="http://schemas.openxmlformats.org/officeDocument/2006/relationships/image"/><Relationship Id="rId3" Target="../media/image7.svg" Type="http://schemas.openxmlformats.org/officeDocument/2006/relationships/image"/><Relationship Id="rId4" Target="../media/image1.png" Type="http://schemas.openxmlformats.org/officeDocument/2006/relationships/image"/><Relationship Id="rId5" Target="../media/image8.png" Type="http://schemas.openxmlformats.org/officeDocument/2006/relationships/image"/><Relationship Id="rId6" Target="../media/image9.svg" Type="http://schemas.openxmlformats.org/officeDocument/2006/relationships/image"/><Relationship Id="rId7" Target="../media/image12.png" Type="http://schemas.openxmlformats.org/officeDocument/2006/relationships/image"/><Relationship Id="rId8" Target="../media/image13.svg" Type="http://schemas.openxmlformats.org/officeDocument/2006/relationships/image"/><Relationship Id="rId9" Target="../media/image14.png" Type="http://schemas.openxmlformats.org/officeDocument/2006/relationships/image"/></Relationships>
</file>

<file path=ppt/slides/_rels/slide12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5.svg" Type="http://schemas.openxmlformats.org/officeDocument/2006/relationships/image"/><Relationship Id="rId11" Target="../media/image18.png" Type="http://schemas.openxmlformats.org/officeDocument/2006/relationships/image"/><Relationship Id="rId12" Target="../media/image19.svg" Type="http://schemas.openxmlformats.org/officeDocument/2006/relationships/image"/><Relationship Id="rId13" Target="../media/image20.png" Type="http://schemas.openxmlformats.org/officeDocument/2006/relationships/image"/><Relationship Id="rId14" Target="../media/image21.svg" Type="http://schemas.openxmlformats.org/officeDocument/2006/relationships/image"/><Relationship Id="rId15" Target="../media/image39.png" Type="http://schemas.openxmlformats.org/officeDocument/2006/relationships/image"/><Relationship Id="rId16" Target="../media/image40.svg" Type="http://schemas.openxmlformats.org/officeDocument/2006/relationships/image"/><Relationship Id="rId17" Target="../media/image30.png" Type="http://schemas.openxmlformats.org/officeDocument/2006/relationships/image"/><Relationship Id="rId18" Target="../media/image31.svg" Type="http://schemas.openxmlformats.org/officeDocument/2006/relationships/image"/><Relationship Id="rId19" Target="../media/image47.png" Type="http://schemas.openxmlformats.org/officeDocument/2006/relationships/image"/><Relationship Id="rId2" Target="../media/image6.png" Type="http://schemas.openxmlformats.org/officeDocument/2006/relationships/image"/><Relationship Id="rId20" Target="../media/image28.png" Type="http://schemas.openxmlformats.org/officeDocument/2006/relationships/image"/><Relationship Id="rId21" Target="../media/image29.svg" Type="http://schemas.openxmlformats.org/officeDocument/2006/relationships/image"/><Relationship Id="rId22" Target="../media/image52.png" Type="http://schemas.openxmlformats.org/officeDocument/2006/relationships/image"/><Relationship Id="rId23" Target="../media/image53.svg" Type="http://schemas.openxmlformats.org/officeDocument/2006/relationships/image"/><Relationship Id="rId3" Target="../media/image7.svg" Type="http://schemas.openxmlformats.org/officeDocument/2006/relationships/image"/><Relationship Id="rId4" Target="../media/image1.png" Type="http://schemas.openxmlformats.org/officeDocument/2006/relationships/image"/><Relationship Id="rId5" Target="../media/image8.png" Type="http://schemas.openxmlformats.org/officeDocument/2006/relationships/image"/><Relationship Id="rId6" Target="../media/image9.svg" Type="http://schemas.openxmlformats.org/officeDocument/2006/relationships/image"/><Relationship Id="rId7" Target="../media/image12.png" Type="http://schemas.openxmlformats.org/officeDocument/2006/relationships/image"/><Relationship Id="rId8" Target="../media/image13.svg" Type="http://schemas.openxmlformats.org/officeDocument/2006/relationships/image"/><Relationship Id="rId9" Target="../media/image14.png" Type="http://schemas.openxmlformats.org/officeDocument/2006/relationships/image"/></Relationships>
</file>

<file path=ppt/slides/_rels/slide13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5.svg" Type="http://schemas.openxmlformats.org/officeDocument/2006/relationships/image"/><Relationship Id="rId11" Target="../media/image18.png" Type="http://schemas.openxmlformats.org/officeDocument/2006/relationships/image"/><Relationship Id="rId12" Target="../media/image19.svg" Type="http://schemas.openxmlformats.org/officeDocument/2006/relationships/image"/><Relationship Id="rId13" Target="../media/image20.png" Type="http://schemas.openxmlformats.org/officeDocument/2006/relationships/image"/><Relationship Id="rId14" Target="../media/image21.svg" Type="http://schemas.openxmlformats.org/officeDocument/2006/relationships/image"/><Relationship Id="rId15" Target="../media/image39.png" Type="http://schemas.openxmlformats.org/officeDocument/2006/relationships/image"/><Relationship Id="rId16" Target="../media/image40.svg" Type="http://schemas.openxmlformats.org/officeDocument/2006/relationships/image"/><Relationship Id="rId17" Target="../media/image30.png" Type="http://schemas.openxmlformats.org/officeDocument/2006/relationships/image"/><Relationship Id="rId18" Target="../media/image31.svg" Type="http://schemas.openxmlformats.org/officeDocument/2006/relationships/image"/><Relationship Id="rId19" Target="../media/image47.png" Type="http://schemas.openxmlformats.org/officeDocument/2006/relationships/image"/><Relationship Id="rId2" Target="../media/image6.png" Type="http://schemas.openxmlformats.org/officeDocument/2006/relationships/image"/><Relationship Id="rId20" Target="../media/image28.png" Type="http://schemas.openxmlformats.org/officeDocument/2006/relationships/image"/><Relationship Id="rId21" Target="../media/image29.svg" Type="http://schemas.openxmlformats.org/officeDocument/2006/relationships/image"/><Relationship Id="rId22" Target="../media/image52.png" Type="http://schemas.openxmlformats.org/officeDocument/2006/relationships/image"/><Relationship Id="rId23" Target="../media/image53.svg" Type="http://schemas.openxmlformats.org/officeDocument/2006/relationships/image"/><Relationship Id="rId3" Target="../media/image7.svg" Type="http://schemas.openxmlformats.org/officeDocument/2006/relationships/image"/><Relationship Id="rId4" Target="../media/image1.png" Type="http://schemas.openxmlformats.org/officeDocument/2006/relationships/image"/><Relationship Id="rId5" Target="../media/image8.png" Type="http://schemas.openxmlformats.org/officeDocument/2006/relationships/image"/><Relationship Id="rId6" Target="../media/image9.svg" Type="http://schemas.openxmlformats.org/officeDocument/2006/relationships/image"/><Relationship Id="rId7" Target="../media/image12.png" Type="http://schemas.openxmlformats.org/officeDocument/2006/relationships/image"/><Relationship Id="rId8" Target="../media/image13.svg" Type="http://schemas.openxmlformats.org/officeDocument/2006/relationships/image"/><Relationship Id="rId9" Target="../media/image14.png" Type="http://schemas.openxmlformats.org/officeDocument/2006/relationships/image"/></Relationships>
</file>

<file path=ppt/slides/_rels/slide14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5.svg" Type="http://schemas.openxmlformats.org/officeDocument/2006/relationships/image"/><Relationship Id="rId11" Target="../media/image18.png" Type="http://schemas.openxmlformats.org/officeDocument/2006/relationships/image"/><Relationship Id="rId12" Target="../media/image19.svg" Type="http://schemas.openxmlformats.org/officeDocument/2006/relationships/image"/><Relationship Id="rId13" Target="../media/image20.png" Type="http://schemas.openxmlformats.org/officeDocument/2006/relationships/image"/><Relationship Id="rId14" Target="../media/image21.svg" Type="http://schemas.openxmlformats.org/officeDocument/2006/relationships/image"/><Relationship Id="rId15" Target="../media/image39.png" Type="http://schemas.openxmlformats.org/officeDocument/2006/relationships/image"/><Relationship Id="rId16" Target="../media/image40.svg" Type="http://schemas.openxmlformats.org/officeDocument/2006/relationships/image"/><Relationship Id="rId17" Target="../media/image30.png" Type="http://schemas.openxmlformats.org/officeDocument/2006/relationships/image"/><Relationship Id="rId18" Target="../media/image31.svg" Type="http://schemas.openxmlformats.org/officeDocument/2006/relationships/image"/><Relationship Id="rId19" Target="../media/image47.png" Type="http://schemas.openxmlformats.org/officeDocument/2006/relationships/image"/><Relationship Id="rId2" Target="../media/image6.png" Type="http://schemas.openxmlformats.org/officeDocument/2006/relationships/image"/><Relationship Id="rId20" Target="../media/image28.png" Type="http://schemas.openxmlformats.org/officeDocument/2006/relationships/image"/><Relationship Id="rId21" Target="../media/image29.svg" Type="http://schemas.openxmlformats.org/officeDocument/2006/relationships/image"/><Relationship Id="rId22" Target="../media/image52.png" Type="http://schemas.openxmlformats.org/officeDocument/2006/relationships/image"/><Relationship Id="rId23" Target="../media/image53.svg" Type="http://schemas.openxmlformats.org/officeDocument/2006/relationships/image"/><Relationship Id="rId24" Target="../media/image50.gif" Type="http://schemas.openxmlformats.org/officeDocument/2006/relationships/image"/><Relationship Id="rId3" Target="../media/image7.svg" Type="http://schemas.openxmlformats.org/officeDocument/2006/relationships/image"/><Relationship Id="rId4" Target="../media/image1.png" Type="http://schemas.openxmlformats.org/officeDocument/2006/relationships/image"/><Relationship Id="rId5" Target="../media/image8.png" Type="http://schemas.openxmlformats.org/officeDocument/2006/relationships/image"/><Relationship Id="rId6" Target="../media/image9.svg" Type="http://schemas.openxmlformats.org/officeDocument/2006/relationships/image"/><Relationship Id="rId7" Target="../media/image12.png" Type="http://schemas.openxmlformats.org/officeDocument/2006/relationships/image"/><Relationship Id="rId8" Target="../media/image13.svg" Type="http://schemas.openxmlformats.org/officeDocument/2006/relationships/image"/><Relationship Id="rId9" Target="../media/image14.png" Type="http://schemas.openxmlformats.org/officeDocument/2006/relationships/image"/></Relationships>
</file>

<file path=ppt/slides/_rels/slide15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5.svg" Type="http://schemas.openxmlformats.org/officeDocument/2006/relationships/image"/><Relationship Id="rId11" Target="../media/image18.png" Type="http://schemas.openxmlformats.org/officeDocument/2006/relationships/image"/><Relationship Id="rId12" Target="../media/image19.svg" Type="http://schemas.openxmlformats.org/officeDocument/2006/relationships/image"/><Relationship Id="rId13" Target="../media/image20.png" Type="http://schemas.openxmlformats.org/officeDocument/2006/relationships/image"/><Relationship Id="rId14" Target="../media/image21.svg" Type="http://schemas.openxmlformats.org/officeDocument/2006/relationships/image"/><Relationship Id="rId15" Target="../media/image39.png" Type="http://schemas.openxmlformats.org/officeDocument/2006/relationships/image"/><Relationship Id="rId16" Target="../media/image40.svg" Type="http://schemas.openxmlformats.org/officeDocument/2006/relationships/image"/><Relationship Id="rId17" Target="../media/image30.png" Type="http://schemas.openxmlformats.org/officeDocument/2006/relationships/image"/><Relationship Id="rId18" Target="../media/image31.svg" Type="http://schemas.openxmlformats.org/officeDocument/2006/relationships/image"/><Relationship Id="rId19" Target="../media/image47.png" Type="http://schemas.openxmlformats.org/officeDocument/2006/relationships/image"/><Relationship Id="rId2" Target="../media/image6.png" Type="http://schemas.openxmlformats.org/officeDocument/2006/relationships/image"/><Relationship Id="rId20" Target="../media/image28.png" Type="http://schemas.openxmlformats.org/officeDocument/2006/relationships/image"/><Relationship Id="rId21" Target="../media/image29.svg" Type="http://schemas.openxmlformats.org/officeDocument/2006/relationships/image"/><Relationship Id="rId22" Target="../media/image52.png" Type="http://schemas.openxmlformats.org/officeDocument/2006/relationships/image"/><Relationship Id="rId23" Target="../media/image53.svg" Type="http://schemas.openxmlformats.org/officeDocument/2006/relationships/image"/><Relationship Id="rId24" Target="../media/image55.gif" Type="http://schemas.openxmlformats.org/officeDocument/2006/relationships/image"/><Relationship Id="rId3" Target="../media/image7.svg" Type="http://schemas.openxmlformats.org/officeDocument/2006/relationships/image"/><Relationship Id="rId4" Target="../media/image1.png" Type="http://schemas.openxmlformats.org/officeDocument/2006/relationships/image"/><Relationship Id="rId5" Target="../media/image8.png" Type="http://schemas.openxmlformats.org/officeDocument/2006/relationships/image"/><Relationship Id="rId6" Target="../media/image9.svg" Type="http://schemas.openxmlformats.org/officeDocument/2006/relationships/image"/><Relationship Id="rId7" Target="../media/image12.png" Type="http://schemas.openxmlformats.org/officeDocument/2006/relationships/image"/><Relationship Id="rId8" Target="../media/image13.svg" Type="http://schemas.openxmlformats.org/officeDocument/2006/relationships/image"/><Relationship Id="rId9" Target="../media/image14.png" Type="http://schemas.openxmlformats.org/officeDocument/2006/relationships/image"/></Relationships>
</file>

<file path=ppt/slides/_rels/slide16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5.svg" Type="http://schemas.openxmlformats.org/officeDocument/2006/relationships/image"/><Relationship Id="rId11" Target="../media/image18.png" Type="http://schemas.openxmlformats.org/officeDocument/2006/relationships/image"/><Relationship Id="rId12" Target="../media/image19.svg" Type="http://schemas.openxmlformats.org/officeDocument/2006/relationships/image"/><Relationship Id="rId13" Target="../media/image20.png" Type="http://schemas.openxmlformats.org/officeDocument/2006/relationships/image"/><Relationship Id="rId14" Target="../media/image21.svg" Type="http://schemas.openxmlformats.org/officeDocument/2006/relationships/image"/><Relationship Id="rId15" Target="../media/image39.png" Type="http://schemas.openxmlformats.org/officeDocument/2006/relationships/image"/><Relationship Id="rId16" Target="../media/image40.svg" Type="http://schemas.openxmlformats.org/officeDocument/2006/relationships/image"/><Relationship Id="rId17" Target="../media/image30.png" Type="http://schemas.openxmlformats.org/officeDocument/2006/relationships/image"/><Relationship Id="rId18" Target="../media/image31.svg" Type="http://schemas.openxmlformats.org/officeDocument/2006/relationships/image"/><Relationship Id="rId19" Target="../media/image47.png" Type="http://schemas.openxmlformats.org/officeDocument/2006/relationships/image"/><Relationship Id="rId2" Target="../media/image6.png" Type="http://schemas.openxmlformats.org/officeDocument/2006/relationships/image"/><Relationship Id="rId20" Target="../media/image28.png" Type="http://schemas.openxmlformats.org/officeDocument/2006/relationships/image"/><Relationship Id="rId21" Target="../media/image29.svg" Type="http://schemas.openxmlformats.org/officeDocument/2006/relationships/image"/><Relationship Id="rId22" Target="../media/image56.png" Type="http://schemas.openxmlformats.org/officeDocument/2006/relationships/image"/><Relationship Id="rId23" Target="../media/image57.svg" Type="http://schemas.openxmlformats.org/officeDocument/2006/relationships/image"/><Relationship Id="rId3" Target="../media/image7.svg" Type="http://schemas.openxmlformats.org/officeDocument/2006/relationships/image"/><Relationship Id="rId4" Target="../media/image1.png" Type="http://schemas.openxmlformats.org/officeDocument/2006/relationships/image"/><Relationship Id="rId5" Target="../media/image8.png" Type="http://schemas.openxmlformats.org/officeDocument/2006/relationships/image"/><Relationship Id="rId6" Target="../media/image9.svg" Type="http://schemas.openxmlformats.org/officeDocument/2006/relationships/image"/><Relationship Id="rId7" Target="../media/image12.png" Type="http://schemas.openxmlformats.org/officeDocument/2006/relationships/image"/><Relationship Id="rId8" Target="../media/image13.svg" Type="http://schemas.openxmlformats.org/officeDocument/2006/relationships/image"/><Relationship Id="rId9" Target="../media/image14.png" Type="http://schemas.openxmlformats.org/officeDocument/2006/relationships/image"/></Relationships>
</file>

<file path=ppt/slides/_rels/slide17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5.svg" Type="http://schemas.openxmlformats.org/officeDocument/2006/relationships/image"/><Relationship Id="rId11" Target="../media/image18.png" Type="http://schemas.openxmlformats.org/officeDocument/2006/relationships/image"/><Relationship Id="rId12" Target="../media/image19.svg" Type="http://schemas.openxmlformats.org/officeDocument/2006/relationships/image"/><Relationship Id="rId13" Target="../media/image20.png" Type="http://schemas.openxmlformats.org/officeDocument/2006/relationships/image"/><Relationship Id="rId14" Target="../media/image21.svg" Type="http://schemas.openxmlformats.org/officeDocument/2006/relationships/image"/><Relationship Id="rId15" Target="../media/image39.png" Type="http://schemas.openxmlformats.org/officeDocument/2006/relationships/image"/><Relationship Id="rId16" Target="../media/image40.svg" Type="http://schemas.openxmlformats.org/officeDocument/2006/relationships/image"/><Relationship Id="rId17" Target="../media/image30.png" Type="http://schemas.openxmlformats.org/officeDocument/2006/relationships/image"/><Relationship Id="rId18" Target="../media/image31.svg" Type="http://schemas.openxmlformats.org/officeDocument/2006/relationships/image"/><Relationship Id="rId19" Target="../media/image47.png" Type="http://schemas.openxmlformats.org/officeDocument/2006/relationships/image"/><Relationship Id="rId2" Target="../media/image6.png" Type="http://schemas.openxmlformats.org/officeDocument/2006/relationships/image"/><Relationship Id="rId20" Target="../media/image28.png" Type="http://schemas.openxmlformats.org/officeDocument/2006/relationships/image"/><Relationship Id="rId21" Target="../media/image29.svg" Type="http://schemas.openxmlformats.org/officeDocument/2006/relationships/image"/><Relationship Id="rId22" Target="../media/image56.png" Type="http://schemas.openxmlformats.org/officeDocument/2006/relationships/image"/><Relationship Id="rId23" Target="../media/image57.svg" Type="http://schemas.openxmlformats.org/officeDocument/2006/relationships/image"/><Relationship Id="rId24" Target="../media/image54.gif" Type="http://schemas.openxmlformats.org/officeDocument/2006/relationships/image"/><Relationship Id="rId3" Target="../media/image7.svg" Type="http://schemas.openxmlformats.org/officeDocument/2006/relationships/image"/><Relationship Id="rId4" Target="../media/image1.png" Type="http://schemas.openxmlformats.org/officeDocument/2006/relationships/image"/><Relationship Id="rId5" Target="../media/image8.png" Type="http://schemas.openxmlformats.org/officeDocument/2006/relationships/image"/><Relationship Id="rId6" Target="../media/image9.svg" Type="http://schemas.openxmlformats.org/officeDocument/2006/relationships/image"/><Relationship Id="rId7" Target="../media/image12.png" Type="http://schemas.openxmlformats.org/officeDocument/2006/relationships/image"/><Relationship Id="rId8" Target="../media/image13.svg" Type="http://schemas.openxmlformats.org/officeDocument/2006/relationships/image"/><Relationship Id="rId9" Target="../media/image14.png" Type="http://schemas.openxmlformats.org/officeDocument/2006/relationships/image"/></Relationships>
</file>

<file path=ppt/slides/_rels/slide18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5.svg" Type="http://schemas.openxmlformats.org/officeDocument/2006/relationships/image"/><Relationship Id="rId11" Target="../media/image18.png" Type="http://schemas.openxmlformats.org/officeDocument/2006/relationships/image"/><Relationship Id="rId12" Target="../media/image19.svg" Type="http://schemas.openxmlformats.org/officeDocument/2006/relationships/image"/><Relationship Id="rId13" Target="../media/image20.png" Type="http://schemas.openxmlformats.org/officeDocument/2006/relationships/image"/><Relationship Id="rId14" Target="../media/image21.svg" Type="http://schemas.openxmlformats.org/officeDocument/2006/relationships/image"/><Relationship Id="rId15" Target="../media/image39.png" Type="http://schemas.openxmlformats.org/officeDocument/2006/relationships/image"/><Relationship Id="rId16" Target="../media/image40.svg" Type="http://schemas.openxmlformats.org/officeDocument/2006/relationships/image"/><Relationship Id="rId17" Target="../media/image30.png" Type="http://schemas.openxmlformats.org/officeDocument/2006/relationships/image"/><Relationship Id="rId18" Target="../media/image31.svg" Type="http://schemas.openxmlformats.org/officeDocument/2006/relationships/image"/><Relationship Id="rId19" Target="../media/image47.png" Type="http://schemas.openxmlformats.org/officeDocument/2006/relationships/image"/><Relationship Id="rId2" Target="../media/image6.png" Type="http://schemas.openxmlformats.org/officeDocument/2006/relationships/image"/><Relationship Id="rId20" Target="../media/image28.png" Type="http://schemas.openxmlformats.org/officeDocument/2006/relationships/image"/><Relationship Id="rId21" Target="../media/image29.svg" Type="http://schemas.openxmlformats.org/officeDocument/2006/relationships/image"/><Relationship Id="rId22" Target="../media/image56.png" Type="http://schemas.openxmlformats.org/officeDocument/2006/relationships/image"/><Relationship Id="rId23" Target="../media/image57.svg" Type="http://schemas.openxmlformats.org/officeDocument/2006/relationships/image"/><Relationship Id="rId24" Target="../media/image54.gif" Type="http://schemas.openxmlformats.org/officeDocument/2006/relationships/image"/><Relationship Id="rId3" Target="../media/image7.svg" Type="http://schemas.openxmlformats.org/officeDocument/2006/relationships/image"/><Relationship Id="rId4" Target="../media/image1.png" Type="http://schemas.openxmlformats.org/officeDocument/2006/relationships/image"/><Relationship Id="rId5" Target="../media/image8.png" Type="http://schemas.openxmlformats.org/officeDocument/2006/relationships/image"/><Relationship Id="rId6" Target="../media/image9.svg" Type="http://schemas.openxmlformats.org/officeDocument/2006/relationships/image"/><Relationship Id="rId7" Target="../media/image12.png" Type="http://schemas.openxmlformats.org/officeDocument/2006/relationships/image"/><Relationship Id="rId8" Target="../media/image13.svg" Type="http://schemas.openxmlformats.org/officeDocument/2006/relationships/image"/><Relationship Id="rId9" Target="../media/image14.png" Type="http://schemas.openxmlformats.org/officeDocument/2006/relationships/image"/></Relationships>
</file>

<file path=ppt/slides/_rels/slide19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5.svg" Type="http://schemas.openxmlformats.org/officeDocument/2006/relationships/image"/><Relationship Id="rId11" Target="../media/image18.png" Type="http://schemas.openxmlformats.org/officeDocument/2006/relationships/image"/><Relationship Id="rId12" Target="../media/image19.svg" Type="http://schemas.openxmlformats.org/officeDocument/2006/relationships/image"/><Relationship Id="rId13" Target="../media/image20.png" Type="http://schemas.openxmlformats.org/officeDocument/2006/relationships/image"/><Relationship Id="rId14" Target="../media/image21.svg" Type="http://schemas.openxmlformats.org/officeDocument/2006/relationships/image"/><Relationship Id="rId15" Target="../media/image39.png" Type="http://schemas.openxmlformats.org/officeDocument/2006/relationships/image"/><Relationship Id="rId16" Target="../media/image40.svg" Type="http://schemas.openxmlformats.org/officeDocument/2006/relationships/image"/><Relationship Id="rId17" Target="../media/image30.png" Type="http://schemas.openxmlformats.org/officeDocument/2006/relationships/image"/><Relationship Id="rId18" Target="../media/image31.svg" Type="http://schemas.openxmlformats.org/officeDocument/2006/relationships/image"/><Relationship Id="rId19" Target="../media/image47.png" Type="http://schemas.openxmlformats.org/officeDocument/2006/relationships/image"/><Relationship Id="rId2" Target="../media/image6.png" Type="http://schemas.openxmlformats.org/officeDocument/2006/relationships/image"/><Relationship Id="rId20" Target="../media/image28.png" Type="http://schemas.openxmlformats.org/officeDocument/2006/relationships/image"/><Relationship Id="rId21" Target="../media/image29.svg" Type="http://schemas.openxmlformats.org/officeDocument/2006/relationships/image"/><Relationship Id="rId22" Target="../media/image56.png" Type="http://schemas.openxmlformats.org/officeDocument/2006/relationships/image"/><Relationship Id="rId23" Target="../media/image57.svg" Type="http://schemas.openxmlformats.org/officeDocument/2006/relationships/image"/><Relationship Id="rId3" Target="../media/image7.svg" Type="http://schemas.openxmlformats.org/officeDocument/2006/relationships/image"/><Relationship Id="rId4" Target="../media/image1.png" Type="http://schemas.openxmlformats.org/officeDocument/2006/relationships/image"/><Relationship Id="rId5" Target="../media/image8.png" Type="http://schemas.openxmlformats.org/officeDocument/2006/relationships/image"/><Relationship Id="rId6" Target="../media/image9.svg" Type="http://schemas.openxmlformats.org/officeDocument/2006/relationships/image"/><Relationship Id="rId7" Target="../media/image12.png" Type="http://schemas.openxmlformats.org/officeDocument/2006/relationships/image"/><Relationship Id="rId8" Target="../media/image13.svg" Type="http://schemas.openxmlformats.org/officeDocument/2006/relationships/image"/><Relationship Id="rId9" Target="../media/image14.png" Type="http://schemas.openxmlformats.org/officeDocument/2006/relationships/image"/></Relationships>
</file>

<file path=ppt/slides/_rels/slide20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5.svg" Type="http://schemas.openxmlformats.org/officeDocument/2006/relationships/image"/><Relationship Id="rId11" Target="../media/image18.png" Type="http://schemas.openxmlformats.org/officeDocument/2006/relationships/image"/><Relationship Id="rId12" Target="../media/image19.svg" Type="http://schemas.openxmlformats.org/officeDocument/2006/relationships/image"/><Relationship Id="rId13" Target="../media/image20.png" Type="http://schemas.openxmlformats.org/officeDocument/2006/relationships/image"/><Relationship Id="rId14" Target="../media/image21.svg" Type="http://schemas.openxmlformats.org/officeDocument/2006/relationships/image"/><Relationship Id="rId15" Target="../media/image39.png" Type="http://schemas.openxmlformats.org/officeDocument/2006/relationships/image"/><Relationship Id="rId16" Target="../media/image40.svg" Type="http://schemas.openxmlformats.org/officeDocument/2006/relationships/image"/><Relationship Id="rId17" Target="../media/image30.png" Type="http://schemas.openxmlformats.org/officeDocument/2006/relationships/image"/><Relationship Id="rId18" Target="../media/image31.svg" Type="http://schemas.openxmlformats.org/officeDocument/2006/relationships/image"/><Relationship Id="rId19" Target="../media/image47.png" Type="http://schemas.openxmlformats.org/officeDocument/2006/relationships/image"/><Relationship Id="rId2" Target="../media/image6.png" Type="http://schemas.openxmlformats.org/officeDocument/2006/relationships/image"/><Relationship Id="rId20" Target="../media/image28.png" Type="http://schemas.openxmlformats.org/officeDocument/2006/relationships/image"/><Relationship Id="rId21" Target="../media/image29.svg" Type="http://schemas.openxmlformats.org/officeDocument/2006/relationships/image"/><Relationship Id="rId22" Target="../media/image56.png" Type="http://schemas.openxmlformats.org/officeDocument/2006/relationships/image"/><Relationship Id="rId23" Target="../media/image57.svg" Type="http://schemas.openxmlformats.org/officeDocument/2006/relationships/image"/><Relationship Id="rId3" Target="../media/image7.svg" Type="http://schemas.openxmlformats.org/officeDocument/2006/relationships/image"/><Relationship Id="rId4" Target="../media/image1.png" Type="http://schemas.openxmlformats.org/officeDocument/2006/relationships/image"/><Relationship Id="rId5" Target="../media/image8.png" Type="http://schemas.openxmlformats.org/officeDocument/2006/relationships/image"/><Relationship Id="rId6" Target="../media/image9.svg" Type="http://schemas.openxmlformats.org/officeDocument/2006/relationships/image"/><Relationship Id="rId7" Target="../media/image12.png" Type="http://schemas.openxmlformats.org/officeDocument/2006/relationships/image"/><Relationship Id="rId8" Target="../media/image13.svg" Type="http://schemas.openxmlformats.org/officeDocument/2006/relationships/image"/><Relationship Id="rId9" Target="../media/image14.png" Type="http://schemas.openxmlformats.org/officeDocument/2006/relationships/image"/></Relationships>
</file>

<file path=ppt/slides/_rels/slide21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5.svg" Type="http://schemas.openxmlformats.org/officeDocument/2006/relationships/image"/><Relationship Id="rId11" Target="../media/image18.png" Type="http://schemas.openxmlformats.org/officeDocument/2006/relationships/image"/><Relationship Id="rId12" Target="../media/image19.svg" Type="http://schemas.openxmlformats.org/officeDocument/2006/relationships/image"/><Relationship Id="rId13" Target="../media/image20.png" Type="http://schemas.openxmlformats.org/officeDocument/2006/relationships/image"/><Relationship Id="rId14" Target="../media/image21.svg" Type="http://schemas.openxmlformats.org/officeDocument/2006/relationships/image"/><Relationship Id="rId15" Target="../media/image39.png" Type="http://schemas.openxmlformats.org/officeDocument/2006/relationships/image"/><Relationship Id="rId16" Target="../media/image40.svg" Type="http://schemas.openxmlformats.org/officeDocument/2006/relationships/image"/><Relationship Id="rId17" Target="../media/image30.png" Type="http://schemas.openxmlformats.org/officeDocument/2006/relationships/image"/><Relationship Id="rId18" Target="../media/image31.svg" Type="http://schemas.openxmlformats.org/officeDocument/2006/relationships/image"/><Relationship Id="rId19" Target="../media/image47.png" Type="http://schemas.openxmlformats.org/officeDocument/2006/relationships/image"/><Relationship Id="rId2" Target="../media/image6.png" Type="http://schemas.openxmlformats.org/officeDocument/2006/relationships/image"/><Relationship Id="rId20" Target="../media/image28.png" Type="http://schemas.openxmlformats.org/officeDocument/2006/relationships/image"/><Relationship Id="rId21" Target="../media/image29.svg" Type="http://schemas.openxmlformats.org/officeDocument/2006/relationships/image"/><Relationship Id="rId22" Target="../media/image56.png" Type="http://schemas.openxmlformats.org/officeDocument/2006/relationships/image"/><Relationship Id="rId23" Target="../media/image57.svg" Type="http://schemas.openxmlformats.org/officeDocument/2006/relationships/image"/><Relationship Id="rId3" Target="../media/image7.svg" Type="http://schemas.openxmlformats.org/officeDocument/2006/relationships/image"/><Relationship Id="rId4" Target="../media/image1.png" Type="http://schemas.openxmlformats.org/officeDocument/2006/relationships/image"/><Relationship Id="rId5" Target="../media/image8.png" Type="http://schemas.openxmlformats.org/officeDocument/2006/relationships/image"/><Relationship Id="rId6" Target="../media/image9.svg" Type="http://schemas.openxmlformats.org/officeDocument/2006/relationships/image"/><Relationship Id="rId7" Target="../media/image12.png" Type="http://schemas.openxmlformats.org/officeDocument/2006/relationships/image"/><Relationship Id="rId8" Target="../media/image13.svg" Type="http://schemas.openxmlformats.org/officeDocument/2006/relationships/image"/><Relationship Id="rId9" Target="../media/image14.png" Type="http://schemas.openxmlformats.org/officeDocument/2006/relationships/image"/></Relationships>
</file>

<file path=ppt/slides/_rels/slide22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5.svg" Type="http://schemas.openxmlformats.org/officeDocument/2006/relationships/image"/><Relationship Id="rId11" Target="../media/image18.png" Type="http://schemas.openxmlformats.org/officeDocument/2006/relationships/image"/><Relationship Id="rId12" Target="../media/image19.svg" Type="http://schemas.openxmlformats.org/officeDocument/2006/relationships/image"/><Relationship Id="rId13" Target="../media/image20.png" Type="http://schemas.openxmlformats.org/officeDocument/2006/relationships/image"/><Relationship Id="rId14" Target="../media/image21.svg" Type="http://schemas.openxmlformats.org/officeDocument/2006/relationships/image"/><Relationship Id="rId15" Target="../media/image39.png" Type="http://schemas.openxmlformats.org/officeDocument/2006/relationships/image"/><Relationship Id="rId16" Target="../media/image40.svg" Type="http://schemas.openxmlformats.org/officeDocument/2006/relationships/image"/><Relationship Id="rId17" Target="../media/image30.png" Type="http://schemas.openxmlformats.org/officeDocument/2006/relationships/image"/><Relationship Id="rId18" Target="../media/image31.svg" Type="http://schemas.openxmlformats.org/officeDocument/2006/relationships/image"/><Relationship Id="rId19" Target="../media/image47.png" Type="http://schemas.openxmlformats.org/officeDocument/2006/relationships/image"/><Relationship Id="rId2" Target="../media/image6.png" Type="http://schemas.openxmlformats.org/officeDocument/2006/relationships/image"/><Relationship Id="rId20" Target="../media/image28.png" Type="http://schemas.openxmlformats.org/officeDocument/2006/relationships/image"/><Relationship Id="rId21" Target="../media/image29.svg" Type="http://schemas.openxmlformats.org/officeDocument/2006/relationships/image"/><Relationship Id="rId22" Target="../media/image56.png" Type="http://schemas.openxmlformats.org/officeDocument/2006/relationships/image"/><Relationship Id="rId23" Target="../media/image57.svg" Type="http://schemas.openxmlformats.org/officeDocument/2006/relationships/image"/><Relationship Id="rId24" Target="../media/image50.gif" Type="http://schemas.openxmlformats.org/officeDocument/2006/relationships/image"/><Relationship Id="rId3" Target="../media/image7.svg" Type="http://schemas.openxmlformats.org/officeDocument/2006/relationships/image"/><Relationship Id="rId4" Target="../media/image1.png" Type="http://schemas.openxmlformats.org/officeDocument/2006/relationships/image"/><Relationship Id="rId5" Target="../media/image8.png" Type="http://schemas.openxmlformats.org/officeDocument/2006/relationships/image"/><Relationship Id="rId6" Target="../media/image9.svg" Type="http://schemas.openxmlformats.org/officeDocument/2006/relationships/image"/><Relationship Id="rId7" Target="../media/image12.png" Type="http://schemas.openxmlformats.org/officeDocument/2006/relationships/image"/><Relationship Id="rId8" Target="../media/image13.svg" Type="http://schemas.openxmlformats.org/officeDocument/2006/relationships/image"/><Relationship Id="rId9" Target="../media/image14.png" Type="http://schemas.openxmlformats.org/officeDocument/2006/relationships/image"/></Relationships>
</file>

<file path=ppt/slides/_rels/slide23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5.svg" Type="http://schemas.openxmlformats.org/officeDocument/2006/relationships/image"/><Relationship Id="rId11" Target="../media/image18.png" Type="http://schemas.openxmlformats.org/officeDocument/2006/relationships/image"/><Relationship Id="rId12" Target="../media/image19.svg" Type="http://schemas.openxmlformats.org/officeDocument/2006/relationships/image"/><Relationship Id="rId13" Target="../media/image20.png" Type="http://schemas.openxmlformats.org/officeDocument/2006/relationships/image"/><Relationship Id="rId14" Target="../media/image21.svg" Type="http://schemas.openxmlformats.org/officeDocument/2006/relationships/image"/><Relationship Id="rId15" Target="../media/image39.png" Type="http://schemas.openxmlformats.org/officeDocument/2006/relationships/image"/><Relationship Id="rId16" Target="../media/image40.svg" Type="http://schemas.openxmlformats.org/officeDocument/2006/relationships/image"/><Relationship Id="rId17" Target="../media/image30.png" Type="http://schemas.openxmlformats.org/officeDocument/2006/relationships/image"/><Relationship Id="rId18" Target="../media/image31.svg" Type="http://schemas.openxmlformats.org/officeDocument/2006/relationships/image"/><Relationship Id="rId19" Target="../media/image47.png" Type="http://schemas.openxmlformats.org/officeDocument/2006/relationships/image"/><Relationship Id="rId2" Target="../media/image6.png" Type="http://schemas.openxmlformats.org/officeDocument/2006/relationships/image"/><Relationship Id="rId20" Target="../media/image28.png" Type="http://schemas.openxmlformats.org/officeDocument/2006/relationships/image"/><Relationship Id="rId21" Target="../media/image29.svg" Type="http://schemas.openxmlformats.org/officeDocument/2006/relationships/image"/><Relationship Id="rId22" Target="../media/image56.png" Type="http://schemas.openxmlformats.org/officeDocument/2006/relationships/image"/><Relationship Id="rId23" Target="../media/image57.svg" Type="http://schemas.openxmlformats.org/officeDocument/2006/relationships/image"/><Relationship Id="rId24" Target="../media/image58.gif" Type="http://schemas.openxmlformats.org/officeDocument/2006/relationships/image"/><Relationship Id="rId3" Target="../media/image7.svg" Type="http://schemas.openxmlformats.org/officeDocument/2006/relationships/image"/><Relationship Id="rId4" Target="../media/image1.png" Type="http://schemas.openxmlformats.org/officeDocument/2006/relationships/image"/><Relationship Id="rId5" Target="../media/image8.png" Type="http://schemas.openxmlformats.org/officeDocument/2006/relationships/image"/><Relationship Id="rId6" Target="../media/image9.svg" Type="http://schemas.openxmlformats.org/officeDocument/2006/relationships/image"/><Relationship Id="rId7" Target="../media/image12.png" Type="http://schemas.openxmlformats.org/officeDocument/2006/relationships/image"/><Relationship Id="rId8" Target="../media/image13.svg" Type="http://schemas.openxmlformats.org/officeDocument/2006/relationships/image"/><Relationship Id="rId9" Target="../media/image14.png" Type="http://schemas.openxmlformats.org/officeDocument/2006/relationships/image"/></Relationships>
</file>

<file path=ppt/slides/_rels/slide24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5.svg" Type="http://schemas.openxmlformats.org/officeDocument/2006/relationships/image"/><Relationship Id="rId11" Target="../media/image18.png" Type="http://schemas.openxmlformats.org/officeDocument/2006/relationships/image"/><Relationship Id="rId12" Target="../media/image19.svg" Type="http://schemas.openxmlformats.org/officeDocument/2006/relationships/image"/><Relationship Id="rId13" Target="../media/image20.png" Type="http://schemas.openxmlformats.org/officeDocument/2006/relationships/image"/><Relationship Id="rId14" Target="../media/image21.svg" Type="http://schemas.openxmlformats.org/officeDocument/2006/relationships/image"/><Relationship Id="rId15" Target="../media/image39.png" Type="http://schemas.openxmlformats.org/officeDocument/2006/relationships/image"/><Relationship Id="rId16" Target="../media/image40.svg" Type="http://schemas.openxmlformats.org/officeDocument/2006/relationships/image"/><Relationship Id="rId17" Target="../media/image30.png" Type="http://schemas.openxmlformats.org/officeDocument/2006/relationships/image"/><Relationship Id="rId18" Target="../media/image31.svg" Type="http://schemas.openxmlformats.org/officeDocument/2006/relationships/image"/><Relationship Id="rId19" Target="../media/image47.png" Type="http://schemas.openxmlformats.org/officeDocument/2006/relationships/image"/><Relationship Id="rId2" Target="../media/image6.png" Type="http://schemas.openxmlformats.org/officeDocument/2006/relationships/image"/><Relationship Id="rId20" Target="../media/image28.png" Type="http://schemas.openxmlformats.org/officeDocument/2006/relationships/image"/><Relationship Id="rId21" Target="../media/image29.svg" Type="http://schemas.openxmlformats.org/officeDocument/2006/relationships/image"/><Relationship Id="rId22" Target="../media/image59.png" Type="http://schemas.openxmlformats.org/officeDocument/2006/relationships/image"/><Relationship Id="rId23" Target="../media/image60.svg" Type="http://schemas.openxmlformats.org/officeDocument/2006/relationships/image"/><Relationship Id="rId3" Target="../media/image7.svg" Type="http://schemas.openxmlformats.org/officeDocument/2006/relationships/image"/><Relationship Id="rId4" Target="../media/image1.png" Type="http://schemas.openxmlformats.org/officeDocument/2006/relationships/image"/><Relationship Id="rId5" Target="../media/image8.png" Type="http://schemas.openxmlformats.org/officeDocument/2006/relationships/image"/><Relationship Id="rId6" Target="../media/image9.svg" Type="http://schemas.openxmlformats.org/officeDocument/2006/relationships/image"/><Relationship Id="rId7" Target="../media/image12.png" Type="http://schemas.openxmlformats.org/officeDocument/2006/relationships/image"/><Relationship Id="rId8" Target="../media/image13.svg" Type="http://schemas.openxmlformats.org/officeDocument/2006/relationships/image"/><Relationship Id="rId9" Target="../media/image14.png" Type="http://schemas.openxmlformats.org/officeDocument/2006/relationships/image"/></Relationships>
</file>

<file path=ppt/slides/_rels/slide25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5.svg" Type="http://schemas.openxmlformats.org/officeDocument/2006/relationships/image"/><Relationship Id="rId11" Target="../media/image18.png" Type="http://schemas.openxmlformats.org/officeDocument/2006/relationships/image"/><Relationship Id="rId12" Target="../media/image19.svg" Type="http://schemas.openxmlformats.org/officeDocument/2006/relationships/image"/><Relationship Id="rId13" Target="../media/image20.png" Type="http://schemas.openxmlformats.org/officeDocument/2006/relationships/image"/><Relationship Id="rId14" Target="../media/image21.svg" Type="http://schemas.openxmlformats.org/officeDocument/2006/relationships/image"/><Relationship Id="rId15" Target="../media/image39.png" Type="http://schemas.openxmlformats.org/officeDocument/2006/relationships/image"/><Relationship Id="rId16" Target="../media/image40.svg" Type="http://schemas.openxmlformats.org/officeDocument/2006/relationships/image"/><Relationship Id="rId17" Target="../media/image30.png" Type="http://schemas.openxmlformats.org/officeDocument/2006/relationships/image"/><Relationship Id="rId18" Target="../media/image31.svg" Type="http://schemas.openxmlformats.org/officeDocument/2006/relationships/image"/><Relationship Id="rId19" Target="../media/image47.png" Type="http://schemas.openxmlformats.org/officeDocument/2006/relationships/image"/><Relationship Id="rId2" Target="../media/image6.png" Type="http://schemas.openxmlformats.org/officeDocument/2006/relationships/image"/><Relationship Id="rId20" Target="../media/image28.png" Type="http://schemas.openxmlformats.org/officeDocument/2006/relationships/image"/><Relationship Id="rId21" Target="../media/image29.svg" Type="http://schemas.openxmlformats.org/officeDocument/2006/relationships/image"/><Relationship Id="rId22" Target="../media/image59.png" Type="http://schemas.openxmlformats.org/officeDocument/2006/relationships/image"/><Relationship Id="rId23" Target="../media/image60.svg" Type="http://schemas.openxmlformats.org/officeDocument/2006/relationships/image"/><Relationship Id="rId24" Target="../media/image54.gif" Type="http://schemas.openxmlformats.org/officeDocument/2006/relationships/image"/><Relationship Id="rId3" Target="../media/image7.svg" Type="http://schemas.openxmlformats.org/officeDocument/2006/relationships/image"/><Relationship Id="rId4" Target="../media/image1.png" Type="http://schemas.openxmlformats.org/officeDocument/2006/relationships/image"/><Relationship Id="rId5" Target="../media/image8.png" Type="http://schemas.openxmlformats.org/officeDocument/2006/relationships/image"/><Relationship Id="rId6" Target="../media/image9.svg" Type="http://schemas.openxmlformats.org/officeDocument/2006/relationships/image"/><Relationship Id="rId7" Target="../media/image12.png" Type="http://schemas.openxmlformats.org/officeDocument/2006/relationships/image"/><Relationship Id="rId8" Target="../media/image13.svg" Type="http://schemas.openxmlformats.org/officeDocument/2006/relationships/image"/><Relationship Id="rId9" Target="../media/image14.png" Type="http://schemas.openxmlformats.org/officeDocument/2006/relationships/image"/></Relationships>
</file>

<file path=ppt/slides/_rels/slide26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5.svg" Type="http://schemas.openxmlformats.org/officeDocument/2006/relationships/image"/><Relationship Id="rId11" Target="../media/image18.png" Type="http://schemas.openxmlformats.org/officeDocument/2006/relationships/image"/><Relationship Id="rId12" Target="../media/image19.svg" Type="http://schemas.openxmlformats.org/officeDocument/2006/relationships/image"/><Relationship Id="rId13" Target="../media/image20.png" Type="http://schemas.openxmlformats.org/officeDocument/2006/relationships/image"/><Relationship Id="rId14" Target="../media/image21.svg" Type="http://schemas.openxmlformats.org/officeDocument/2006/relationships/image"/><Relationship Id="rId15" Target="../media/image39.png" Type="http://schemas.openxmlformats.org/officeDocument/2006/relationships/image"/><Relationship Id="rId16" Target="../media/image40.svg" Type="http://schemas.openxmlformats.org/officeDocument/2006/relationships/image"/><Relationship Id="rId17" Target="../media/image30.png" Type="http://schemas.openxmlformats.org/officeDocument/2006/relationships/image"/><Relationship Id="rId18" Target="../media/image31.svg" Type="http://schemas.openxmlformats.org/officeDocument/2006/relationships/image"/><Relationship Id="rId19" Target="../media/image47.png" Type="http://schemas.openxmlformats.org/officeDocument/2006/relationships/image"/><Relationship Id="rId2" Target="../media/image6.png" Type="http://schemas.openxmlformats.org/officeDocument/2006/relationships/image"/><Relationship Id="rId20" Target="../media/image28.png" Type="http://schemas.openxmlformats.org/officeDocument/2006/relationships/image"/><Relationship Id="rId21" Target="../media/image29.svg" Type="http://schemas.openxmlformats.org/officeDocument/2006/relationships/image"/><Relationship Id="rId22" Target="../media/image59.png" Type="http://schemas.openxmlformats.org/officeDocument/2006/relationships/image"/><Relationship Id="rId23" Target="../media/image60.svg" Type="http://schemas.openxmlformats.org/officeDocument/2006/relationships/image"/><Relationship Id="rId24" Target="../media/image54.gif" Type="http://schemas.openxmlformats.org/officeDocument/2006/relationships/image"/><Relationship Id="rId3" Target="../media/image7.svg" Type="http://schemas.openxmlformats.org/officeDocument/2006/relationships/image"/><Relationship Id="rId4" Target="../media/image1.png" Type="http://schemas.openxmlformats.org/officeDocument/2006/relationships/image"/><Relationship Id="rId5" Target="../media/image8.png" Type="http://schemas.openxmlformats.org/officeDocument/2006/relationships/image"/><Relationship Id="rId6" Target="../media/image9.svg" Type="http://schemas.openxmlformats.org/officeDocument/2006/relationships/image"/><Relationship Id="rId7" Target="../media/image12.png" Type="http://schemas.openxmlformats.org/officeDocument/2006/relationships/image"/><Relationship Id="rId8" Target="../media/image13.svg" Type="http://schemas.openxmlformats.org/officeDocument/2006/relationships/image"/><Relationship Id="rId9" Target="../media/image14.png" Type="http://schemas.openxmlformats.org/officeDocument/2006/relationships/image"/></Relationships>
</file>

<file path=ppt/slides/_rels/slide27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5.svg" Type="http://schemas.openxmlformats.org/officeDocument/2006/relationships/image"/><Relationship Id="rId11" Target="../media/image18.png" Type="http://schemas.openxmlformats.org/officeDocument/2006/relationships/image"/><Relationship Id="rId12" Target="../media/image19.svg" Type="http://schemas.openxmlformats.org/officeDocument/2006/relationships/image"/><Relationship Id="rId13" Target="../media/image20.png" Type="http://schemas.openxmlformats.org/officeDocument/2006/relationships/image"/><Relationship Id="rId14" Target="../media/image21.svg" Type="http://schemas.openxmlformats.org/officeDocument/2006/relationships/image"/><Relationship Id="rId15" Target="../media/image39.png" Type="http://schemas.openxmlformats.org/officeDocument/2006/relationships/image"/><Relationship Id="rId16" Target="../media/image40.svg" Type="http://schemas.openxmlformats.org/officeDocument/2006/relationships/image"/><Relationship Id="rId17" Target="../media/image30.png" Type="http://schemas.openxmlformats.org/officeDocument/2006/relationships/image"/><Relationship Id="rId18" Target="../media/image31.svg" Type="http://schemas.openxmlformats.org/officeDocument/2006/relationships/image"/><Relationship Id="rId19" Target="../media/image47.png" Type="http://schemas.openxmlformats.org/officeDocument/2006/relationships/image"/><Relationship Id="rId2" Target="../media/image6.png" Type="http://schemas.openxmlformats.org/officeDocument/2006/relationships/image"/><Relationship Id="rId20" Target="../media/image28.png" Type="http://schemas.openxmlformats.org/officeDocument/2006/relationships/image"/><Relationship Id="rId21" Target="../media/image29.svg" Type="http://schemas.openxmlformats.org/officeDocument/2006/relationships/image"/><Relationship Id="rId22" Target="../media/image59.png" Type="http://schemas.openxmlformats.org/officeDocument/2006/relationships/image"/><Relationship Id="rId23" Target="../media/image60.svg" Type="http://schemas.openxmlformats.org/officeDocument/2006/relationships/image"/><Relationship Id="rId3" Target="../media/image7.svg" Type="http://schemas.openxmlformats.org/officeDocument/2006/relationships/image"/><Relationship Id="rId4" Target="../media/image1.png" Type="http://schemas.openxmlformats.org/officeDocument/2006/relationships/image"/><Relationship Id="rId5" Target="../media/image8.png" Type="http://schemas.openxmlformats.org/officeDocument/2006/relationships/image"/><Relationship Id="rId6" Target="../media/image9.svg" Type="http://schemas.openxmlformats.org/officeDocument/2006/relationships/image"/><Relationship Id="rId7" Target="../media/image12.png" Type="http://schemas.openxmlformats.org/officeDocument/2006/relationships/image"/><Relationship Id="rId8" Target="../media/image13.svg" Type="http://schemas.openxmlformats.org/officeDocument/2006/relationships/image"/><Relationship Id="rId9" Target="../media/image14.png" Type="http://schemas.openxmlformats.org/officeDocument/2006/relationships/image"/></Relationships>
</file>

<file path=ppt/slides/_rels/slide28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5.svg" Type="http://schemas.openxmlformats.org/officeDocument/2006/relationships/image"/><Relationship Id="rId11" Target="../media/image18.png" Type="http://schemas.openxmlformats.org/officeDocument/2006/relationships/image"/><Relationship Id="rId12" Target="../media/image19.svg" Type="http://schemas.openxmlformats.org/officeDocument/2006/relationships/image"/><Relationship Id="rId13" Target="../media/image20.png" Type="http://schemas.openxmlformats.org/officeDocument/2006/relationships/image"/><Relationship Id="rId14" Target="../media/image21.svg" Type="http://schemas.openxmlformats.org/officeDocument/2006/relationships/image"/><Relationship Id="rId15" Target="../media/image39.png" Type="http://schemas.openxmlformats.org/officeDocument/2006/relationships/image"/><Relationship Id="rId16" Target="../media/image40.svg" Type="http://schemas.openxmlformats.org/officeDocument/2006/relationships/image"/><Relationship Id="rId17" Target="../media/image30.png" Type="http://schemas.openxmlformats.org/officeDocument/2006/relationships/image"/><Relationship Id="rId18" Target="../media/image31.svg" Type="http://schemas.openxmlformats.org/officeDocument/2006/relationships/image"/><Relationship Id="rId19" Target="../media/image47.png" Type="http://schemas.openxmlformats.org/officeDocument/2006/relationships/image"/><Relationship Id="rId2" Target="../media/image6.png" Type="http://schemas.openxmlformats.org/officeDocument/2006/relationships/image"/><Relationship Id="rId20" Target="../media/image28.png" Type="http://schemas.openxmlformats.org/officeDocument/2006/relationships/image"/><Relationship Id="rId21" Target="../media/image29.svg" Type="http://schemas.openxmlformats.org/officeDocument/2006/relationships/image"/><Relationship Id="rId22" Target="../media/image59.png" Type="http://schemas.openxmlformats.org/officeDocument/2006/relationships/image"/><Relationship Id="rId23" Target="../media/image60.svg" Type="http://schemas.openxmlformats.org/officeDocument/2006/relationships/image"/><Relationship Id="rId3" Target="../media/image7.svg" Type="http://schemas.openxmlformats.org/officeDocument/2006/relationships/image"/><Relationship Id="rId4" Target="../media/image1.png" Type="http://schemas.openxmlformats.org/officeDocument/2006/relationships/image"/><Relationship Id="rId5" Target="../media/image8.png" Type="http://schemas.openxmlformats.org/officeDocument/2006/relationships/image"/><Relationship Id="rId6" Target="../media/image9.svg" Type="http://schemas.openxmlformats.org/officeDocument/2006/relationships/image"/><Relationship Id="rId7" Target="../media/image12.png" Type="http://schemas.openxmlformats.org/officeDocument/2006/relationships/image"/><Relationship Id="rId8" Target="../media/image13.svg" Type="http://schemas.openxmlformats.org/officeDocument/2006/relationships/image"/><Relationship Id="rId9" Target="../media/image14.png" Type="http://schemas.openxmlformats.org/officeDocument/2006/relationships/image"/></Relationships>
</file>

<file path=ppt/slides/_rels/slide29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5.svg" Type="http://schemas.openxmlformats.org/officeDocument/2006/relationships/image"/><Relationship Id="rId11" Target="../media/image18.png" Type="http://schemas.openxmlformats.org/officeDocument/2006/relationships/image"/><Relationship Id="rId12" Target="../media/image19.svg" Type="http://schemas.openxmlformats.org/officeDocument/2006/relationships/image"/><Relationship Id="rId13" Target="../media/image20.png" Type="http://schemas.openxmlformats.org/officeDocument/2006/relationships/image"/><Relationship Id="rId14" Target="../media/image21.svg" Type="http://schemas.openxmlformats.org/officeDocument/2006/relationships/image"/><Relationship Id="rId15" Target="../media/image39.png" Type="http://schemas.openxmlformats.org/officeDocument/2006/relationships/image"/><Relationship Id="rId16" Target="../media/image40.svg" Type="http://schemas.openxmlformats.org/officeDocument/2006/relationships/image"/><Relationship Id="rId17" Target="../media/image30.png" Type="http://schemas.openxmlformats.org/officeDocument/2006/relationships/image"/><Relationship Id="rId18" Target="../media/image31.svg" Type="http://schemas.openxmlformats.org/officeDocument/2006/relationships/image"/><Relationship Id="rId19" Target="../media/image47.png" Type="http://schemas.openxmlformats.org/officeDocument/2006/relationships/image"/><Relationship Id="rId2" Target="../media/image6.png" Type="http://schemas.openxmlformats.org/officeDocument/2006/relationships/image"/><Relationship Id="rId20" Target="../media/image28.png" Type="http://schemas.openxmlformats.org/officeDocument/2006/relationships/image"/><Relationship Id="rId21" Target="../media/image29.svg" Type="http://schemas.openxmlformats.org/officeDocument/2006/relationships/image"/><Relationship Id="rId22" Target="../media/image59.png" Type="http://schemas.openxmlformats.org/officeDocument/2006/relationships/image"/><Relationship Id="rId23" Target="../media/image60.svg" Type="http://schemas.openxmlformats.org/officeDocument/2006/relationships/image"/><Relationship Id="rId3" Target="../media/image7.svg" Type="http://schemas.openxmlformats.org/officeDocument/2006/relationships/image"/><Relationship Id="rId4" Target="../media/image1.png" Type="http://schemas.openxmlformats.org/officeDocument/2006/relationships/image"/><Relationship Id="rId5" Target="../media/image8.png" Type="http://schemas.openxmlformats.org/officeDocument/2006/relationships/image"/><Relationship Id="rId6" Target="../media/image9.svg" Type="http://schemas.openxmlformats.org/officeDocument/2006/relationships/image"/><Relationship Id="rId7" Target="../media/image12.png" Type="http://schemas.openxmlformats.org/officeDocument/2006/relationships/image"/><Relationship Id="rId8" Target="../media/image13.svg" Type="http://schemas.openxmlformats.org/officeDocument/2006/relationships/image"/><Relationship Id="rId9" Target="../media/image14.png" Type="http://schemas.openxmlformats.org/officeDocument/2006/relationships/image"/></Relationships>
</file>

<file path=ppt/slides/_rels/slide30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5.svg" Type="http://schemas.openxmlformats.org/officeDocument/2006/relationships/image"/><Relationship Id="rId11" Target="../media/image18.png" Type="http://schemas.openxmlformats.org/officeDocument/2006/relationships/image"/><Relationship Id="rId12" Target="../media/image19.svg" Type="http://schemas.openxmlformats.org/officeDocument/2006/relationships/image"/><Relationship Id="rId13" Target="../media/image20.png" Type="http://schemas.openxmlformats.org/officeDocument/2006/relationships/image"/><Relationship Id="rId14" Target="../media/image21.svg" Type="http://schemas.openxmlformats.org/officeDocument/2006/relationships/image"/><Relationship Id="rId15" Target="../media/image39.png" Type="http://schemas.openxmlformats.org/officeDocument/2006/relationships/image"/><Relationship Id="rId16" Target="../media/image40.svg" Type="http://schemas.openxmlformats.org/officeDocument/2006/relationships/image"/><Relationship Id="rId17" Target="../media/image30.png" Type="http://schemas.openxmlformats.org/officeDocument/2006/relationships/image"/><Relationship Id="rId18" Target="../media/image31.svg" Type="http://schemas.openxmlformats.org/officeDocument/2006/relationships/image"/><Relationship Id="rId19" Target="../media/image47.png" Type="http://schemas.openxmlformats.org/officeDocument/2006/relationships/image"/><Relationship Id="rId2" Target="../media/image6.png" Type="http://schemas.openxmlformats.org/officeDocument/2006/relationships/image"/><Relationship Id="rId20" Target="../media/image28.png" Type="http://schemas.openxmlformats.org/officeDocument/2006/relationships/image"/><Relationship Id="rId21" Target="../media/image29.svg" Type="http://schemas.openxmlformats.org/officeDocument/2006/relationships/image"/><Relationship Id="rId22" Target="../media/image59.png" Type="http://schemas.openxmlformats.org/officeDocument/2006/relationships/image"/><Relationship Id="rId23" Target="../media/image60.svg" Type="http://schemas.openxmlformats.org/officeDocument/2006/relationships/image"/><Relationship Id="rId24" Target="../media/image50.gif" Type="http://schemas.openxmlformats.org/officeDocument/2006/relationships/image"/><Relationship Id="rId3" Target="../media/image7.svg" Type="http://schemas.openxmlformats.org/officeDocument/2006/relationships/image"/><Relationship Id="rId4" Target="../media/image1.png" Type="http://schemas.openxmlformats.org/officeDocument/2006/relationships/image"/><Relationship Id="rId5" Target="../media/image8.png" Type="http://schemas.openxmlformats.org/officeDocument/2006/relationships/image"/><Relationship Id="rId6" Target="../media/image9.svg" Type="http://schemas.openxmlformats.org/officeDocument/2006/relationships/image"/><Relationship Id="rId7" Target="../media/image12.png" Type="http://schemas.openxmlformats.org/officeDocument/2006/relationships/image"/><Relationship Id="rId8" Target="../media/image13.svg" Type="http://schemas.openxmlformats.org/officeDocument/2006/relationships/image"/><Relationship Id="rId9" Target="../media/image14.png" Type="http://schemas.openxmlformats.org/officeDocument/2006/relationships/image"/></Relationships>
</file>

<file path=ppt/slides/_rels/slide31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5.svg" Type="http://schemas.openxmlformats.org/officeDocument/2006/relationships/image"/><Relationship Id="rId11" Target="../media/image18.png" Type="http://schemas.openxmlformats.org/officeDocument/2006/relationships/image"/><Relationship Id="rId12" Target="../media/image19.svg" Type="http://schemas.openxmlformats.org/officeDocument/2006/relationships/image"/><Relationship Id="rId13" Target="../media/image20.png" Type="http://schemas.openxmlformats.org/officeDocument/2006/relationships/image"/><Relationship Id="rId14" Target="../media/image21.svg" Type="http://schemas.openxmlformats.org/officeDocument/2006/relationships/image"/><Relationship Id="rId15" Target="../media/image39.png" Type="http://schemas.openxmlformats.org/officeDocument/2006/relationships/image"/><Relationship Id="rId16" Target="../media/image40.svg" Type="http://schemas.openxmlformats.org/officeDocument/2006/relationships/image"/><Relationship Id="rId17" Target="../media/image30.png" Type="http://schemas.openxmlformats.org/officeDocument/2006/relationships/image"/><Relationship Id="rId18" Target="../media/image31.svg" Type="http://schemas.openxmlformats.org/officeDocument/2006/relationships/image"/><Relationship Id="rId19" Target="../media/image47.png" Type="http://schemas.openxmlformats.org/officeDocument/2006/relationships/image"/><Relationship Id="rId2" Target="../media/image6.png" Type="http://schemas.openxmlformats.org/officeDocument/2006/relationships/image"/><Relationship Id="rId20" Target="../media/image28.png" Type="http://schemas.openxmlformats.org/officeDocument/2006/relationships/image"/><Relationship Id="rId21" Target="../media/image29.svg" Type="http://schemas.openxmlformats.org/officeDocument/2006/relationships/image"/><Relationship Id="rId22" Target="../media/image59.png" Type="http://schemas.openxmlformats.org/officeDocument/2006/relationships/image"/><Relationship Id="rId23" Target="../media/image60.svg" Type="http://schemas.openxmlformats.org/officeDocument/2006/relationships/image"/><Relationship Id="rId24" Target="../media/image61.gif" Type="http://schemas.openxmlformats.org/officeDocument/2006/relationships/image"/><Relationship Id="rId3" Target="../media/image7.svg" Type="http://schemas.openxmlformats.org/officeDocument/2006/relationships/image"/><Relationship Id="rId4" Target="../media/image1.png" Type="http://schemas.openxmlformats.org/officeDocument/2006/relationships/image"/><Relationship Id="rId5" Target="../media/image8.png" Type="http://schemas.openxmlformats.org/officeDocument/2006/relationships/image"/><Relationship Id="rId6" Target="../media/image9.svg" Type="http://schemas.openxmlformats.org/officeDocument/2006/relationships/image"/><Relationship Id="rId7" Target="../media/image12.png" Type="http://schemas.openxmlformats.org/officeDocument/2006/relationships/image"/><Relationship Id="rId8" Target="../media/image13.svg" Type="http://schemas.openxmlformats.org/officeDocument/2006/relationships/image"/><Relationship Id="rId9" Target="../media/image14.png" Type="http://schemas.openxmlformats.org/officeDocument/2006/relationships/image"/></Relationships>
</file>

<file path=ppt/slides/_rels/slide32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5.svg" Type="http://schemas.openxmlformats.org/officeDocument/2006/relationships/image"/><Relationship Id="rId11" Target="../media/image18.png" Type="http://schemas.openxmlformats.org/officeDocument/2006/relationships/image"/><Relationship Id="rId12" Target="../media/image19.svg" Type="http://schemas.openxmlformats.org/officeDocument/2006/relationships/image"/><Relationship Id="rId13" Target="../media/image20.png" Type="http://schemas.openxmlformats.org/officeDocument/2006/relationships/image"/><Relationship Id="rId14" Target="../media/image21.svg" Type="http://schemas.openxmlformats.org/officeDocument/2006/relationships/image"/><Relationship Id="rId15" Target="../media/image39.png" Type="http://schemas.openxmlformats.org/officeDocument/2006/relationships/image"/><Relationship Id="rId16" Target="../media/image40.svg" Type="http://schemas.openxmlformats.org/officeDocument/2006/relationships/image"/><Relationship Id="rId17" Target="../media/image30.png" Type="http://schemas.openxmlformats.org/officeDocument/2006/relationships/image"/><Relationship Id="rId18" Target="../media/image31.svg" Type="http://schemas.openxmlformats.org/officeDocument/2006/relationships/image"/><Relationship Id="rId19" Target="../media/image47.png" Type="http://schemas.openxmlformats.org/officeDocument/2006/relationships/image"/><Relationship Id="rId2" Target="../media/image6.png" Type="http://schemas.openxmlformats.org/officeDocument/2006/relationships/image"/><Relationship Id="rId20" Target="../media/image28.png" Type="http://schemas.openxmlformats.org/officeDocument/2006/relationships/image"/><Relationship Id="rId21" Target="../media/image29.svg" Type="http://schemas.openxmlformats.org/officeDocument/2006/relationships/image"/><Relationship Id="rId22" Target="../media/image62.png" Type="http://schemas.openxmlformats.org/officeDocument/2006/relationships/image"/><Relationship Id="rId23" Target="../media/image63.svg" Type="http://schemas.openxmlformats.org/officeDocument/2006/relationships/image"/><Relationship Id="rId3" Target="../media/image7.svg" Type="http://schemas.openxmlformats.org/officeDocument/2006/relationships/image"/><Relationship Id="rId4" Target="../media/image1.png" Type="http://schemas.openxmlformats.org/officeDocument/2006/relationships/image"/><Relationship Id="rId5" Target="../media/image8.png" Type="http://schemas.openxmlformats.org/officeDocument/2006/relationships/image"/><Relationship Id="rId6" Target="../media/image9.svg" Type="http://schemas.openxmlformats.org/officeDocument/2006/relationships/image"/><Relationship Id="rId7" Target="../media/image12.png" Type="http://schemas.openxmlformats.org/officeDocument/2006/relationships/image"/><Relationship Id="rId8" Target="../media/image13.svg" Type="http://schemas.openxmlformats.org/officeDocument/2006/relationships/image"/><Relationship Id="rId9" Target="../media/image14.png" Type="http://schemas.openxmlformats.org/officeDocument/2006/relationships/image"/></Relationships>
</file>

<file path=ppt/slides/_rels/slide33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5.svg" Type="http://schemas.openxmlformats.org/officeDocument/2006/relationships/image"/><Relationship Id="rId11" Target="../media/image18.png" Type="http://schemas.openxmlformats.org/officeDocument/2006/relationships/image"/><Relationship Id="rId12" Target="../media/image19.svg" Type="http://schemas.openxmlformats.org/officeDocument/2006/relationships/image"/><Relationship Id="rId13" Target="../media/image20.png" Type="http://schemas.openxmlformats.org/officeDocument/2006/relationships/image"/><Relationship Id="rId14" Target="../media/image21.svg" Type="http://schemas.openxmlformats.org/officeDocument/2006/relationships/image"/><Relationship Id="rId15" Target="../media/image39.png" Type="http://schemas.openxmlformats.org/officeDocument/2006/relationships/image"/><Relationship Id="rId16" Target="../media/image40.svg" Type="http://schemas.openxmlformats.org/officeDocument/2006/relationships/image"/><Relationship Id="rId17" Target="../media/image30.png" Type="http://schemas.openxmlformats.org/officeDocument/2006/relationships/image"/><Relationship Id="rId18" Target="../media/image31.svg" Type="http://schemas.openxmlformats.org/officeDocument/2006/relationships/image"/><Relationship Id="rId19" Target="../media/image47.png" Type="http://schemas.openxmlformats.org/officeDocument/2006/relationships/image"/><Relationship Id="rId2" Target="../media/image6.png" Type="http://schemas.openxmlformats.org/officeDocument/2006/relationships/image"/><Relationship Id="rId20" Target="../media/image28.png" Type="http://schemas.openxmlformats.org/officeDocument/2006/relationships/image"/><Relationship Id="rId21" Target="../media/image29.svg" Type="http://schemas.openxmlformats.org/officeDocument/2006/relationships/image"/><Relationship Id="rId22" Target="../media/image62.png" Type="http://schemas.openxmlformats.org/officeDocument/2006/relationships/image"/><Relationship Id="rId23" Target="../media/image63.svg" Type="http://schemas.openxmlformats.org/officeDocument/2006/relationships/image"/><Relationship Id="rId24" Target="../media/image54.gif" Type="http://schemas.openxmlformats.org/officeDocument/2006/relationships/image"/><Relationship Id="rId3" Target="../media/image7.svg" Type="http://schemas.openxmlformats.org/officeDocument/2006/relationships/image"/><Relationship Id="rId4" Target="../media/image1.png" Type="http://schemas.openxmlformats.org/officeDocument/2006/relationships/image"/><Relationship Id="rId5" Target="../media/image8.png" Type="http://schemas.openxmlformats.org/officeDocument/2006/relationships/image"/><Relationship Id="rId6" Target="../media/image9.svg" Type="http://schemas.openxmlformats.org/officeDocument/2006/relationships/image"/><Relationship Id="rId7" Target="../media/image12.png" Type="http://schemas.openxmlformats.org/officeDocument/2006/relationships/image"/><Relationship Id="rId8" Target="../media/image13.svg" Type="http://schemas.openxmlformats.org/officeDocument/2006/relationships/image"/><Relationship Id="rId9" Target="../media/image14.png" Type="http://schemas.openxmlformats.org/officeDocument/2006/relationships/image"/></Relationships>
</file>

<file path=ppt/slides/_rels/slide34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5.svg" Type="http://schemas.openxmlformats.org/officeDocument/2006/relationships/image"/><Relationship Id="rId11" Target="../media/image18.png" Type="http://schemas.openxmlformats.org/officeDocument/2006/relationships/image"/><Relationship Id="rId12" Target="../media/image19.svg" Type="http://schemas.openxmlformats.org/officeDocument/2006/relationships/image"/><Relationship Id="rId13" Target="../media/image20.png" Type="http://schemas.openxmlformats.org/officeDocument/2006/relationships/image"/><Relationship Id="rId14" Target="../media/image21.svg" Type="http://schemas.openxmlformats.org/officeDocument/2006/relationships/image"/><Relationship Id="rId15" Target="../media/image39.png" Type="http://schemas.openxmlformats.org/officeDocument/2006/relationships/image"/><Relationship Id="rId16" Target="../media/image40.svg" Type="http://schemas.openxmlformats.org/officeDocument/2006/relationships/image"/><Relationship Id="rId17" Target="../media/image30.png" Type="http://schemas.openxmlformats.org/officeDocument/2006/relationships/image"/><Relationship Id="rId18" Target="../media/image31.svg" Type="http://schemas.openxmlformats.org/officeDocument/2006/relationships/image"/><Relationship Id="rId19" Target="../media/image47.png" Type="http://schemas.openxmlformats.org/officeDocument/2006/relationships/image"/><Relationship Id="rId2" Target="../media/image6.png" Type="http://schemas.openxmlformats.org/officeDocument/2006/relationships/image"/><Relationship Id="rId20" Target="../media/image28.png" Type="http://schemas.openxmlformats.org/officeDocument/2006/relationships/image"/><Relationship Id="rId21" Target="../media/image29.svg" Type="http://schemas.openxmlformats.org/officeDocument/2006/relationships/image"/><Relationship Id="rId22" Target="../media/image62.png" Type="http://schemas.openxmlformats.org/officeDocument/2006/relationships/image"/><Relationship Id="rId23" Target="../media/image63.svg" Type="http://schemas.openxmlformats.org/officeDocument/2006/relationships/image"/><Relationship Id="rId24" Target="../media/image54.gif" Type="http://schemas.openxmlformats.org/officeDocument/2006/relationships/image"/><Relationship Id="rId3" Target="../media/image7.svg" Type="http://schemas.openxmlformats.org/officeDocument/2006/relationships/image"/><Relationship Id="rId4" Target="../media/image1.png" Type="http://schemas.openxmlformats.org/officeDocument/2006/relationships/image"/><Relationship Id="rId5" Target="../media/image8.png" Type="http://schemas.openxmlformats.org/officeDocument/2006/relationships/image"/><Relationship Id="rId6" Target="../media/image9.svg" Type="http://schemas.openxmlformats.org/officeDocument/2006/relationships/image"/><Relationship Id="rId7" Target="../media/image12.png" Type="http://schemas.openxmlformats.org/officeDocument/2006/relationships/image"/><Relationship Id="rId8" Target="../media/image13.svg" Type="http://schemas.openxmlformats.org/officeDocument/2006/relationships/image"/><Relationship Id="rId9" Target="../media/image14.png" Type="http://schemas.openxmlformats.org/officeDocument/2006/relationships/image"/></Relationships>
</file>

<file path=ppt/slides/_rels/slide35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5.svg" Type="http://schemas.openxmlformats.org/officeDocument/2006/relationships/image"/><Relationship Id="rId11" Target="../media/image18.png" Type="http://schemas.openxmlformats.org/officeDocument/2006/relationships/image"/><Relationship Id="rId12" Target="../media/image19.svg" Type="http://schemas.openxmlformats.org/officeDocument/2006/relationships/image"/><Relationship Id="rId13" Target="../media/image20.png" Type="http://schemas.openxmlformats.org/officeDocument/2006/relationships/image"/><Relationship Id="rId14" Target="../media/image21.svg" Type="http://schemas.openxmlformats.org/officeDocument/2006/relationships/image"/><Relationship Id="rId15" Target="../media/image39.png" Type="http://schemas.openxmlformats.org/officeDocument/2006/relationships/image"/><Relationship Id="rId16" Target="../media/image40.svg" Type="http://schemas.openxmlformats.org/officeDocument/2006/relationships/image"/><Relationship Id="rId17" Target="../media/image30.png" Type="http://schemas.openxmlformats.org/officeDocument/2006/relationships/image"/><Relationship Id="rId18" Target="../media/image31.svg" Type="http://schemas.openxmlformats.org/officeDocument/2006/relationships/image"/><Relationship Id="rId19" Target="../media/image47.png" Type="http://schemas.openxmlformats.org/officeDocument/2006/relationships/image"/><Relationship Id="rId2" Target="../media/image6.png" Type="http://schemas.openxmlformats.org/officeDocument/2006/relationships/image"/><Relationship Id="rId20" Target="../media/image28.png" Type="http://schemas.openxmlformats.org/officeDocument/2006/relationships/image"/><Relationship Id="rId21" Target="../media/image29.svg" Type="http://schemas.openxmlformats.org/officeDocument/2006/relationships/image"/><Relationship Id="rId22" Target="../media/image62.png" Type="http://schemas.openxmlformats.org/officeDocument/2006/relationships/image"/><Relationship Id="rId23" Target="../media/image63.svg" Type="http://schemas.openxmlformats.org/officeDocument/2006/relationships/image"/><Relationship Id="rId3" Target="../media/image7.svg" Type="http://schemas.openxmlformats.org/officeDocument/2006/relationships/image"/><Relationship Id="rId4" Target="../media/image1.png" Type="http://schemas.openxmlformats.org/officeDocument/2006/relationships/image"/><Relationship Id="rId5" Target="../media/image8.png" Type="http://schemas.openxmlformats.org/officeDocument/2006/relationships/image"/><Relationship Id="rId6" Target="../media/image9.svg" Type="http://schemas.openxmlformats.org/officeDocument/2006/relationships/image"/><Relationship Id="rId7" Target="../media/image12.png" Type="http://schemas.openxmlformats.org/officeDocument/2006/relationships/image"/><Relationship Id="rId8" Target="../media/image13.svg" Type="http://schemas.openxmlformats.org/officeDocument/2006/relationships/image"/><Relationship Id="rId9" Target="../media/image14.png" Type="http://schemas.openxmlformats.org/officeDocument/2006/relationships/image"/></Relationships>
</file>

<file path=ppt/slides/_rels/slide36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5.svg" Type="http://schemas.openxmlformats.org/officeDocument/2006/relationships/image"/><Relationship Id="rId11" Target="../media/image18.png" Type="http://schemas.openxmlformats.org/officeDocument/2006/relationships/image"/><Relationship Id="rId12" Target="../media/image19.svg" Type="http://schemas.openxmlformats.org/officeDocument/2006/relationships/image"/><Relationship Id="rId13" Target="../media/image20.png" Type="http://schemas.openxmlformats.org/officeDocument/2006/relationships/image"/><Relationship Id="rId14" Target="../media/image21.svg" Type="http://schemas.openxmlformats.org/officeDocument/2006/relationships/image"/><Relationship Id="rId15" Target="../media/image39.png" Type="http://schemas.openxmlformats.org/officeDocument/2006/relationships/image"/><Relationship Id="rId16" Target="../media/image40.svg" Type="http://schemas.openxmlformats.org/officeDocument/2006/relationships/image"/><Relationship Id="rId17" Target="../media/image30.png" Type="http://schemas.openxmlformats.org/officeDocument/2006/relationships/image"/><Relationship Id="rId18" Target="../media/image31.svg" Type="http://schemas.openxmlformats.org/officeDocument/2006/relationships/image"/><Relationship Id="rId19" Target="../media/image47.png" Type="http://schemas.openxmlformats.org/officeDocument/2006/relationships/image"/><Relationship Id="rId2" Target="../media/image6.png" Type="http://schemas.openxmlformats.org/officeDocument/2006/relationships/image"/><Relationship Id="rId20" Target="../media/image28.png" Type="http://schemas.openxmlformats.org/officeDocument/2006/relationships/image"/><Relationship Id="rId21" Target="../media/image29.svg" Type="http://schemas.openxmlformats.org/officeDocument/2006/relationships/image"/><Relationship Id="rId22" Target="../media/image62.png" Type="http://schemas.openxmlformats.org/officeDocument/2006/relationships/image"/><Relationship Id="rId23" Target="../media/image63.svg" Type="http://schemas.openxmlformats.org/officeDocument/2006/relationships/image"/><Relationship Id="rId3" Target="../media/image7.svg" Type="http://schemas.openxmlformats.org/officeDocument/2006/relationships/image"/><Relationship Id="rId4" Target="../media/image1.png" Type="http://schemas.openxmlformats.org/officeDocument/2006/relationships/image"/><Relationship Id="rId5" Target="../media/image8.png" Type="http://schemas.openxmlformats.org/officeDocument/2006/relationships/image"/><Relationship Id="rId6" Target="../media/image9.svg" Type="http://schemas.openxmlformats.org/officeDocument/2006/relationships/image"/><Relationship Id="rId7" Target="../media/image12.png" Type="http://schemas.openxmlformats.org/officeDocument/2006/relationships/image"/><Relationship Id="rId8" Target="../media/image13.svg" Type="http://schemas.openxmlformats.org/officeDocument/2006/relationships/image"/><Relationship Id="rId9" Target="../media/image14.png" Type="http://schemas.openxmlformats.org/officeDocument/2006/relationships/image"/></Relationships>
</file>

<file path=ppt/slides/_rels/slide37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5.svg" Type="http://schemas.openxmlformats.org/officeDocument/2006/relationships/image"/><Relationship Id="rId11" Target="../media/image18.png" Type="http://schemas.openxmlformats.org/officeDocument/2006/relationships/image"/><Relationship Id="rId12" Target="../media/image19.svg" Type="http://schemas.openxmlformats.org/officeDocument/2006/relationships/image"/><Relationship Id="rId13" Target="../media/image20.png" Type="http://schemas.openxmlformats.org/officeDocument/2006/relationships/image"/><Relationship Id="rId14" Target="../media/image21.svg" Type="http://schemas.openxmlformats.org/officeDocument/2006/relationships/image"/><Relationship Id="rId15" Target="../media/image39.png" Type="http://schemas.openxmlformats.org/officeDocument/2006/relationships/image"/><Relationship Id="rId16" Target="../media/image40.svg" Type="http://schemas.openxmlformats.org/officeDocument/2006/relationships/image"/><Relationship Id="rId17" Target="../media/image30.png" Type="http://schemas.openxmlformats.org/officeDocument/2006/relationships/image"/><Relationship Id="rId18" Target="../media/image31.svg" Type="http://schemas.openxmlformats.org/officeDocument/2006/relationships/image"/><Relationship Id="rId19" Target="../media/image47.png" Type="http://schemas.openxmlformats.org/officeDocument/2006/relationships/image"/><Relationship Id="rId2" Target="../media/image6.png" Type="http://schemas.openxmlformats.org/officeDocument/2006/relationships/image"/><Relationship Id="rId20" Target="../media/image28.png" Type="http://schemas.openxmlformats.org/officeDocument/2006/relationships/image"/><Relationship Id="rId21" Target="../media/image29.svg" Type="http://schemas.openxmlformats.org/officeDocument/2006/relationships/image"/><Relationship Id="rId22" Target="../media/image62.png" Type="http://schemas.openxmlformats.org/officeDocument/2006/relationships/image"/><Relationship Id="rId23" Target="../media/image63.svg" Type="http://schemas.openxmlformats.org/officeDocument/2006/relationships/image"/><Relationship Id="rId3" Target="../media/image7.svg" Type="http://schemas.openxmlformats.org/officeDocument/2006/relationships/image"/><Relationship Id="rId4" Target="../media/image1.png" Type="http://schemas.openxmlformats.org/officeDocument/2006/relationships/image"/><Relationship Id="rId5" Target="../media/image8.png" Type="http://schemas.openxmlformats.org/officeDocument/2006/relationships/image"/><Relationship Id="rId6" Target="../media/image9.svg" Type="http://schemas.openxmlformats.org/officeDocument/2006/relationships/image"/><Relationship Id="rId7" Target="../media/image12.png" Type="http://schemas.openxmlformats.org/officeDocument/2006/relationships/image"/><Relationship Id="rId8" Target="../media/image13.svg" Type="http://schemas.openxmlformats.org/officeDocument/2006/relationships/image"/><Relationship Id="rId9" Target="../media/image14.png" Type="http://schemas.openxmlformats.org/officeDocument/2006/relationships/image"/></Relationships>
</file>

<file path=ppt/slides/_rels/slide38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5.svg" Type="http://schemas.openxmlformats.org/officeDocument/2006/relationships/image"/><Relationship Id="rId11" Target="../media/image18.png" Type="http://schemas.openxmlformats.org/officeDocument/2006/relationships/image"/><Relationship Id="rId12" Target="../media/image19.svg" Type="http://schemas.openxmlformats.org/officeDocument/2006/relationships/image"/><Relationship Id="rId13" Target="../media/image20.png" Type="http://schemas.openxmlformats.org/officeDocument/2006/relationships/image"/><Relationship Id="rId14" Target="../media/image21.svg" Type="http://schemas.openxmlformats.org/officeDocument/2006/relationships/image"/><Relationship Id="rId15" Target="../media/image39.png" Type="http://schemas.openxmlformats.org/officeDocument/2006/relationships/image"/><Relationship Id="rId16" Target="../media/image40.svg" Type="http://schemas.openxmlformats.org/officeDocument/2006/relationships/image"/><Relationship Id="rId17" Target="../media/image30.png" Type="http://schemas.openxmlformats.org/officeDocument/2006/relationships/image"/><Relationship Id="rId18" Target="../media/image31.svg" Type="http://schemas.openxmlformats.org/officeDocument/2006/relationships/image"/><Relationship Id="rId19" Target="../media/image47.png" Type="http://schemas.openxmlformats.org/officeDocument/2006/relationships/image"/><Relationship Id="rId2" Target="../media/image6.png" Type="http://schemas.openxmlformats.org/officeDocument/2006/relationships/image"/><Relationship Id="rId20" Target="../media/image28.png" Type="http://schemas.openxmlformats.org/officeDocument/2006/relationships/image"/><Relationship Id="rId21" Target="../media/image29.svg" Type="http://schemas.openxmlformats.org/officeDocument/2006/relationships/image"/><Relationship Id="rId22" Target="../media/image62.png" Type="http://schemas.openxmlformats.org/officeDocument/2006/relationships/image"/><Relationship Id="rId23" Target="../media/image63.svg" Type="http://schemas.openxmlformats.org/officeDocument/2006/relationships/image"/><Relationship Id="rId24" Target="../media/image50.gif" Type="http://schemas.openxmlformats.org/officeDocument/2006/relationships/image"/><Relationship Id="rId3" Target="../media/image7.svg" Type="http://schemas.openxmlformats.org/officeDocument/2006/relationships/image"/><Relationship Id="rId4" Target="../media/image1.png" Type="http://schemas.openxmlformats.org/officeDocument/2006/relationships/image"/><Relationship Id="rId5" Target="../media/image8.png" Type="http://schemas.openxmlformats.org/officeDocument/2006/relationships/image"/><Relationship Id="rId6" Target="../media/image9.svg" Type="http://schemas.openxmlformats.org/officeDocument/2006/relationships/image"/><Relationship Id="rId7" Target="../media/image12.png" Type="http://schemas.openxmlformats.org/officeDocument/2006/relationships/image"/><Relationship Id="rId8" Target="../media/image13.svg" Type="http://schemas.openxmlformats.org/officeDocument/2006/relationships/image"/><Relationship Id="rId9" Target="../media/image14.png" Type="http://schemas.openxmlformats.org/officeDocument/2006/relationships/image"/></Relationships>
</file>

<file path=ppt/slides/_rels/slide39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5.svg" Type="http://schemas.openxmlformats.org/officeDocument/2006/relationships/image"/><Relationship Id="rId11" Target="../media/image18.png" Type="http://schemas.openxmlformats.org/officeDocument/2006/relationships/image"/><Relationship Id="rId12" Target="../media/image19.svg" Type="http://schemas.openxmlformats.org/officeDocument/2006/relationships/image"/><Relationship Id="rId13" Target="../media/image20.png" Type="http://schemas.openxmlformats.org/officeDocument/2006/relationships/image"/><Relationship Id="rId14" Target="../media/image21.svg" Type="http://schemas.openxmlformats.org/officeDocument/2006/relationships/image"/><Relationship Id="rId15" Target="../media/image39.png" Type="http://schemas.openxmlformats.org/officeDocument/2006/relationships/image"/><Relationship Id="rId16" Target="../media/image40.svg" Type="http://schemas.openxmlformats.org/officeDocument/2006/relationships/image"/><Relationship Id="rId17" Target="../media/image30.png" Type="http://schemas.openxmlformats.org/officeDocument/2006/relationships/image"/><Relationship Id="rId18" Target="../media/image31.svg" Type="http://schemas.openxmlformats.org/officeDocument/2006/relationships/image"/><Relationship Id="rId19" Target="../media/image47.png" Type="http://schemas.openxmlformats.org/officeDocument/2006/relationships/image"/><Relationship Id="rId2" Target="../media/image6.png" Type="http://schemas.openxmlformats.org/officeDocument/2006/relationships/image"/><Relationship Id="rId20" Target="../media/image28.png" Type="http://schemas.openxmlformats.org/officeDocument/2006/relationships/image"/><Relationship Id="rId21" Target="../media/image29.svg" Type="http://schemas.openxmlformats.org/officeDocument/2006/relationships/image"/><Relationship Id="rId22" Target="../media/image62.png" Type="http://schemas.openxmlformats.org/officeDocument/2006/relationships/image"/><Relationship Id="rId23" Target="../media/image63.svg" Type="http://schemas.openxmlformats.org/officeDocument/2006/relationships/image"/><Relationship Id="rId24" Target="../media/image64.gif" Type="http://schemas.openxmlformats.org/officeDocument/2006/relationships/image"/><Relationship Id="rId3" Target="../media/image7.svg" Type="http://schemas.openxmlformats.org/officeDocument/2006/relationships/image"/><Relationship Id="rId4" Target="../media/image1.png" Type="http://schemas.openxmlformats.org/officeDocument/2006/relationships/image"/><Relationship Id="rId5" Target="../media/image8.png" Type="http://schemas.openxmlformats.org/officeDocument/2006/relationships/image"/><Relationship Id="rId6" Target="../media/image9.svg" Type="http://schemas.openxmlformats.org/officeDocument/2006/relationships/image"/><Relationship Id="rId7" Target="../media/image12.png" Type="http://schemas.openxmlformats.org/officeDocument/2006/relationships/image"/><Relationship Id="rId8" Target="../media/image13.svg" Type="http://schemas.openxmlformats.org/officeDocument/2006/relationships/image"/><Relationship Id="rId9" Target="../media/image14.png" Type="http://schemas.openxmlformats.org/officeDocument/2006/relationships/image"/></Relationships>
</file>

<file path=ppt/slides/_rels/slide40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5.svg" Type="http://schemas.openxmlformats.org/officeDocument/2006/relationships/image"/><Relationship Id="rId11" Target="../media/image18.png" Type="http://schemas.openxmlformats.org/officeDocument/2006/relationships/image"/><Relationship Id="rId12" Target="../media/image19.svg" Type="http://schemas.openxmlformats.org/officeDocument/2006/relationships/image"/><Relationship Id="rId13" Target="../media/image20.png" Type="http://schemas.openxmlformats.org/officeDocument/2006/relationships/image"/><Relationship Id="rId14" Target="../media/image21.svg" Type="http://schemas.openxmlformats.org/officeDocument/2006/relationships/image"/><Relationship Id="rId15" Target="../media/image39.png" Type="http://schemas.openxmlformats.org/officeDocument/2006/relationships/image"/><Relationship Id="rId16" Target="../media/image40.svg" Type="http://schemas.openxmlformats.org/officeDocument/2006/relationships/image"/><Relationship Id="rId17" Target="../media/image30.png" Type="http://schemas.openxmlformats.org/officeDocument/2006/relationships/image"/><Relationship Id="rId18" Target="../media/image31.svg" Type="http://schemas.openxmlformats.org/officeDocument/2006/relationships/image"/><Relationship Id="rId19" Target="../media/image47.png" Type="http://schemas.openxmlformats.org/officeDocument/2006/relationships/image"/><Relationship Id="rId2" Target="../media/image6.png" Type="http://schemas.openxmlformats.org/officeDocument/2006/relationships/image"/><Relationship Id="rId20" Target="../media/image28.png" Type="http://schemas.openxmlformats.org/officeDocument/2006/relationships/image"/><Relationship Id="rId21" Target="../media/image29.svg" Type="http://schemas.openxmlformats.org/officeDocument/2006/relationships/image"/><Relationship Id="rId22" Target="../media/image65.png" Type="http://schemas.openxmlformats.org/officeDocument/2006/relationships/image"/><Relationship Id="rId23" Target="../media/image66.svg" Type="http://schemas.openxmlformats.org/officeDocument/2006/relationships/image"/><Relationship Id="rId3" Target="../media/image7.svg" Type="http://schemas.openxmlformats.org/officeDocument/2006/relationships/image"/><Relationship Id="rId4" Target="../media/image1.png" Type="http://schemas.openxmlformats.org/officeDocument/2006/relationships/image"/><Relationship Id="rId5" Target="../media/image8.png" Type="http://schemas.openxmlformats.org/officeDocument/2006/relationships/image"/><Relationship Id="rId6" Target="../media/image9.svg" Type="http://schemas.openxmlformats.org/officeDocument/2006/relationships/image"/><Relationship Id="rId7" Target="../media/image12.png" Type="http://schemas.openxmlformats.org/officeDocument/2006/relationships/image"/><Relationship Id="rId8" Target="../media/image13.svg" Type="http://schemas.openxmlformats.org/officeDocument/2006/relationships/image"/><Relationship Id="rId9" Target="../media/image14.png" Type="http://schemas.openxmlformats.org/officeDocument/2006/relationships/image"/></Relationships>
</file>

<file path=ppt/slides/_rels/slide41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5.svg" Type="http://schemas.openxmlformats.org/officeDocument/2006/relationships/image"/><Relationship Id="rId11" Target="../media/image18.png" Type="http://schemas.openxmlformats.org/officeDocument/2006/relationships/image"/><Relationship Id="rId12" Target="../media/image19.svg" Type="http://schemas.openxmlformats.org/officeDocument/2006/relationships/image"/><Relationship Id="rId13" Target="../media/image20.png" Type="http://schemas.openxmlformats.org/officeDocument/2006/relationships/image"/><Relationship Id="rId14" Target="../media/image21.svg" Type="http://schemas.openxmlformats.org/officeDocument/2006/relationships/image"/><Relationship Id="rId15" Target="../media/image39.png" Type="http://schemas.openxmlformats.org/officeDocument/2006/relationships/image"/><Relationship Id="rId16" Target="../media/image40.svg" Type="http://schemas.openxmlformats.org/officeDocument/2006/relationships/image"/><Relationship Id="rId17" Target="../media/image30.png" Type="http://schemas.openxmlformats.org/officeDocument/2006/relationships/image"/><Relationship Id="rId18" Target="../media/image31.svg" Type="http://schemas.openxmlformats.org/officeDocument/2006/relationships/image"/><Relationship Id="rId19" Target="../media/image47.png" Type="http://schemas.openxmlformats.org/officeDocument/2006/relationships/image"/><Relationship Id="rId2" Target="../media/image6.png" Type="http://schemas.openxmlformats.org/officeDocument/2006/relationships/image"/><Relationship Id="rId20" Target="../media/image28.png" Type="http://schemas.openxmlformats.org/officeDocument/2006/relationships/image"/><Relationship Id="rId21" Target="../media/image29.svg" Type="http://schemas.openxmlformats.org/officeDocument/2006/relationships/image"/><Relationship Id="rId22" Target="../media/image65.png" Type="http://schemas.openxmlformats.org/officeDocument/2006/relationships/image"/><Relationship Id="rId23" Target="../media/image66.svg" Type="http://schemas.openxmlformats.org/officeDocument/2006/relationships/image"/><Relationship Id="rId24" Target="../media/image54.gif" Type="http://schemas.openxmlformats.org/officeDocument/2006/relationships/image"/><Relationship Id="rId3" Target="../media/image7.svg" Type="http://schemas.openxmlformats.org/officeDocument/2006/relationships/image"/><Relationship Id="rId4" Target="../media/image1.png" Type="http://schemas.openxmlformats.org/officeDocument/2006/relationships/image"/><Relationship Id="rId5" Target="../media/image8.png" Type="http://schemas.openxmlformats.org/officeDocument/2006/relationships/image"/><Relationship Id="rId6" Target="../media/image9.svg" Type="http://schemas.openxmlformats.org/officeDocument/2006/relationships/image"/><Relationship Id="rId7" Target="../media/image12.png" Type="http://schemas.openxmlformats.org/officeDocument/2006/relationships/image"/><Relationship Id="rId8" Target="../media/image13.svg" Type="http://schemas.openxmlformats.org/officeDocument/2006/relationships/image"/><Relationship Id="rId9" Target="../media/image14.png" Type="http://schemas.openxmlformats.org/officeDocument/2006/relationships/image"/></Relationships>
</file>

<file path=ppt/slides/_rels/slide42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5.svg" Type="http://schemas.openxmlformats.org/officeDocument/2006/relationships/image"/><Relationship Id="rId11" Target="../media/image18.png" Type="http://schemas.openxmlformats.org/officeDocument/2006/relationships/image"/><Relationship Id="rId12" Target="../media/image19.svg" Type="http://schemas.openxmlformats.org/officeDocument/2006/relationships/image"/><Relationship Id="rId13" Target="../media/image20.png" Type="http://schemas.openxmlformats.org/officeDocument/2006/relationships/image"/><Relationship Id="rId14" Target="../media/image21.svg" Type="http://schemas.openxmlformats.org/officeDocument/2006/relationships/image"/><Relationship Id="rId15" Target="../media/image39.png" Type="http://schemas.openxmlformats.org/officeDocument/2006/relationships/image"/><Relationship Id="rId16" Target="../media/image40.svg" Type="http://schemas.openxmlformats.org/officeDocument/2006/relationships/image"/><Relationship Id="rId17" Target="../media/image30.png" Type="http://schemas.openxmlformats.org/officeDocument/2006/relationships/image"/><Relationship Id="rId18" Target="../media/image31.svg" Type="http://schemas.openxmlformats.org/officeDocument/2006/relationships/image"/><Relationship Id="rId19" Target="../media/image47.png" Type="http://schemas.openxmlformats.org/officeDocument/2006/relationships/image"/><Relationship Id="rId2" Target="../media/image6.png" Type="http://schemas.openxmlformats.org/officeDocument/2006/relationships/image"/><Relationship Id="rId20" Target="../media/image28.png" Type="http://schemas.openxmlformats.org/officeDocument/2006/relationships/image"/><Relationship Id="rId21" Target="../media/image29.svg" Type="http://schemas.openxmlformats.org/officeDocument/2006/relationships/image"/><Relationship Id="rId22" Target="../media/image65.png" Type="http://schemas.openxmlformats.org/officeDocument/2006/relationships/image"/><Relationship Id="rId23" Target="../media/image66.svg" Type="http://schemas.openxmlformats.org/officeDocument/2006/relationships/image"/><Relationship Id="rId24" Target="../media/image54.gif" Type="http://schemas.openxmlformats.org/officeDocument/2006/relationships/image"/><Relationship Id="rId3" Target="../media/image7.svg" Type="http://schemas.openxmlformats.org/officeDocument/2006/relationships/image"/><Relationship Id="rId4" Target="../media/image1.png" Type="http://schemas.openxmlformats.org/officeDocument/2006/relationships/image"/><Relationship Id="rId5" Target="../media/image8.png" Type="http://schemas.openxmlformats.org/officeDocument/2006/relationships/image"/><Relationship Id="rId6" Target="../media/image9.svg" Type="http://schemas.openxmlformats.org/officeDocument/2006/relationships/image"/><Relationship Id="rId7" Target="../media/image12.png" Type="http://schemas.openxmlformats.org/officeDocument/2006/relationships/image"/><Relationship Id="rId8" Target="../media/image13.svg" Type="http://schemas.openxmlformats.org/officeDocument/2006/relationships/image"/><Relationship Id="rId9" Target="../media/image14.png" Type="http://schemas.openxmlformats.org/officeDocument/2006/relationships/image"/></Relationships>
</file>

<file path=ppt/slides/_rels/slide43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5.svg" Type="http://schemas.openxmlformats.org/officeDocument/2006/relationships/image"/><Relationship Id="rId11" Target="../media/image18.png" Type="http://schemas.openxmlformats.org/officeDocument/2006/relationships/image"/><Relationship Id="rId12" Target="../media/image19.svg" Type="http://schemas.openxmlformats.org/officeDocument/2006/relationships/image"/><Relationship Id="rId13" Target="../media/image20.png" Type="http://schemas.openxmlformats.org/officeDocument/2006/relationships/image"/><Relationship Id="rId14" Target="../media/image21.svg" Type="http://schemas.openxmlformats.org/officeDocument/2006/relationships/image"/><Relationship Id="rId15" Target="../media/image39.png" Type="http://schemas.openxmlformats.org/officeDocument/2006/relationships/image"/><Relationship Id="rId16" Target="../media/image40.svg" Type="http://schemas.openxmlformats.org/officeDocument/2006/relationships/image"/><Relationship Id="rId17" Target="../media/image30.png" Type="http://schemas.openxmlformats.org/officeDocument/2006/relationships/image"/><Relationship Id="rId18" Target="../media/image31.svg" Type="http://schemas.openxmlformats.org/officeDocument/2006/relationships/image"/><Relationship Id="rId19" Target="../media/image47.png" Type="http://schemas.openxmlformats.org/officeDocument/2006/relationships/image"/><Relationship Id="rId2" Target="../media/image6.png" Type="http://schemas.openxmlformats.org/officeDocument/2006/relationships/image"/><Relationship Id="rId20" Target="../media/image28.png" Type="http://schemas.openxmlformats.org/officeDocument/2006/relationships/image"/><Relationship Id="rId21" Target="../media/image29.svg" Type="http://schemas.openxmlformats.org/officeDocument/2006/relationships/image"/><Relationship Id="rId22" Target="../media/image65.png" Type="http://schemas.openxmlformats.org/officeDocument/2006/relationships/image"/><Relationship Id="rId23" Target="../media/image66.svg" Type="http://schemas.openxmlformats.org/officeDocument/2006/relationships/image"/><Relationship Id="rId3" Target="../media/image7.svg" Type="http://schemas.openxmlformats.org/officeDocument/2006/relationships/image"/><Relationship Id="rId4" Target="../media/image1.png" Type="http://schemas.openxmlformats.org/officeDocument/2006/relationships/image"/><Relationship Id="rId5" Target="../media/image8.png" Type="http://schemas.openxmlformats.org/officeDocument/2006/relationships/image"/><Relationship Id="rId6" Target="../media/image9.svg" Type="http://schemas.openxmlformats.org/officeDocument/2006/relationships/image"/><Relationship Id="rId7" Target="../media/image12.png" Type="http://schemas.openxmlformats.org/officeDocument/2006/relationships/image"/><Relationship Id="rId8" Target="../media/image13.svg" Type="http://schemas.openxmlformats.org/officeDocument/2006/relationships/image"/><Relationship Id="rId9" Target="../media/image14.png" Type="http://schemas.openxmlformats.org/officeDocument/2006/relationships/image"/></Relationships>
</file>

<file path=ppt/slides/_rels/slide44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5.svg" Type="http://schemas.openxmlformats.org/officeDocument/2006/relationships/image"/><Relationship Id="rId11" Target="../media/image18.png" Type="http://schemas.openxmlformats.org/officeDocument/2006/relationships/image"/><Relationship Id="rId12" Target="../media/image19.svg" Type="http://schemas.openxmlformats.org/officeDocument/2006/relationships/image"/><Relationship Id="rId13" Target="../media/image20.png" Type="http://schemas.openxmlformats.org/officeDocument/2006/relationships/image"/><Relationship Id="rId14" Target="../media/image21.svg" Type="http://schemas.openxmlformats.org/officeDocument/2006/relationships/image"/><Relationship Id="rId15" Target="../media/image39.png" Type="http://schemas.openxmlformats.org/officeDocument/2006/relationships/image"/><Relationship Id="rId16" Target="../media/image40.svg" Type="http://schemas.openxmlformats.org/officeDocument/2006/relationships/image"/><Relationship Id="rId17" Target="../media/image30.png" Type="http://schemas.openxmlformats.org/officeDocument/2006/relationships/image"/><Relationship Id="rId18" Target="../media/image31.svg" Type="http://schemas.openxmlformats.org/officeDocument/2006/relationships/image"/><Relationship Id="rId19" Target="../media/image47.png" Type="http://schemas.openxmlformats.org/officeDocument/2006/relationships/image"/><Relationship Id="rId2" Target="../media/image6.png" Type="http://schemas.openxmlformats.org/officeDocument/2006/relationships/image"/><Relationship Id="rId20" Target="../media/image28.png" Type="http://schemas.openxmlformats.org/officeDocument/2006/relationships/image"/><Relationship Id="rId21" Target="../media/image29.svg" Type="http://schemas.openxmlformats.org/officeDocument/2006/relationships/image"/><Relationship Id="rId22" Target="../media/image65.png" Type="http://schemas.openxmlformats.org/officeDocument/2006/relationships/image"/><Relationship Id="rId23" Target="../media/image66.svg" Type="http://schemas.openxmlformats.org/officeDocument/2006/relationships/image"/><Relationship Id="rId3" Target="../media/image7.svg" Type="http://schemas.openxmlformats.org/officeDocument/2006/relationships/image"/><Relationship Id="rId4" Target="../media/image1.png" Type="http://schemas.openxmlformats.org/officeDocument/2006/relationships/image"/><Relationship Id="rId5" Target="../media/image8.png" Type="http://schemas.openxmlformats.org/officeDocument/2006/relationships/image"/><Relationship Id="rId6" Target="../media/image9.svg" Type="http://schemas.openxmlformats.org/officeDocument/2006/relationships/image"/><Relationship Id="rId7" Target="../media/image12.png" Type="http://schemas.openxmlformats.org/officeDocument/2006/relationships/image"/><Relationship Id="rId8" Target="../media/image13.svg" Type="http://schemas.openxmlformats.org/officeDocument/2006/relationships/image"/><Relationship Id="rId9" Target="../media/image14.png" Type="http://schemas.openxmlformats.org/officeDocument/2006/relationships/image"/></Relationships>
</file>

<file path=ppt/slides/_rels/slide45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5.svg" Type="http://schemas.openxmlformats.org/officeDocument/2006/relationships/image"/><Relationship Id="rId11" Target="../media/image18.png" Type="http://schemas.openxmlformats.org/officeDocument/2006/relationships/image"/><Relationship Id="rId12" Target="../media/image19.svg" Type="http://schemas.openxmlformats.org/officeDocument/2006/relationships/image"/><Relationship Id="rId13" Target="../media/image20.png" Type="http://schemas.openxmlformats.org/officeDocument/2006/relationships/image"/><Relationship Id="rId14" Target="../media/image21.svg" Type="http://schemas.openxmlformats.org/officeDocument/2006/relationships/image"/><Relationship Id="rId15" Target="../media/image39.png" Type="http://schemas.openxmlformats.org/officeDocument/2006/relationships/image"/><Relationship Id="rId16" Target="../media/image40.svg" Type="http://schemas.openxmlformats.org/officeDocument/2006/relationships/image"/><Relationship Id="rId17" Target="../media/image30.png" Type="http://schemas.openxmlformats.org/officeDocument/2006/relationships/image"/><Relationship Id="rId18" Target="../media/image31.svg" Type="http://schemas.openxmlformats.org/officeDocument/2006/relationships/image"/><Relationship Id="rId19" Target="../media/image47.png" Type="http://schemas.openxmlformats.org/officeDocument/2006/relationships/image"/><Relationship Id="rId2" Target="../media/image6.png" Type="http://schemas.openxmlformats.org/officeDocument/2006/relationships/image"/><Relationship Id="rId20" Target="../media/image28.png" Type="http://schemas.openxmlformats.org/officeDocument/2006/relationships/image"/><Relationship Id="rId21" Target="../media/image29.svg" Type="http://schemas.openxmlformats.org/officeDocument/2006/relationships/image"/><Relationship Id="rId22" Target="../media/image65.png" Type="http://schemas.openxmlformats.org/officeDocument/2006/relationships/image"/><Relationship Id="rId23" Target="../media/image66.svg" Type="http://schemas.openxmlformats.org/officeDocument/2006/relationships/image"/><Relationship Id="rId3" Target="../media/image7.svg" Type="http://schemas.openxmlformats.org/officeDocument/2006/relationships/image"/><Relationship Id="rId4" Target="../media/image1.png" Type="http://schemas.openxmlformats.org/officeDocument/2006/relationships/image"/><Relationship Id="rId5" Target="../media/image8.png" Type="http://schemas.openxmlformats.org/officeDocument/2006/relationships/image"/><Relationship Id="rId6" Target="../media/image9.svg" Type="http://schemas.openxmlformats.org/officeDocument/2006/relationships/image"/><Relationship Id="rId7" Target="../media/image12.png" Type="http://schemas.openxmlformats.org/officeDocument/2006/relationships/image"/><Relationship Id="rId8" Target="../media/image13.svg" Type="http://schemas.openxmlformats.org/officeDocument/2006/relationships/image"/><Relationship Id="rId9" Target="../media/image14.png" Type="http://schemas.openxmlformats.org/officeDocument/2006/relationships/image"/></Relationships>
</file>

<file path=ppt/slides/_rels/slide46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5.svg" Type="http://schemas.openxmlformats.org/officeDocument/2006/relationships/image"/><Relationship Id="rId11" Target="../media/image18.png" Type="http://schemas.openxmlformats.org/officeDocument/2006/relationships/image"/><Relationship Id="rId12" Target="../media/image19.svg" Type="http://schemas.openxmlformats.org/officeDocument/2006/relationships/image"/><Relationship Id="rId13" Target="../media/image20.png" Type="http://schemas.openxmlformats.org/officeDocument/2006/relationships/image"/><Relationship Id="rId14" Target="../media/image21.svg" Type="http://schemas.openxmlformats.org/officeDocument/2006/relationships/image"/><Relationship Id="rId15" Target="../media/image39.png" Type="http://schemas.openxmlformats.org/officeDocument/2006/relationships/image"/><Relationship Id="rId16" Target="../media/image40.svg" Type="http://schemas.openxmlformats.org/officeDocument/2006/relationships/image"/><Relationship Id="rId17" Target="../media/image30.png" Type="http://schemas.openxmlformats.org/officeDocument/2006/relationships/image"/><Relationship Id="rId18" Target="../media/image31.svg" Type="http://schemas.openxmlformats.org/officeDocument/2006/relationships/image"/><Relationship Id="rId19" Target="../media/image47.png" Type="http://schemas.openxmlformats.org/officeDocument/2006/relationships/image"/><Relationship Id="rId2" Target="../media/image6.png" Type="http://schemas.openxmlformats.org/officeDocument/2006/relationships/image"/><Relationship Id="rId20" Target="../media/image28.png" Type="http://schemas.openxmlformats.org/officeDocument/2006/relationships/image"/><Relationship Id="rId21" Target="../media/image29.svg" Type="http://schemas.openxmlformats.org/officeDocument/2006/relationships/image"/><Relationship Id="rId22" Target="../media/image65.png" Type="http://schemas.openxmlformats.org/officeDocument/2006/relationships/image"/><Relationship Id="rId23" Target="../media/image66.svg" Type="http://schemas.openxmlformats.org/officeDocument/2006/relationships/image"/><Relationship Id="rId24" Target="../media/image50.gif" Type="http://schemas.openxmlformats.org/officeDocument/2006/relationships/image"/><Relationship Id="rId3" Target="../media/image7.svg" Type="http://schemas.openxmlformats.org/officeDocument/2006/relationships/image"/><Relationship Id="rId4" Target="../media/image1.png" Type="http://schemas.openxmlformats.org/officeDocument/2006/relationships/image"/><Relationship Id="rId5" Target="../media/image8.png" Type="http://schemas.openxmlformats.org/officeDocument/2006/relationships/image"/><Relationship Id="rId6" Target="../media/image9.svg" Type="http://schemas.openxmlformats.org/officeDocument/2006/relationships/image"/><Relationship Id="rId7" Target="../media/image12.png" Type="http://schemas.openxmlformats.org/officeDocument/2006/relationships/image"/><Relationship Id="rId8" Target="../media/image13.svg" Type="http://schemas.openxmlformats.org/officeDocument/2006/relationships/image"/><Relationship Id="rId9" Target="../media/image14.png" Type="http://schemas.openxmlformats.org/officeDocument/2006/relationships/image"/></Relationships>
</file>

<file path=ppt/slides/_rels/slide47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5.svg" Type="http://schemas.openxmlformats.org/officeDocument/2006/relationships/image"/><Relationship Id="rId11" Target="../media/image18.png" Type="http://schemas.openxmlformats.org/officeDocument/2006/relationships/image"/><Relationship Id="rId12" Target="../media/image19.svg" Type="http://schemas.openxmlformats.org/officeDocument/2006/relationships/image"/><Relationship Id="rId13" Target="../media/image20.png" Type="http://schemas.openxmlformats.org/officeDocument/2006/relationships/image"/><Relationship Id="rId14" Target="../media/image21.svg" Type="http://schemas.openxmlformats.org/officeDocument/2006/relationships/image"/><Relationship Id="rId15" Target="../media/image39.png" Type="http://schemas.openxmlformats.org/officeDocument/2006/relationships/image"/><Relationship Id="rId16" Target="../media/image40.svg" Type="http://schemas.openxmlformats.org/officeDocument/2006/relationships/image"/><Relationship Id="rId17" Target="../media/image30.png" Type="http://schemas.openxmlformats.org/officeDocument/2006/relationships/image"/><Relationship Id="rId18" Target="../media/image31.svg" Type="http://schemas.openxmlformats.org/officeDocument/2006/relationships/image"/><Relationship Id="rId19" Target="../media/image47.png" Type="http://schemas.openxmlformats.org/officeDocument/2006/relationships/image"/><Relationship Id="rId2" Target="../media/image6.png" Type="http://schemas.openxmlformats.org/officeDocument/2006/relationships/image"/><Relationship Id="rId20" Target="../media/image28.png" Type="http://schemas.openxmlformats.org/officeDocument/2006/relationships/image"/><Relationship Id="rId21" Target="../media/image29.svg" Type="http://schemas.openxmlformats.org/officeDocument/2006/relationships/image"/><Relationship Id="rId22" Target="../media/image65.png" Type="http://schemas.openxmlformats.org/officeDocument/2006/relationships/image"/><Relationship Id="rId23" Target="../media/image66.svg" Type="http://schemas.openxmlformats.org/officeDocument/2006/relationships/image"/><Relationship Id="rId24" Target="../media/image67.gif" Type="http://schemas.openxmlformats.org/officeDocument/2006/relationships/image"/><Relationship Id="rId3" Target="../media/image7.svg" Type="http://schemas.openxmlformats.org/officeDocument/2006/relationships/image"/><Relationship Id="rId4" Target="../media/image1.png" Type="http://schemas.openxmlformats.org/officeDocument/2006/relationships/image"/><Relationship Id="rId5" Target="../media/image8.png" Type="http://schemas.openxmlformats.org/officeDocument/2006/relationships/image"/><Relationship Id="rId6" Target="../media/image9.svg" Type="http://schemas.openxmlformats.org/officeDocument/2006/relationships/image"/><Relationship Id="rId7" Target="../media/image12.png" Type="http://schemas.openxmlformats.org/officeDocument/2006/relationships/image"/><Relationship Id="rId8" Target="../media/image13.svg" Type="http://schemas.openxmlformats.org/officeDocument/2006/relationships/image"/><Relationship Id="rId9" Target="../media/image14.png" Type="http://schemas.openxmlformats.org/officeDocument/2006/relationships/image"/></Relationships>
</file>

<file path=ppt/slides/_rels/slide48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5.svg" Type="http://schemas.openxmlformats.org/officeDocument/2006/relationships/image"/><Relationship Id="rId11" Target="../media/image18.png" Type="http://schemas.openxmlformats.org/officeDocument/2006/relationships/image"/><Relationship Id="rId12" Target="../media/image19.svg" Type="http://schemas.openxmlformats.org/officeDocument/2006/relationships/image"/><Relationship Id="rId13" Target="../media/image20.png" Type="http://schemas.openxmlformats.org/officeDocument/2006/relationships/image"/><Relationship Id="rId14" Target="../media/image21.svg" Type="http://schemas.openxmlformats.org/officeDocument/2006/relationships/image"/><Relationship Id="rId15" Target="../media/image39.png" Type="http://schemas.openxmlformats.org/officeDocument/2006/relationships/image"/><Relationship Id="rId16" Target="../media/image40.svg" Type="http://schemas.openxmlformats.org/officeDocument/2006/relationships/image"/><Relationship Id="rId17" Target="../media/image30.png" Type="http://schemas.openxmlformats.org/officeDocument/2006/relationships/image"/><Relationship Id="rId18" Target="../media/image31.svg" Type="http://schemas.openxmlformats.org/officeDocument/2006/relationships/image"/><Relationship Id="rId19" Target="../media/image47.png" Type="http://schemas.openxmlformats.org/officeDocument/2006/relationships/image"/><Relationship Id="rId2" Target="../media/image6.png" Type="http://schemas.openxmlformats.org/officeDocument/2006/relationships/image"/><Relationship Id="rId20" Target="../media/image28.png" Type="http://schemas.openxmlformats.org/officeDocument/2006/relationships/image"/><Relationship Id="rId21" Target="../media/image29.svg" Type="http://schemas.openxmlformats.org/officeDocument/2006/relationships/image"/><Relationship Id="rId22" Target="../media/image68.png" Type="http://schemas.openxmlformats.org/officeDocument/2006/relationships/image"/><Relationship Id="rId23" Target="../media/image69.svg" Type="http://schemas.openxmlformats.org/officeDocument/2006/relationships/image"/><Relationship Id="rId3" Target="../media/image7.svg" Type="http://schemas.openxmlformats.org/officeDocument/2006/relationships/image"/><Relationship Id="rId4" Target="../media/image1.png" Type="http://schemas.openxmlformats.org/officeDocument/2006/relationships/image"/><Relationship Id="rId5" Target="../media/image8.png" Type="http://schemas.openxmlformats.org/officeDocument/2006/relationships/image"/><Relationship Id="rId6" Target="../media/image9.svg" Type="http://schemas.openxmlformats.org/officeDocument/2006/relationships/image"/><Relationship Id="rId7" Target="../media/image12.png" Type="http://schemas.openxmlformats.org/officeDocument/2006/relationships/image"/><Relationship Id="rId8" Target="../media/image13.svg" Type="http://schemas.openxmlformats.org/officeDocument/2006/relationships/image"/><Relationship Id="rId9" Target="../media/image14.png" Type="http://schemas.openxmlformats.org/officeDocument/2006/relationships/image"/></Relationships>
</file>

<file path=ppt/slides/_rels/slide49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5.svg" Type="http://schemas.openxmlformats.org/officeDocument/2006/relationships/image"/><Relationship Id="rId11" Target="../media/image18.png" Type="http://schemas.openxmlformats.org/officeDocument/2006/relationships/image"/><Relationship Id="rId12" Target="../media/image19.svg" Type="http://schemas.openxmlformats.org/officeDocument/2006/relationships/image"/><Relationship Id="rId13" Target="../media/image20.png" Type="http://schemas.openxmlformats.org/officeDocument/2006/relationships/image"/><Relationship Id="rId14" Target="../media/image21.svg" Type="http://schemas.openxmlformats.org/officeDocument/2006/relationships/image"/><Relationship Id="rId15" Target="../media/image39.png" Type="http://schemas.openxmlformats.org/officeDocument/2006/relationships/image"/><Relationship Id="rId16" Target="../media/image40.svg" Type="http://schemas.openxmlformats.org/officeDocument/2006/relationships/image"/><Relationship Id="rId17" Target="../media/image30.png" Type="http://schemas.openxmlformats.org/officeDocument/2006/relationships/image"/><Relationship Id="rId18" Target="../media/image31.svg" Type="http://schemas.openxmlformats.org/officeDocument/2006/relationships/image"/><Relationship Id="rId19" Target="../media/image47.png" Type="http://schemas.openxmlformats.org/officeDocument/2006/relationships/image"/><Relationship Id="rId2" Target="../media/image6.png" Type="http://schemas.openxmlformats.org/officeDocument/2006/relationships/image"/><Relationship Id="rId20" Target="../media/image28.png" Type="http://schemas.openxmlformats.org/officeDocument/2006/relationships/image"/><Relationship Id="rId21" Target="../media/image29.svg" Type="http://schemas.openxmlformats.org/officeDocument/2006/relationships/image"/><Relationship Id="rId22" Target="../media/image68.png" Type="http://schemas.openxmlformats.org/officeDocument/2006/relationships/image"/><Relationship Id="rId23" Target="../media/image69.svg" Type="http://schemas.openxmlformats.org/officeDocument/2006/relationships/image"/><Relationship Id="rId24" Target="../media/image54.gif" Type="http://schemas.openxmlformats.org/officeDocument/2006/relationships/image"/><Relationship Id="rId3" Target="../media/image7.svg" Type="http://schemas.openxmlformats.org/officeDocument/2006/relationships/image"/><Relationship Id="rId4" Target="../media/image1.png" Type="http://schemas.openxmlformats.org/officeDocument/2006/relationships/image"/><Relationship Id="rId5" Target="../media/image8.png" Type="http://schemas.openxmlformats.org/officeDocument/2006/relationships/image"/><Relationship Id="rId6" Target="../media/image9.svg" Type="http://schemas.openxmlformats.org/officeDocument/2006/relationships/image"/><Relationship Id="rId7" Target="../media/image12.png" Type="http://schemas.openxmlformats.org/officeDocument/2006/relationships/image"/><Relationship Id="rId8" Target="../media/image13.svg" Type="http://schemas.openxmlformats.org/officeDocument/2006/relationships/image"/><Relationship Id="rId9" Target="../media/image14.png" Type="http://schemas.openxmlformats.org/officeDocument/2006/relationships/image"/></Relationships>
</file>

<file path=ppt/slides/_rels/slide50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5.svg" Type="http://schemas.openxmlformats.org/officeDocument/2006/relationships/image"/><Relationship Id="rId11" Target="../media/image18.png" Type="http://schemas.openxmlformats.org/officeDocument/2006/relationships/image"/><Relationship Id="rId12" Target="../media/image19.svg" Type="http://schemas.openxmlformats.org/officeDocument/2006/relationships/image"/><Relationship Id="rId13" Target="../media/image20.png" Type="http://schemas.openxmlformats.org/officeDocument/2006/relationships/image"/><Relationship Id="rId14" Target="../media/image21.svg" Type="http://schemas.openxmlformats.org/officeDocument/2006/relationships/image"/><Relationship Id="rId15" Target="../media/image39.png" Type="http://schemas.openxmlformats.org/officeDocument/2006/relationships/image"/><Relationship Id="rId16" Target="../media/image40.svg" Type="http://schemas.openxmlformats.org/officeDocument/2006/relationships/image"/><Relationship Id="rId17" Target="../media/image30.png" Type="http://schemas.openxmlformats.org/officeDocument/2006/relationships/image"/><Relationship Id="rId18" Target="../media/image31.svg" Type="http://schemas.openxmlformats.org/officeDocument/2006/relationships/image"/><Relationship Id="rId19" Target="../media/image47.png" Type="http://schemas.openxmlformats.org/officeDocument/2006/relationships/image"/><Relationship Id="rId2" Target="../media/image6.png" Type="http://schemas.openxmlformats.org/officeDocument/2006/relationships/image"/><Relationship Id="rId20" Target="../media/image28.png" Type="http://schemas.openxmlformats.org/officeDocument/2006/relationships/image"/><Relationship Id="rId21" Target="../media/image29.svg" Type="http://schemas.openxmlformats.org/officeDocument/2006/relationships/image"/><Relationship Id="rId22" Target="../media/image68.png" Type="http://schemas.openxmlformats.org/officeDocument/2006/relationships/image"/><Relationship Id="rId23" Target="../media/image69.svg" Type="http://schemas.openxmlformats.org/officeDocument/2006/relationships/image"/><Relationship Id="rId24" Target="../media/image54.gif" Type="http://schemas.openxmlformats.org/officeDocument/2006/relationships/image"/><Relationship Id="rId3" Target="../media/image7.svg" Type="http://schemas.openxmlformats.org/officeDocument/2006/relationships/image"/><Relationship Id="rId4" Target="../media/image1.png" Type="http://schemas.openxmlformats.org/officeDocument/2006/relationships/image"/><Relationship Id="rId5" Target="../media/image8.png" Type="http://schemas.openxmlformats.org/officeDocument/2006/relationships/image"/><Relationship Id="rId6" Target="../media/image9.svg" Type="http://schemas.openxmlformats.org/officeDocument/2006/relationships/image"/><Relationship Id="rId7" Target="../media/image12.png" Type="http://schemas.openxmlformats.org/officeDocument/2006/relationships/image"/><Relationship Id="rId8" Target="../media/image13.svg" Type="http://schemas.openxmlformats.org/officeDocument/2006/relationships/image"/><Relationship Id="rId9" Target="../media/image14.png" Type="http://schemas.openxmlformats.org/officeDocument/2006/relationships/image"/></Relationships>
</file>

<file path=ppt/slides/_rels/slide51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svg" Type="http://schemas.openxmlformats.org/officeDocument/2006/relationships/image"/><Relationship Id="rId11" Target="../media/image12.png" Type="http://schemas.openxmlformats.org/officeDocument/2006/relationships/image"/><Relationship Id="rId12" Target="../media/image13.svg" Type="http://schemas.openxmlformats.org/officeDocument/2006/relationships/image"/><Relationship Id="rId13" Target="../media/image14.png" Type="http://schemas.openxmlformats.org/officeDocument/2006/relationships/image"/><Relationship Id="rId14" Target="../media/image15.svg" Type="http://schemas.openxmlformats.org/officeDocument/2006/relationships/image"/><Relationship Id="rId15" Target="../media/image18.png" Type="http://schemas.openxmlformats.org/officeDocument/2006/relationships/image"/><Relationship Id="rId16" Target="../media/image19.svg" Type="http://schemas.openxmlformats.org/officeDocument/2006/relationships/image"/><Relationship Id="rId17" Target="../media/image20.png" Type="http://schemas.openxmlformats.org/officeDocument/2006/relationships/image"/><Relationship Id="rId18" Target="../media/image21.svg" Type="http://schemas.openxmlformats.org/officeDocument/2006/relationships/image"/><Relationship Id="rId19" Target="../media/image39.png" Type="http://schemas.openxmlformats.org/officeDocument/2006/relationships/image"/><Relationship Id="rId2" Target="../media/image6.png" Type="http://schemas.openxmlformats.org/officeDocument/2006/relationships/image"/><Relationship Id="rId20" Target="../media/image40.svg" Type="http://schemas.openxmlformats.org/officeDocument/2006/relationships/image"/><Relationship Id="rId21" Target="../media/image30.png" Type="http://schemas.openxmlformats.org/officeDocument/2006/relationships/image"/><Relationship Id="rId22" Target="../media/image31.svg" Type="http://schemas.openxmlformats.org/officeDocument/2006/relationships/image"/><Relationship Id="rId23" Target="../media/image47.png" Type="http://schemas.openxmlformats.org/officeDocument/2006/relationships/image"/><Relationship Id="rId24" Target="../media/image28.png" Type="http://schemas.openxmlformats.org/officeDocument/2006/relationships/image"/><Relationship Id="rId25" Target="../media/image29.svg" Type="http://schemas.openxmlformats.org/officeDocument/2006/relationships/image"/><Relationship Id="rId26" Target="../media/image70.gif" Type="http://schemas.openxmlformats.org/officeDocument/2006/relationships/image"/><Relationship Id="rId27" Target="../media/image56.png" Type="http://schemas.openxmlformats.org/officeDocument/2006/relationships/image"/><Relationship Id="rId28" Target="../media/image57.svg" Type="http://schemas.openxmlformats.org/officeDocument/2006/relationships/image"/><Relationship Id="rId29" Target="../media/image71.gif" Type="http://schemas.openxmlformats.org/officeDocument/2006/relationships/image"/><Relationship Id="rId3" Target="../media/image7.svg" Type="http://schemas.openxmlformats.org/officeDocument/2006/relationships/image"/><Relationship Id="rId30" Target="../media/image62.png" Type="http://schemas.openxmlformats.org/officeDocument/2006/relationships/image"/><Relationship Id="rId31" Target="../media/image63.svg" Type="http://schemas.openxmlformats.org/officeDocument/2006/relationships/image"/><Relationship Id="rId32" Target="../media/image59.png" Type="http://schemas.openxmlformats.org/officeDocument/2006/relationships/image"/><Relationship Id="rId33" Target="../media/image60.svg" Type="http://schemas.openxmlformats.org/officeDocument/2006/relationships/image"/><Relationship Id="rId34" Target="../media/image52.png" Type="http://schemas.openxmlformats.org/officeDocument/2006/relationships/image"/><Relationship Id="rId35" Target="../media/image53.svg" Type="http://schemas.openxmlformats.org/officeDocument/2006/relationships/image"/><Relationship Id="rId36" Target="../media/image72.png" Type="http://schemas.openxmlformats.org/officeDocument/2006/relationships/image"/><Relationship Id="rId37" Target="../media/image73.svg" Type="http://schemas.openxmlformats.org/officeDocument/2006/relationships/image"/><Relationship Id="rId4" Target="../media/image1.png" Type="http://schemas.openxmlformats.org/officeDocument/2006/relationships/image"/><Relationship Id="rId5" Target="../media/image65.png" Type="http://schemas.openxmlformats.org/officeDocument/2006/relationships/image"/><Relationship Id="rId6" Target="../media/image66.svg" Type="http://schemas.openxmlformats.org/officeDocument/2006/relationships/image"/><Relationship Id="rId7" Target="../media/image68.png" Type="http://schemas.openxmlformats.org/officeDocument/2006/relationships/image"/><Relationship Id="rId8" Target="../media/image69.svg" Type="http://schemas.openxmlformats.org/officeDocument/2006/relationships/image"/><Relationship Id="rId9" Target="../media/image8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C4ED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4725420"/>
            <a:ext cx="18288000" cy="5561580"/>
          </a:xfrm>
          <a:custGeom>
            <a:avLst/>
            <a:gdLst/>
            <a:ahLst/>
            <a:cxnLst/>
            <a:rect r="r" b="b" t="t" l="l"/>
            <a:pathLst>
              <a:path h="5561580" w="18288000">
                <a:moveTo>
                  <a:pt x="0" y="0"/>
                </a:moveTo>
                <a:lnTo>
                  <a:pt x="18288000" y="0"/>
                </a:lnTo>
                <a:lnTo>
                  <a:pt x="18288000" y="5561580"/>
                </a:lnTo>
                <a:lnTo>
                  <a:pt x="0" y="556158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38399" r="0" b="-90427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0" y="8366760"/>
            <a:ext cx="18288000" cy="1920240"/>
          </a:xfrm>
          <a:custGeom>
            <a:avLst/>
            <a:gdLst/>
            <a:ahLst/>
            <a:cxnLst/>
            <a:rect r="r" b="b" t="t" l="l"/>
            <a:pathLst>
              <a:path h="1920240" w="18288000">
                <a:moveTo>
                  <a:pt x="0" y="0"/>
                </a:moveTo>
                <a:lnTo>
                  <a:pt x="18288000" y="0"/>
                </a:lnTo>
                <a:lnTo>
                  <a:pt x="18288000" y="1920240"/>
                </a:lnTo>
                <a:lnTo>
                  <a:pt x="0" y="192024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-121310" y="1800995"/>
            <a:ext cx="5727219" cy="2519976"/>
          </a:xfrm>
          <a:custGeom>
            <a:avLst/>
            <a:gdLst/>
            <a:ahLst/>
            <a:cxnLst/>
            <a:rect r="r" b="b" t="t" l="l"/>
            <a:pathLst>
              <a:path h="2519976" w="5727219">
                <a:moveTo>
                  <a:pt x="0" y="0"/>
                </a:moveTo>
                <a:lnTo>
                  <a:pt x="5727219" y="0"/>
                </a:lnTo>
                <a:lnTo>
                  <a:pt x="5727219" y="2519977"/>
                </a:lnTo>
                <a:lnTo>
                  <a:pt x="0" y="251997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3821510" y="1849901"/>
            <a:ext cx="4947673" cy="3055188"/>
          </a:xfrm>
          <a:custGeom>
            <a:avLst/>
            <a:gdLst/>
            <a:ahLst/>
            <a:cxnLst/>
            <a:rect r="r" b="b" t="t" l="l"/>
            <a:pathLst>
              <a:path h="3055188" w="4947673">
                <a:moveTo>
                  <a:pt x="0" y="0"/>
                </a:moveTo>
                <a:lnTo>
                  <a:pt x="4947674" y="0"/>
                </a:lnTo>
                <a:lnTo>
                  <a:pt x="4947674" y="3055189"/>
                </a:lnTo>
                <a:lnTo>
                  <a:pt x="0" y="305518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true" flipV="false" rot="0">
            <a:off x="9726179" y="2754029"/>
            <a:ext cx="4903235" cy="1746778"/>
          </a:xfrm>
          <a:custGeom>
            <a:avLst/>
            <a:gdLst/>
            <a:ahLst/>
            <a:cxnLst/>
            <a:rect r="r" b="b" t="t" l="l"/>
            <a:pathLst>
              <a:path h="1746778" w="4903235">
                <a:moveTo>
                  <a:pt x="4903235" y="0"/>
                </a:moveTo>
                <a:lnTo>
                  <a:pt x="0" y="0"/>
                </a:lnTo>
                <a:lnTo>
                  <a:pt x="0" y="1746778"/>
                </a:lnTo>
                <a:lnTo>
                  <a:pt x="4903235" y="1746778"/>
                </a:lnTo>
                <a:lnTo>
                  <a:pt x="4903235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5648091" y="2115038"/>
            <a:ext cx="4313035" cy="2663299"/>
          </a:xfrm>
          <a:custGeom>
            <a:avLst/>
            <a:gdLst/>
            <a:ahLst/>
            <a:cxnLst/>
            <a:rect r="r" b="b" t="t" l="l"/>
            <a:pathLst>
              <a:path h="2663299" w="4313035">
                <a:moveTo>
                  <a:pt x="0" y="0"/>
                </a:moveTo>
                <a:lnTo>
                  <a:pt x="4313035" y="0"/>
                </a:lnTo>
                <a:lnTo>
                  <a:pt x="4313035" y="2663299"/>
                </a:lnTo>
                <a:lnTo>
                  <a:pt x="0" y="2663299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7872859" y="485716"/>
            <a:ext cx="2542283" cy="1086248"/>
          </a:xfrm>
          <a:custGeom>
            <a:avLst/>
            <a:gdLst/>
            <a:ahLst/>
            <a:cxnLst/>
            <a:rect r="r" b="b" t="t" l="l"/>
            <a:pathLst>
              <a:path h="1086248" w="2542283">
                <a:moveTo>
                  <a:pt x="0" y="0"/>
                </a:moveTo>
                <a:lnTo>
                  <a:pt x="2542282" y="0"/>
                </a:lnTo>
                <a:lnTo>
                  <a:pt x="2542282" y="1086248"/>
                </a:lnTo>
                <a:lnTo>
                  <a:pt x="0" y="1086248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3821510" y="1069044"/>
            <a:ext cx="1615807" cy="1005840"/>
          </a:xfrm>
          <a:custGeom>
            <a:avLst/>
            <a:gdLst/>
            <a:ahLst/>
            <a:cxnLst/>
            <a:rect r="r" b="b" t="t" l="l"/>
            <a:pathLst>
              <a:path h="1005840" w="1615807">
                <a:moveTo>
                  <a:pt x="0" y="0"/>
                </a:moveTo>
                <a:lnTo>
                  <a:pt x="1615808" y="0"/>
                </a:lnTo>
                <a:lnTo>
                  <a:pt x="1615808" y="1005840"/>
                </a:lnTo>
                <a:lnTo>
                  <a:pt x="0" y="1005840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3875127" y="1176416"/>
            <a:ext cx="1730782" cy="1029028"/>
          </a:xfrm>
          <a:custGeom>
            <a:avLst/>
            <a:gdLst/>
            <a:ahLst/>
            <a:cxnLst/>
            <a:rect r="r" b="b" t="t" l="l"/>
            <a:pathLst>
              <a:path h="1029028" w="1730782">
                <a:moveTo>
                  <a:pt x="0" y="0"/>
                </a:moveTo>
                <a:lnTo>
                  <a:pt x="1730782" y="0"/>
                </a:lnTo>
                <a:lnTo>
                  <a:pt x="1730782" y="1029028"/>
                </a:lnTo>
                <a:lnTo>
                  <a:pt x="0" y="1029028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0" y="3627418"/>
            <a:ext cx="18288000" cy="1387107"/>
          </a:xfrm>
          <a:custGeom>
            <a:avLst/>
            <a:gdLst/>
            <a:ahLst/>
            <a:cxnLst/>
            <a:rect r="r" b="b" t="t" l="l"/>
            <a:pathLst>
              <a:path h="1387107" w="18288000">
                <a:moveTo>
                  <a:pt x="0" y="0"/>
                </a:moveTo>
                <a:lnTo>
                  <a:pt x="18288000" y="0"/>
                </a:lnTo>
                <a:lnTo>
                  <a:pt x="18288000" y="1387107"/>
                </a:lnTo>
                <a:lnTo>
                  <a:pt x="0" y="1387107"/>
                </a:lnTo>
                <a:lnTo>
                  <a:pt x="0" y="0"/>
                </a:lnTo>
                <a:close/>
              </a:path>
            </a:pathLst>
          </a:custGeom>
          <a:blipFill>
            <a:blip r:embed="rId19"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 l="0" t="0" r="0" b="-35962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-10800000">
            <a:off x="0" y="4439070"/>
            <a:ext cx="18288000" cy="1387107"/>
          </a:xfrm>
          <a:custGeom>
            <a:avLst/>
            <a:gdLst/>
            <a:ahLst/>
            <a:cxnLst/>
            <a:rect r="r" b="b" t="t" l="l"/>
            <a:pathLst>
              <a:path h="1387107" w="18288000">
                <a:moveTo>
                  <a:pt x="0" y="0"/>
                </a:moveTo>
                <a:lnTo>
                  <a:pt x="18288000" y="0"/>
                </a:lnTo>
                <a:lnTo>
                  <a:pt x="18288000" y="1387107"/>
                </a:lnTo>
                <a:lnTo>
                  <a:pt x="0" y="1387107"/>
                </a:lnTo>
                <a:lnTo>
                  <a:pt x="0" y="0"/>
                </a:lnTo>
                <a:close/>
              </a:path>
            </a:pathLst>
          </a:custGeom>
          <a:blipFill>
            <a:blip r:embed="rId21">
              <a:extLst>
                <a:ext uri="{96DAC541-7B7A-43D3-8B79-37D633B846F1}">
                  <asvg:svgBlip xmlns:asvg="http://schemas.microsoft.com/office/drawing/2016/SVG/main" r:embed="rId22"/>
                </a:ext>
              </a:extLst>
            </a:blip>
            <a:stretch>
              <a:fillRect l="0" t="0" r="0" b="-35962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15170497" y="2205444"/>
            <a:ext cx="1641929" cy="2759545"/>
          </a:xfrm>
          <a:custGeom>
            <a:avLst/>
            <a:gdLst/>
            <a:ahLst/>
            <a:cxnLst/>
            <a:rect r="r" b="b" t="t" l="l"/>
            <a:pathLst>
              <a:path h="2759545" w="1641929">
                <a:moveTo>
                  <a:pt x="0" y="0"/>
                </a:moveTo>
                <a:lnTo>
                  <a:pt x="1641930" y="0"/>
                </a:lnTo>
                <a:lnTo>
                  <a:pt x="1641930" y="2759545"/>
                </a:lnTo>
                <a:lnTo>
                  <a:pt x="0" y="2759545"/>
                </a:lnTo>
                <a:lnTo>
                  <a:pt x="0" y="0"/>
                </a:lnTo>
                <a:close/>
              </a:path>
            </a:pathLst>
          </a:custGeom>
          <a:blipFill>
            <a:blip r:embed="rId23">
              <a:extLst>
                <a:ext uri="{96DAC541-7B7A-43D3-8B79-37D633B846F1}">
                  <asvg:svgBlip xmlns:asvg="http://schemas.microsoft.com/office/drawing/2016/SVG/main" r:embed="rId2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12681349" y="1800995"/>
            <a:ext cx="1882576" cy="3163994"/>
          </a:xfrm>
          <a:custGeom>
            <a:avLst/>
            <a:gdLst/>
            <a:ahLst/>
            <a:cxnLst/>
            <a:rect r="r" b="b" t="t" l="l"/>
            <a:pathLst>
              <a:path h="3163994" w="1882576">
                <a:moveTo>
                  <a:pt x="0" y="0"/>
                </a:moveTo>
                <a:lnTo>
                  <a:pt x="1882576" y="0"/>
                </a:lnTo>
                <a:lnTo>
                  <a:pt x="1882576" y="3163994"/>
                </a:lnTo>
                <a:lnTo>
                  <a:pt x="0" y="3163994"/>
                </a:lnTo>
                <a:lnTo>
                  <a:pt x="0" y="0"/>
                </a:lnTo>
                <a:close/>
              </a:path>
            </a:pathLst>
          </a:custGeom>
          <a:blipFill>
            <a:blip r:embed="rId23">
              <a:extLst>
                <a:ext uri="{96DAC541-7B7A-43D3-8B79-37D633B846F1}">
                  <asvg:svgBlip xmlns:asvg="http://schemas.microsoft.com/office/drawing/2016/SVG/main" r:embed="rId2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5005530" y="2115038"/>
            <a:ext cx="1695721" cy="2849952"/>
          </a:xfrm>
          <a:custGeom>
            <a:avLst/>
            <a:gdLst/>
            <a:ahLst/>
            <a:cxnLst/>
            <a:rect r="r" b="b" t="t" l="l"/>
            <a:pathLst>
              <a:path h="2849952" w="1695721">
                <a:moveTo>
                  <a:pt x="0" y="0"/>
                </a:moveTo>
                <a:lnTo>
                  <a:pt x="1695721" y="0"/>
                </a:lnTo>
                <a:lnTo>
                  <a:pt x="1695721" y="2849951"/>
                </a:lnTo>
                <a:lnTo>
                  <a:pt x="0" y="2849951"/>
                </a:lnTo>
                <a:lnTo>
                  <a:pt x="0" y="0"/>
                </a:lnTo>
                <a:close/>
              </a:path>
            </a:pathLst>
          </a:custGeom>
          <a:blipFill>
            <a:blip r:embed="rId23">
              <a:extLst>
                <a:ext uri="{96DAC541-7B7A-43D3-8B79-37D633B846F1}">
                  <asvg:svgBlip xmlns:asvg="http://schemas.microsoft.com/office/drawing/2016/SVG/main" r:embed="rId2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2566996" y="1740466"/>
            <a:ext cx="1948065" cy="3274059"/>
          </a:xfrm>
          <a:custGeom>
            <a:avLst/>
            <a:gdLst/>
            <a:ahLst/>
            <a:cxnLst/>
            <a:rect r="r" b="b" t="t" l="l"/>
            <a:pathLst>
              <a:path h="3274059" w="1948065">
                <a:moveTo>
                  <a:pt x="0" y="0"/>
                </a:moveTo>
                <a:lnTo>
                  <a:pt x="1948065" y="0"/>
                </a:lnTo>
                <a:lnTo>
                  <a:pt x="1948065" y="3274059"/>
                </a:lnTo>
                <a:lnTo>
                  <a:pt x="0" y="3274059"/>
                </a:lnTo>
                <a:lnTo>
                  <a:pt x="0" y="0"/>
                </a:lnTo>
                <a:close/>
              </a:path>
            </a:pathLst>
          </a:custGeom>
          <a:blipFill>
            <a:blip r:embed="rId25">
              <a:extLst>
                <a:ext uri="{96DAC541-7B7A-43D3-8B79-37D633B846F1}">
                  <asvg:svgBlip xmlns:asvg="http://schemas.microsoft.com/office/drawing/2016/SVG/main" r:embed="rId2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618930" y="1963073"/>
            <a:ext cx="1786140" cy="3001917"/>
          </a:xfrm>
          <a:custGeom>
            <a:avLst/>
            <a:gdLst/>
            <a:ahLst/>
            <a:cxnLst/>
            <a:rect r="r" b="b" t="t" l="l"/>
            <a:pathLst>
              <a:path h="3001917" w="1786140">
                <a:moveTo>
                  <a:pt x="0" y="0"/>
                </a:moveTo>
                <a:lnTo>
                  <a:pt x="1786141" y="0"/>
                </a:lnTo>
                <a:lnTo>
                  <a:pt x="1786141" y="3001916"/>
                </a:lnTo>
                <a:lnTo>
                  <a:pt x="0" y="3001916"/>
                </a:lnTo>
                <a:lnTo>
                  <a:pt x="0" y="0"/>
                </a:lnTo>
                <a:close/>
              </a:path>
            </a:pathLst>
          </a:custGeom>
          <a:blipFill>
            <a:blip r:embed="rId27">
              <a:extLst>
                <a:ext uri="{96DAC541-7B7A-43D3-8B79-37D633B846F1}">
                  <asvg:svgBlip xmlns:asvg="http://schemas.microsoft.com/office/drawing/2016/SVG/main" r:embed="rId2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0">
            <a:off x="618930" y="2894493"/>
            <a:ext cx="3834057" cy="2238131"/>
          </a:xfrm>
          <a:custGeom>
            <a:avLst/>
            <a:gdLst/>
            <a:ahLst/>
            <a:cxnLst/>
            <a:rect r="r" b="b" t="t" l="l"/>
            <a:pathLst>
              <a:path h="2238131" w="3834057">
                <a:moveTo>
                  <a:pt x="0" y="0"/>
                </a:moveTo>
                <a:lnTo>
                  <a:pt x="3834057" y="0"/>
                </a:lnTo>
                <a:lnTo>
                  <a:pt x="3834057" y="2238130"/>
                </a:lnTo>
                <a:lnTo>
                  <a:pt x="0" y="2238130"/>
                </a:lnTo>
                <a:lnTo>
                  <a:pt x="0" y="0"/>
                </a:lnTo>
                <a:close/>
              </a:path>
            </a:pathLst>
          </a:custGeom>
          <a:blipFill>
            <a:blip r:embed="rId29">
              <a:extLst>
                <a:ext uri="{96DAC541-7B7A-43D3-8B79-37D633B846F1}">
                  <asvg:svgBlip xmlns:asvg="http://schemas.microsoft.com/office/drawing/2016/SVG/main" r:embed="rId3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0">
            <a:off x="13542854" y="3028416"/>
            <a:ext cx="2839870" cy="2062455"/>
          </a:xfrm>
          <a:custGeom>
            <a:avLst/>
            <a:gdLst/>
            <a:ahLst/>
            <a:cxnLst/>
            <a:rect r="r" b="b" t="t" l="l"/>
            <a:pathLst>
              <a:path h="2062455" w="2839870">
                <a:moveTo>
                  <a:pt x="0" y="0"/>
                </a:moveTo>
                <a:lnTo>
                  <a:pt x="2839870" y="0"/>
                </a:lnTo>
                <a:lnTo>
                  <a:pt x="2839870" y="2062455"/>
                </a:lnTo>
                <a:lnTo>
                  <a:pt x="0" y="2062455"/>
                </a:lnTo>
                <a:lnTo>
                  <a:pt x="0" y="0"/>
                </a:lnTo>
                <a:close/>
              </a:path>
            </a:pathLst>
          </a:custGeom>
          <a:blipFill>
            <a:blip r:embed="rId31">
              <a:extLst>
                <a:ext uri="{96DAC541-7B7A-43D3-8B79-37D633B846F1}">
                  <asvg:svgBlip xmlns:asvg="http://schemas.microsoft.com/office/drawing/2016/SVG/main" r:embed="rId3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0" id="20"/>
          <p:cNvSpPr/>
          <p:nvPr/>
        </p:nvSpPr>
        <p:spPr>
          <a:xfrm flipH="false" flipV="false" rot="0">
            <a:off x="3701727" y="3446688"/>
            <a:ext cx="2471393" cy="1794849"/>
          </a:xfrm>
          <a:custGeom>
            <a:avLst/>
            <a:gdLst/>
            <a:ahLst/>
            <a:cxnLst/>
            <a:rect r="r" b="b" t="t" l="l"/>
            <a:pathLst>
              <a:path h="1794849" w="2471393">
                <a:moveTo>
                  <a:pt x="0" y="0"/>
                </a:moveTo>
                <a:lnTo>
                  <a:pt x="2471394" y="0"/>
                </a:lnTo>
                <a:lnTo>
                  <a:pt x="2471394" y="1794849"/>
                </a:lnTo>
                <a:lnTo>
                  <a:pt x="0" y="1794849"/>
                </a:lnTo>
                <a:lnTo>
                  <a:pt x="0" y="0"/>
                </a:lnTo>
                <a:close/>
              </a:path>
            </a:pathLst>
          </a:custGeom>
          <a:blipFill>
            <a:blip r:embed="rId31">
              <a:extLst>
                <a:ext uri="{96DAC541-7B7A-43D3-8B79-37D633B846F1}">
                  <asvg:svgBlip xmlns:asvg="http://schemas.microsoft.com/office/drawing/2016/SVG/main" r:embed="rId3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1" id="21"/>
          <p:cNvSpPr/>
          <p:nvPr/>
        </p:nvSpPr>
        <p:spPr>
          <a:xfrm flipH="false" flipV="false" rot="0">
            <a:off x="4184756" y="2854685"/>
            <a:ext cx="10167726" cy="9392436"/>
          </a:xfrm>
          <a:custGeom>
            <a:avLst/>
            <a:gdLst/>
            <a:ahLst/>
            <a:cxnLst/>
            <a:rect r="r" b="b" t="t" l="l"/>
            <a:pathLst>
              <a:path h="9392436" w="10167726">
                <a:moveTo>
                  <a:pt x="0" y="0"/>
                </a:moveTo>
                <a:lnTo>
                  <a:pt x="10167725" y="0"/>
                </a:lnTo>
                <a:lnTo>
                  <a:pt x="10167725" y="9392436"/>
                </a:lnTo>
                <a:lnTo>
                  <a:pt x="0" y="9392436"/>
                </a:lnTo>
                <a:lnTo>
                  <a:pt x="0" y="0"/>
                </a:lnTo>
                <a:close/>
              </a:path>
            </a:pathLst>
          </a:custGeom>
          <a:blipFill>
            <a:blip r:embed="rId33">
              <a:extLst>
                <a:ext uri="{96DAC541-7B7A-43D3-8B79-37D633B846F1}">
                  <asvg:svgBlip xmlns:asvg="http://schemas.microsoft.com/office/drawing/2016/SVG/main" r:embed="rId3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2" id="22"/>
          <p:cNvSpPr/>
          <p:nvPr/>
        </p:nvSpPr>
        <p:spPr>
          <a:xfrm flipH="false" flipV="false" rot="0">
            <a:off x="15170497" y="8589829"/>
            <a:ext cx="4500831" cy="2066631"/>
          </a:xfrm>
          <a:custGeom>
            <a:avLst/>
            <a:gdLst/>
            <a:ahLst/>
            <a:cxnLst/>
            <a:rect r="r" b="b" t="t" l="l"/>
            <a:pathLst>
              <a:path h="2066631" w="4500831">
                <a:moveTo>
                  <a:pt x="0" y="0"/>
                </a:moveTo>
                <a:lnTo>
                  <a:pt x="4500831" y="0"/>
                </a:lnTo>
                <a:lnTo>
                  <a:pt x="4500831" y="2066632"/>
                </a:lnTo>
                <a:lnTo>
                  <a:pt x="0" y="2066632"/>
                </a:lnTo>
                <a:lnTo>
                  <a:pt x="0" y="0"/>
                </a:lnTo>
                <a:close/>
              </a:path>
            </a:pathLst>
          </a:custGeom>
          <a:blipFill>
            <a:blip r:embed="rId35"/>
            <a:stretch>
              <a:fillRect l="0" t="0" r="0" b="0"/>
            </a:stretch>
          </a:blipFill>
        </p:spPr>
      </p:sp>
      <p:sp>
        <p:nvSpPr>
          <p:cNvPr name="Freeform 23" id="23"/>
          <p:cNvSpPr/>
          <p:nvPr/>
        </p:nvSpPr>
        <p:spPr>
          <a:xfrm flipH="false" flipV="false" rot="0">
            <a:off x="-478212" y="9029318"/>
            <a:ext cx="2194284" cy="1505828"/>
          </a:xfrm>
          <a:custGeom>
            <a:avLst/>
            <a:gdLst/>
            <a:ahLst/>
            <a:cxnLst/>
            <a:rect r="r" b="b" t="t" l="l"/>
            <a:pathLst>
              <a:path h="1505828" w="2194284">
                <a:moveTo>
                  <a:pt x="0" y="0"/>
                </a:moveTo>
                <a:lnTo>
                  <a:pt x="2194284" y="0"/>
                </a:lnTo>
                <a:lnTo>
                  <a:pt x="2194284" y="1505828"/>
                </a:lnTo>
                <a:lnTo>
                  <a:pt x="0" y="1505828"/>
                </a:lnTo>
                <a:lnTo>
                  <a:pt x="0" y="0"/>
                </a:lnTo>
                <a:close/>
              </a:path>
            </a:pathLst>
          </a:custGeom>
          <a:blipFill>
            <a:blip r:embed="rId36"/>
            <a:stretch>
              <a:fillRect l="0" t="0" r="0" b="0"/>
            </a:stretch>
          </a:blipFill>
        </p:spPr>
      </p:sp>
      <p:sp>
        <p:nvSpPr>
          <p:cNvPr name="Freeform 24" id="24"/>
          <p:cNvSpPr/>
          <p:nvPr/>
        </p:nvSpPr>
        <p:spPr>
          <a:xfrm flipH="false" flipV="false" rot="0">
            <a:off x="16789106" y="8577807"/>
            <a:ext cx="2676064" cy="2090675"/>
          </a:xfrm>
          <a:custGeom>
            <a:avLst/>
            <a:gdLst/>
            <a:ahLst/>
            <a:cxnLst/>
            <a:rect r="r" b="b" t="t" l="l"/>
            <a:pathLst>
              <a:path h="2090675" w="2676064">
                <a:moveTo>
                  <a:pt x="0" y="0"/>
                </a:moveTo>
                <a:lnTo>
                  <a:pt x="2676064" y="0"/>
                </a:lnTo>
                <a:lnTo>
                  <a:pt x="2676064" y="2090675"/>
                </a:lnTo>
                <a:lnTo>
                  <a:pt x="0" y="2090675"/>
                </a:lnTo>
                <a:lnTo>
                  <a:pt x="0" y="0"/>
                </a:lnTo>
                <a:close/>
              </a:path>
            </a:pathLst>
          </a:custGeom>
          <a:blipFill>
            <a:blip r:embed="rId37">
              <a:extLst>
                <a:ext uri="{96DAC541-7B7A-43D3-8B79-37D633B846F1}">
                  <asvg:svgBlip xmlns:asvg="http://schemas.microsoft.com/office/drawing/2016/SVG/main" r:embed="rId3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5" id="25"/>
          <p:cNvSpPr/>
          <p:nvPr/>
        </p:nvSpPr>
        <p:spPr>
          <a:xfrm flipH="false" flipV="false" rot="0">
            <a:off x="-1162681" y="8908003"/>
            <a:ext cx="2082742" cy="1627143"/>
          </a:xfrm>
          <a:custGeom>
            <a:avLst/>
            <a:gdLst/>
            <a:ahLst/>
            <a:cxnLst/>
            <a:rect r="r" b="b" t="t" l="l"/>
            <a:pathLst>
              <a:path h="1627143" w="2082742">
                <a:moveTo>
                  <a:pt x="0" y="0"/>
                </a:moveTo>
                <a:lnTo>
                  <a:pt x="2082742" y="0"/>
                </a:lnTo>
                <a:lnTo>
                  <a:pt x="2082742" y="1627143"/>
                </a:lnTo>
                <a:lnTo>
                  <a:pt x="0" y="1627143"/>
                </a:lnTo>
                <a:lnTo>
                  <a:pt x="0" y="0"/>
                </a:lnTo>
                <a:close/>
              </a:path>
            </a:pathLst>
          </a:custGeom>
          <a:blipFill>
            <a:blip r:embed="rId37">
              <a:extLst>
                <a:ext uri="{96DAC541-7B7A-43D3-8B79-37D633B846F1}">
                  <asvg:svgBlip xmlns:asvg="http://schemas.microsoft.com/office/drawing/2016/SVG/main" r:embed="rId3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6" id="26"/>
          <p:cNvSpPr/>
          <p:nvPr/>
        </p:nvSpPr>
        <p:spPr>
          <a:xfrm flipH="true" flipV="false" rot="0">
            <a:off x="7804608" y="8636259"/>
            <a:ext cx="2928020" cy="2287516"/>
          </a:xfrm>
          <a:custGeom>
            <a:avLst/>
            <a:gdLst/>
            <a:ahLst/>
            <a:cxnLst/>
            <a:rect r="r" b="b" t="t" l="l"/>
            <a:pathLst>
              <a:path h="2287516" w="2928020">
                <a:moveTo>
                  <a:pt x="2928021" y="0"/>
                </a:moveTo>
                <a:lnTo>
                  <a:pt x="0" y="0"/>
                </a:lnTo>
                <a:lnTo>
                  <a:pt x="0" y="2287516"/>
                </a:lnTo>
                <a:lnTo>
                  <a:pt x="2928021" y="2287516"/>
                </a:lnTo>
                <a:lnTo>
                  <a:pt x="2928021" y="0"/>
                </a:lnTo>
                <a:close/>
              </a:path>
            </a:pathLst>
          </a:custGeom>
          <a:blipFill>
            <a:blip r:embed="rId37">
              <a:extLst>
                <a:ext uri="{96DAC541-7B7A-43D3-8B79-37D633B846F1}">
                  <asvg:svgBlip xmlns:asvg="http://schemas.microsoft.com/office/drawing/2016/SVG/main" r:embed="rId38"/>
                </a:ext>
              </a:extLst>
            </a:blip>
            <a:stretch>
              <a:fillRect l="0" t="0" r="0" b="0"/>
            </a:stretch>
          </a:blipFill>
        </p:spPr>
      </p:sp>
      <p:pic>
        <p:nvPicPr>
          <p:cNvPr name="Picture 27" id="27"/>
          <p:cNvPicPr>
            <a:picLocks noChangeAspect="true"/>
          </p:cNvPicPr>
          <p:nvPr/>
        </p:nvPicPr>
        <p:blipFill>
          <a:blip r:embed="rId39"/>
          <a:srcRect l="0" t="0" r="0" b="0"/>
          <a:stretch>
            <a:fillRect/>
          </a:stretch>
        </p:blipFill>
        <p:spPr>
          <a:xfrm flipH="false" flipV="false" rot="0">
            <a:off x="618930" y="5624066"/>
            <a:ext cx="5553331" cy="2360166"/>
          </a:xfrm>
          <a:prstGeom prst="rect">
            <a:avLst/>
          </a:prstGeom>
        </p:spPr>
      </p:pic>
      <p:pic>
        <p:nvPicPr>
          <p:cNvPr name="Picture 28" id="28"/>
          <p:cNvPicPr>
            <a:picLocks noChangeAspect="true"/>
          </p:cNvPicPr>
          <p:nvPr/>
        </p:nvPicPr>
        <p:blipFill>
          <a:blip r:embed="rId39"/>
          <a:srcRect l="0" t="0" r="0" b="0"/>
          <a:stretch>
            <a:fillRect/>
          </a:stretch>
        </p:blipFill>
        <p:spPr>
          <a:xfrm flipH="false" flipV="false" rot="0">
            <a:off x="13911839" y="5395409"/>
            <a:ext cx="5191278" cy="2206293"/>
          </a:xfrm>
          <a:prstGeom prst="rect">
            <a:avLst/>
          </a:prstGeom>
        </p:spPr>
      </p:pic>
      <p:sp>
        <p:nvSpPr>
          <p:cNvPr name="TextBox 29" id="29"/>
          <p:cNvSpPr txBox="true"/>
          <p:nvPr/>
        </p:nvSpPr>
        <p:spPr>
          <a:xfrm rot="0">
            <a:off x="5073216" y="3979475"/>
            <a:ext cx="8469638" cy="1936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699"/>
              </a:lnSpc>
            </a:pPr>
            <a:r>
              <a:rPr lang="en-US" sz="5499">
                <a:solidFill>
                  <a:srgbClr val="000000"/>
                </a:solidFill>
                <a:latin typeface="Arimo Bold"/>
              </a:rPr>
              <a:t>O  JOGO DO PATINHO COLORIDO </a:t>
            </a:r>
          </a:p>
        </p:txBody>
      </p:sp>
      <p:sp>
        <p:nvSpPr>
          <p:cNvPr name="TextBox 30" id="30"/>
          <p:cNvSpPr txBox="true"/>
          <p:nvPr/>
        </p:nvSpPr>
        <p:spPr>
          <a:xfrm rot="0">
            <a:off x="5152999" y="6068625"/>
            <a:ext cx="8469638" cy="5334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>
                <a:solidFill>
                  <a:srgbClr val="000000"/>
                </a:solidFill>
                <a:latin typeface="Arimo Bold"/>
              </a:rPr>
              <a:t>POR:CAROLINA PALHAS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C4ED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4725420"/>
            <a:ext cx="18288000" cy="5561580"/>
          </a:xfrm>
          <a:custGeom>
            <a:avLst/>
            <a:gdLst/>
            <a:ahLst/>
            <a:cxnLst/>
            <a:rect r="r" b="b" t="t" l="l"/>
            <a:pathLst>
              <a:path h="5561580" w="18288000">
                <a:moveTo>
                  <a:pt x="0" y="0"/>
                </a:moveTo>
                <a:lnTo>
                  <a:pt x="18288000" y="0"/>
                </a:lnTo>
                <a:lnTo>
                  <a:pt x="18288000" y="5561580"/>
                </a:lnTo>
                <a:lnTo>
                  <a:pt x="0" y="556158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38399" r="0" b="-90427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9730284" y="365358"/>
            <a:ext cx="7529016" cy="4649168"/>
          </a:xfrm>
          <a:custGeom>
            <a:avLst/>
            <a:gdLst/>
            <a:ahLst/>
            <a:cxnLst/>
            <a:rect r="r" b="b" t="t" l="l"/>
            <a:pathLst>
              <a:path h="4649168" w="7529016">
                <a:moveTo>
                  <a:pt x="0" y="0"/>
                </a:moveTo>
                <a:lnTo>
                  <a:pt x="7529016" y="0"/>
                </a:lnTo>
                <a:lnTo>
                  <a:pt x="7529016" y="4649167"/>
                </a:lnTo>
                <a:lnTo>
                  <a:pt x="0" y="464916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true" flipV="false" rot="0">
            <a:off x="5077399" y="2978643"/>
            <a:ext cx="4903235" cy="1746778"/>
          </a:xfrm>
          <a:custGeom>
            <a:avLst/>
            <a:gdLst/>
            <a:ahLst/>
            <a:cxnLst/>
            <a:rect r="r" b="b" t="t" l="l"/>
            <a:pathLst>
              <a:path h="1746778" w="4903235">
                <a:moveTo>
                  <a:pt x="4903235" y="0"/>
                </a:moveTo>
                <a:lnTo>
                  <a:pt x="0" y="0"/>
                </a:lnTo>
                <a:lnTo>
                  <a:pt x="0" y="1746777"/>
                </a:lnTo>
                <a:lnTo>
                  <a:pt x="4903235" y="1746777"/>
                </a:lnTo>
                <a:lnTo>
                  <a:pt x="4903235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7872859" y="485716"/>
            <a:ext cx="2542283" cy="1086248"/>
          </a:xfrm>
          <a:custGeom>
            <a:avLst/>
            <a:gdLst/>
            <a:ahLst/>
            <a:cxnLst/>
            <a:rect r="r" b="b" t="t" l="l"/>
            <a:pathLst>
              <a:path h="1086248" w="2542283">
                <a:moveTo>
                  <a:pt x="0" y="0"/>
                </a:moveTo>
                <a:lnTo>
                  <a:pt x="2542282" y="0"/>
                </a:lnTo>
                <a:lnTo>
                  <a:pt x="2542282" y="1086248"/>
                </a:lnTo>
                <a:lnTo>
                  <a:pt x="0" y="1086248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0" y="3627418"/>
            <a:ext cx="18288000" cy="1387107"/>
          </a:xfrm>
          <a:custGeom>
            <a:avLst/>
            <a:gdLst/>
            <a:ahLst/>
            <a:cxnLst/>
            <a:rect r="r" b="b" t="t" l="l"/>
            <a:pathLst>
              <a:path h="1387107" w="18288000">
                <a:moveTo>
                  <a:pt x="0" y="0"/>
                </a:moveTo>
                <a:lnTo>
                  <a:pt x="18288000" y="0"/>
                </a:lnTo>
                <a:lnTo>
                  <a:pt x="18288000" y="1387107"/>
                </a:lnTo>
                <a:lnTo>
                  <a:pt x="0" y="1387107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-35962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-10800000">
            <a:off x="0" y="4439070"/>
            <a:ext cx="18288000" cy="1387107"/>
          </a:xfrm>
          <a:custGeom>
            <a:avLst/>
            <a:gdLst/>
            <a:ahLst/>
            <a:cxnLst/>
            <a:rect r="r" b="b" t="t" l="l"/>
            <a:pathLst>
              <a:path h="1387107" w="18288000">
                <a:moveTo>
                  <a:pt x="0" y="0"/>
                </a:moveTo>
                <a:lnTo>
                  <a:pt x="18288000" y="0"/>
                </a:lnTo>
                <a:lnTo>
                  <a:pt x="18288000" y="1387107"/>
                </a:lnTo>
                <a:lnTo>
                  <a:pt x="0" y="1387107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-35962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457200" y="521562"/>
            <a:ext cx="1766730" cy="1050401"/>
          </a:xfrm>
          <a:custGeom>
            <a:avLst/>
            <a:gdLst/>
            <a:ahLst/>
            <a:cxnLst/>
            <a:rect r="r" b="b" t="t" l="l"/>
            <a:pathLst>
              <a:path h="1050401" w="1766730">
                <a:moveTo>
                  <a:pt x="0" y="0"/>
                </a:moveTo>
                <a:lnTo>
                  <a:pt x="1766730" y="0"/>
                </a:lnTo>
                <a:lnTo>
                  <a:pt x="1766730" y="1050402"/>
                </a:lnTo>
                <a:lnTo>
                  <a:pt x="0" y="1050402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9" id="9"/>
          <p:cNvGrpSpPr/>
          <p:nvPr/>
        </p:nvGrpSpPr>
        <p:grpSpPr>
          <a:xfrm rot="0">
            <a:off x="1730086" y="1541669"/>
            <a:ext cx="14827827" cy="6945713"/>
            <a:chOff x="0" y="0"/>
            <a:chExt cx="3905271" cy="1829324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3905271" cy="1829324"/>
            </a:xfrm>
            <a:custGeom>
              <a:avLst/>
              <a:gdLst/>
              <a:ahLst/>
              <a:cxnLst/>
              <a:rect r="r" b="b" t="t" l="l"/>
              <a:pathLst>
                <a:path h="1829324" w="3905271">
                  <a:moveTo>
                    <a:pt x="26628" y="0"/>
                  </a:moveTo>
                  <a:lnTo>
                    <a:pt x="3878643" y="0"/>
                  </a:lnTo>
                  <a:cubicBezTo>
                    <a:pt x="3885705" y="0"/>
                    <a:pt x="3892478" y="2805"/>
                    <a:pt x="3897472" y="7799"/>
                  </a:cubicBezTo>
                  <a:cubicBezTo>
                    <a:pt x="3902466" y="12793"/>
                    <a:pt x="3905271" y="19566"/>
                    <a:pt x="3905271" y="26628"/>
                  </a:cubicBezTo>
                  <a:lnTo>
                    <a:pt x="3905271" y="1802695"/>
                  </a:lnTo>
                  <a:cubicBezTo>
                    <a:pt x="3905271" y="1817402"/>
                    <a:pt x="3893350" y="1829324"/>
                    <a:pt x="3878643" y="1829324"/>
                  </a:cubicBezTo>
                  <a:lnTo>
                    <a:pt x="26628" y="1829324"/>
                  </a:lnTo>
                  <a:cubicBezTo>
                    <a:pt x="11922" y="1829324"/>
                    <a:pt x="0" y="1817402"/>
                    <a:pt x="0" y="1802695"/>
                  </a:cubicBezTo>
                  <a:lnTo>
                    <a:pt x="0" y="26628"/>
                  </a:lnTo>
                  <a:cubicBezTo>
                    <a:pt x="0" y="11922"/>
                    <a:pt x="11922" y="0"/>
                    <a:pt x="26628" y="0"/>
                  </a:cubicBezTo>
                  <a:close/>
                </a:path>
              </a:pathLst>
            </a:custGeom>
            <a:solidFill>
              <a:srgbClr val="FFFFFF">
                <a:alpha val="89804"/>
              </a:srgbClr>
            </a:solidFill>
            <a:ln w="95250">
              <a:solidFill>
                <a:srgbClr val="FBD35B">
                  <a:alpha val="89804"/>
                </a:srgbClr>
              </a:solidFill>
            </a:ln>
          </p:spPr>
        </p:sp>
        <p:sp>
          <p:nvSpPr>
            <p:cNvPr name="TextBox 11" id="11"/>
            <p:cNvSpPr txBox="true"/>
            <p:nvPr/>
          </p:nvSpPr>
          <p:spPr>
            <a:xfrm>
              <a:off x="0" y="-76200"/>
              <a:ext cx="812800" cy="8890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12" id="12"/>
          <p:cNvSpPr/>
          <p:nvPr/>
        </p:nvSpPr>
        <p:spPr>
          <a:xfrm flipH="false" flipV="false" rot="0">
            <a:off x="15406316" y="1973072"/>
            <a:ext cx="2303196" cy="1433739"/>
          </a:xfrm>
          <a:custGeom>
            <a:avLst/>
            <a:gdLst/>
            <a:ahLst/>
            <a:cxnLst/>
            <a:rect r="r" b="b" t="t" l="l"/>
            <a:pathLst>
              <a:path h="1433739" w="2303196">
                <a:moveTo>
                  <a:pt x="0" y="0"/>
                </a:moveTo>
                <a:lnTo>
                  <a:pt x="2303195" y="0"/>
                </a:lnTo>
                <a:lnTo>
                  <a:pt x="2303195" y="1433739"/>
                </a:lnTo>
                <a:lnTo>
                  <a:pt x="0" y="1433739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0" y="6628545"/>
            <a:ext cx="9479920" cy="3717673"/>
          </a:xfrm>
          <a:custGeom>
            <a:avLst/>
            <a:gdLst/>
            <a:ahLst/>
            <a:cxnLst/>
            <a:rect r="r" b="b" t="t" l="l"/>
            <a:pathLst>
              <a:path h="3717673" w="9479920">
                <a:moveTo>
                  <a:pt x="0" y="0"/>
                </a:moveTo>
                <a:lnTo>
                  <a:pt x="9479920" y="0"/>
                </a:lnTo>
                <a:lnTo>
                  <a:pt x="9479920" y="3717673"/>
                </a:lnTo>
                <a:lnTo>
                  <a:pt x="0" y="3717673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-482944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120895" y="9369918"/>
            <a:ext cx="2426880" cy="1228608"/>
          </a:xfrm>
          <a:custGeom>
            <a:avLst/>
            <a:gdLst/>
            <a:ahLst/>
            <a:cxnLst/>
            <a:rect r="r" b="b" t="t" l="l"/>
            <a:pathLst>
              <a:path h="1228608" w="2426880">
                <a:moveTo>
                  <a:pt x="0" y="0"/>
                </a:moveTo>
                <a:lnTo>
                  <a:pt x="2426880" y="0"/>
                </a:lnTo>
                <a:lnTo>
                  <a:pt x="2426880" y="1228608"/>
                </a:lnTo>
                <a:lnTo>
                  <a:pt x="0" y="1228608"/>
                </a:lnTo>
                <a:lnTo>
                  <a:pt x="0" y="0"/>
                </a:lnTo>
                <a:close/>
              </a:path>
            </a:pathLst>
          </a:custGeom>
          <a:blipFill>
            <a:blip r:embed="rId19"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1865357" y="9397411"/>
            <a:ext cx="2995498" cy="1516471"/>
          </a:xfrm>
          <a:custGeom>
            <a:avLst/>
            <a:gdLst/>
            <a:ahLst/>
            <a:cxnLst/>
            <a:rect r="r" b="b" t="t" l="l"/>
            <a:pathLst>
              <a:path h="1516471" w="2995498">
                <a:moveTo>
                  <a:pt x="0" y="0"/>
                </a:moveTo>
                <a:lnTo>
                  <a:pt x="2995498" y="0"/>
                </a:lnTo>
                <a:lnTo>
                  <a:pt x="2995498" y="1516471"/>
                </a:lnTo>
                <a:lnTo>
                  <a:pt x="0" y="1516471"/>
                </a:lnTo>
                <a:lnTo>
                  <a:pt x="0" y="0"/>
                </a:lnTo>
                <a:close/>
              </a:path>
            </a:pathLst>
          </a:custGeom>
          <a:blipFill>
            <a:blip r:embed="rId21">
              <a:extLst>
                <a:ext uri="{96DAC541-7B7A-43D3-8B79-37D633B846F1}">
                  <asvg:svgBlip xmlns:asvg="http://schemas.microsoft.com/office/drawing/2016/SVG/main" r:embed="rId2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4326791" y="9397411"/>
            <a:ext cx="2987932" cy="1512641"/>
          </a:xfrm>
          <a:custGeom>
            <a:avLst/>
            <a:gdLst/>
            <a:ahLst/>
            <a:cxnLst/>
            <a:rect r="r" b="b" t="t" l="l"/>
            <a:pathLst>
              <a:path h="1512641" w="2987932">
                <a:moveTo>
                  <a:pt x="0" y="0"/>
                </a:moveTo>
                <a:lnTo>
                  <a:pt x="2987932" y="0"/>
                </a:lnTo>
                <a:lnTo>
                  <a:pt x="2987932" y="1512641"/>
                </a:lnTo>
                <a:lnTo>
                  <a:pt x="0" y="1512641"/>
                </a:lnTo>
                <a:lnTo>
                  <a:pt x="0" y="0"/>
                </a:lnTo>
                <a:close/>
              </a:path>
            </a:pathLst>
          </a:custGeom>
          <a:blipFill>
            <a:blip r:embed="rId21">
              <a:extLst>
                <a:ext uri="{96DAC541-7B7A-43D3-8B79-37D633B846F1}">
                  <asvg:svgBlip xmlns:asvg="http://schemas.microsoft.com/office/drawing/2016/SVG/main" r:embed="rId2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6234347" y="9397411"/>
            <a:ext cx="3326549" cy="1684065"/>
          </a:xfrm>
          <a:custGeom>
            <a:avLst/>
            <a:gdLst/>
            <a:ahLst/>
            <a:cxnLst/>
            <a:rect r="r" b="b" t="t" l="l"/>
            <a:pathLst>
              <a:path h="1684065" w="3326549">
                <a:moveTo>
                  <a:pt x="0" y="0"/>
                </a:moveTo>
                <a:lnTo>
                  <a:pt x="3326549" y="0"/>
                </a:lnTo>
                <a:lnTo>
                  <a:pt x="3326549" y="1684066"/>
                </a:lnTo>
                <a:lnTo>
                  <a:pt x="0" y="1684066"/>
                </a:lnTo>
                <a:lnTo>
                  <a:pt x="0" y="0"/>
                </a:lnTo>
                <a:close/>
              </a:path>
            </a:pathLst>
          </a:custGeom>
          <a:blipFill>
            <a:blip r:embed="rId21">
              <a:extLst>
                <a:ext uri="{96DAC541-7B7A-43D3-8B79-37D633B846F1}">
                  <asvg:svgBlip xmlns:asvg="http://schemas.microsoft.com/office/drawing/2016/SVG/main" r:embed="rId2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8" id="18"/>
          <p:cNvSpPr txBox="true"/>
          <p:nvPr/>
        </p:nvSpPr>
        <p:spPr>
          <a:xfrm rot="0">
            <a:off x="3821310" y="4304056"/>
            <a:ext cx="10292445" cy="291089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678"/>
              </a:lnSpc>
              <a:spcBef>
                <a:spcPct val="0"/>
              </a:spcBef>
            </a:pPr>
            <a:r>
              <a:rPr lang="en-US" sz="5484">
                <a:solidFill>
                  <a:srgbClr val="000000"/>
                </a:solidFill>
                <a:latin typeface="Arimo"/>
              </a:rPr>
              <a:t>CLIQUE NO PATINHO PARA LEVÁ-LO ATÉ A LATA DE TINTA  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3821310" y="1793198"/>
            <a:ext cx="10645380" cy="19800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5808"/>
              </a:lnSpc>
            </a:pPr>
            <a:r>
              <a:rPr lang="en-US" sz="11292" spc="1016">
                <a:solidFill>
                  <a:srgbClr val="000000"/>
                </a:solidFill>
                <a:latin typeface="Arimo Bold"/>
              </a:rPr>
              <a:t>Informações: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C4ED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false" rot="0">
            <a:off x="11956532" y="1684101"/>
            <a:ext cx="5133073" cy="3169673"/>
          </a:xfrm>
          <a:custGeom>
            <a:avLst/>
            <a:gdLst/>
            <a:ahLst/>
            <a:cxnLst/>
            <a:rect r="r" b="b" t="t" l="l"/>
            <a:pathLst>
              <a:path h="3169673" w="5133073">
                <a:moveTo>
                  <a:pt x="5133073" y="0"/>
                </a:moveTo>
                <a:lnTo>
                  <a:pt x="0" y="0"/>
                </a:lnTo>
                <a:lnTo>
                  <a:pt x="0" y="3169673"/>
                </a:lnTo>
                <a:lnTo>
                  <a:pt x="5133073" y="3169673"/>
                </a:lnTo>
                <a:lnTo>
                  <a:pt x="5133073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0" y="4725420"/>
            <a:ext cx="18288000" cy="5561580"/>
          </a:xfrm>
          <a:custGeom>
            <a:avLst/>
            <a:gdLst/>
            <a:ahLst/>
            <a:cxnLst/>
            <a:rect r="r" b="b" t="t" l="l"/>
            <a:pathLst>
              <a:path h="5561580" w="18288000">
                <a:moveTo>
                  <a:pt x="0" y="0"/>
                </a:moveTo>
                <a:lnTo>
                  <a:pt x="18288000" y="0"/>
                </a:lnTo>
                <a:lnTo>
                  <a:pt x="18288000" y="5561580"/>
                </a:lnTo>
                <a:lnTo>
                  <a:pt x="0" y="556158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-138399" r="0" b="-90427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810561" y="498313"/>
            <a:ext cx="7529016" cy="4649168"/>
          </a:xfrm>
          <a:custGeom>
            <a:avLst/>
            <a:gdLst/>
            <a:ahLst/>
            <a:cxnLst/>
            <a:rect r="r" b="b" t="t" l="l"/>
            <a:pathLst>
              <a:path h="4649168" w="7529016">
                <a:moveTo>
                  <a:pt x="0" y="0"/>
                </a:moveTo>
                <a:lnTo>
                  <a:pt x="7529016" y="0"/>
                </a:lnTo>
                <a:lnTo>
                  <a:pt x="7529016" y="4649168"/>
                </a:lnTo>
                <a:lnTo>
                  <a:pt x="0" y="464916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true" flipV="false" rot="0">
            <a:off x="8018038" y="2822897"/>
            <a:ext cx="4903235" cy="1746778"/>
          </a:xfrm>
          <a:custGeom>
            <a:avLst/>
            <a:gdLst/>
            <a:ahLst/>
            <a:cxnLst/>
            <a:rect r="r" b="b" t="t" l="l"/>
            <a:pathLst>
              <a:path h="1746778" w="4903235">
                <a:moveTo>
                  <a:pt x="4903235" y="0"/>
                </a:moveTo>
                <a:lnTo>
                  <a:pt x="0" y="0"/>
                </a:lnTo>
                <a:lnTo>
                  <a:pt x="0" y="1746778"/>
                </a:lnTo>
                <a:lnTo>
                  <a:pt x="4903235" y="1746778"/>
                </a:lnTo>
                <a:lnTo>
                  <a:pt x="4903235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8157736" y="707526"/>
            <a:ext cx="2542283" cy="1086248"/>
          </a:xfrm>
          <a:custGeom>
            <a:avLst/>
            <a:gdLst/>
            <a:ahLst/>
            <a:cxnLst/>
            <a:rect r="r" b="b" t="t" l="l"/>
            <a:pathLst>
              <a:path h="1086248" w="2542283">
                <a:moveTo>
                  <a:pt x="0" y="0"/>
                </a:moveTo>
                <a:lnTo>
                  <a:pt x="2542283" y="0"/>
                </a:lnTo>
                <a:lnTo>
                  <a:pt x="2542283" y="1086249"/>
                </a:lnTo>
                <a:lnTo>
                  <a:pt x="0" y="108624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5348622" y="1684101"/>
            <a:ext cx="1615807" cy="1005840"/>
          </a:xfrm>
          <a:custGeom>
            <a:avLst/>
            <a:gdLst/>
            <a:ahLst/>
            <a:cxnLst/>
            <a:rect r="r" b="b" t="t" l="l"/>
            <a:pathLst>
              <a:path h="1005840" w="1615807">
                <a:moveTo>
                  <a:pt x="0" y="0"/>
                </a:moveTo>
                <a:lnTo>
                  <a:pt x="1615807" y="0"/>
                </a:lnTo>
                <a:lnTo>
                  <a:pt x="1615807" y="1005840"/>
                </a:lnTo>
                <a:lnTo>
                  <a:pt x="0" y="100584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0" y="3627418"/>
            <a:ext cx="18288000" cy="1387107"/>
          </a:xfrm>
          <a:custGeom>
            <a:avLst/>
            <a:gdLst/>
            <a:ahLst/>
            <a:cxnLst/>
            <a:rect r="r" b="b" t="t" l="l"/>
            <a:pathLst>
              <a:path h="1387107" w="18288000">
                <a:moveTo>
                  <a:pt x="0" y="0"/>
                </a:moveTo>
                <a:lnTo>
                  <a:pt x="18288000" y="0"/>
                </a:lnTo>
                <a:lnTo>
                  <a:pt x="18288000" y="1387107"/>
                </a:lnTo>
                <a:lnTo>
                  <a:pt x="0" y="1387107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-35962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-10800000">
            <a:off x="0" y="4439070"/>
            <a:ext cx="18288000" cy="1387107"/>
          </a:xfrm>
          <a:custGeom>
            <a:avLst/>
            <a:gdLst/>
            <a:ahLst/>
            <a:cxnLst/>
            <a:rect r="r" b="b" t="t" l="l"/>
            <a:pathLst>
              <a:path h="1387107" w="18288000">
                <a:moveTo>
                  <a:pt x="0" y="0"/>
                </a:moveTo>
                <a:lnTo>
                  <a:pt x="18288000" y="0"/>
                </a:lnTo>
                <a:lnTo>
                  <a:pt x="18288000" y="1387107"/>
                </a:lnTo>
                <a:lnTo>
                  <a:pt x="0" y="1387107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-35962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-8951" y="303160"/>
            <a:ext cx="2573175" cy="1529870"/>
          </a:xfrm>
          <a:custGeom>
            <a:avLst/>
            <a:gdLst/>
            <a:ahLst/>
            <a:cxnLst/>
            <a:rect r="r" b="b" t="t" l="l"/>
            <a:pathLst>
              <a:path h="1529870" w="2573175">
                <a:moveTo>
                  <a:pt x="0" y="0"/>
                </a:moveTo>
                <a:lnTo>
                  <a:pt x="2573175" y="0"/>
                </a:lnTo>
                <a:lnTo>
                  <a:pt x="2573175" y="1529870"/>
                </a:lnTo>
                <a:lnTo>
                  <a:pt x="0" y="1529870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true" flipV="false" rot="0">
            <a:off x="11470820" y="3807257"/>
            <a:ext cx="1739931" cy="1263625"/>
          </a:xfrm>
          <a:custGeom>
            <a:avLst/>
            <a:gdLst/>
            <a:ahLst/>
            <a:cxnLst/>
            <a:rect r="r" b="b" t="t" l="l"/>
            <a:pathLst>
              <a:path h="1263625" w="1739931">
                <a:moveTo>
                  <a:pt x="1739930" y="0"/>
                </a:moveTo>
                <a:lnTo>
                  <a:pt x="0" y="0"/>
                </a:lnTo>
                <a:lnTo>
                  <a:pt x="0" y="1263625"/>
                </a:lnTo>
                <a:lnTo>
                  <a:pt x="1739930" y="1263625"/>
                </a:lnTo>
                <a:lnTo>
                  <a:pt x="173993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9558813" y="4505262"/>
            <a:ext cx="2282412" cy="1018526"/>
          </a:xfrm>
          <a:custGeom>
            <a:avLst/>
            <a:gdLst/>
            <a:ahLst/>
            <a:cxnLst/>
            <a:rect r="r" b="b" t="t" l="l"/>
            <a:pathLst>
              <a:path h="1018526" w="2282412">
                <a:moveTo>
                  <a:pt x="0" y="0"/>
                </a:moveTo>
                <a:lnTo>
                  <a:pt x="2282412" y="0"/>
                </a:lnTo>
                <a:lnTo>
                  <a:pt x="2282412" y="1018526"/>
                </a:lnTo>
                <a:lnTo>
                  <a:pt x="0" y="1018526"/>
                </a:lnTo>
                <a:lnTo>
                  <a:pt x="0" y="0"/>
                </a:lnTo>
                <a:close/>
              </a:path>
            </a:pathLst>
          </a:custGeom>
          <a:blipFill>
            <a:blip r:embed="rId19"/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14140473" y="3268938"/>
            <a:ext cx="3192609" cy="1863685"/>
          </a:xfrm>
          <a:custGeom>
            <a:avLst/>
            <a:gdLst/>
            <a:ahLst/>
            <a:cxnLst/>
            <a:rect r="r" b="b" t="t" l="l"/>
            <a:pathLst>
              <a:path h="1863685" w="3192609">
                <a:moveTo>
                  <a:pt x="0" y="0"/>
                </a:moveTo>
                <a:lnTo>
                  <a:pt x="3192609" y="0"/>
                </a:lnTo>
                <a:lnTo>
                  <a:pt x="3192609" y="1863685"/>
                </a:lnTo>
                <a:lnTo>
                  <a:pt x="0" y="1863685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16674054" y="3208440"/>
            <a:ext cx="2471393" cy="1794849"/>
          </a:xfrm>
          <a:custGeom>
            <a:avLst/>
            <a:gdLst/>
            <a:ahLst/>
            <a:cxnLst/>
            <a:rect r="r" b="b" t="t" l="l"/>
            <a:pathLst>
              <a:path h="1794849" w="2471393">
                <a:moveTo>
                  <a:pt x="0" y="0"/>
                </a:moveTo>
                <a:lnTo>
                  <a:pt x="2471393" y="0"/>
                </a:lnTo>
                <a:lnTo>
                  <a:pt x="2471393" y="1794849"/>
                </a:lnTo>
                <a:lnTo>
                  <a:pt x="0" y="1794849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true" flipV="false" rot="0">
            <a:off x="12692479" y="3708247"/>
            <a:ext cx="2012591" cy="1461644"/>
          </a:xfrm>
          <a:custGeom>
            <a:avLst/>
            <a:gdLst/>
            <a:ahLst/>
            <a:cxnLst/>
            <a:rect r="r" b="b" t="t" l="l"/>
            <a:pathLst>
              <a:path h="1461644" w="2012591">
                <a:moveTo>
                  <a:pt x="2012591" y="0"/>
                </a:moveTo>
                <a:lnTo>
                  <a:pt x="0" y="0"/>
                </a:lnTo>
                <a:lnTo>
                  <a:pt x="0" y="1461645"/>
                </a:lnTo>
                <a:lnTo>
                  <a:pt x="2012591" y="1461645"/>
                </a:lnTo>
                <a:lnTo>
                  <a:pt x="2012591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928851" y="4320972"/>
            <a:ext cx="3622087" cy="4363961"/>
          </a:xfrm>
          <a:custGeom>
            <a:avLst/>
            <a:gdLst/>
            <a:ahLst/>
            <a:cxnLst/>
            <a:rect r="r" b="b" t="t" l="l"/>
            <a:pathLst>
              <a:path h="4363961" w="3622087">
                <a:moveTo>
                  <a:pt x="0" y="0"/>
                </a:moveTo>
                <a:lnTo>
                  <a:pt x="3622087" y="0"/>
                </a:lnTo>
                <a:lnTo>
                  <a:pt x="3622087" y="4363960"/>
                </a:lnTo>
                <a:lnTo>
                  <a:pt x="0" y="4363960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C4ED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false" rot="0">
            <a:off x="11956532" y="1684101"/>
            <a:ext cx="5133073" cy="3169673"/>
          </a:xfrm>
          <a:custGeom>
            <a:avLst/>
            <a:gdLst/>
            <a:ahLst/>
            <a:cxnLst/>
            <a:rect r="r" b="b" t="t" l="l"/>
            <a:pathLst>
              <a:path h="3169673" w="5133073">
                <a:moveTo>
                  <a:pt x="5133073" y="0"/>
                </a:moveTo>
                <a:lnTo>
                  <a:pt x="0" y="0"/>
                </a:lnTo>
                <a:lnTo>
                  <a:pt x="0" y="3169673"/>
                </a:lnTo>
                <a:lnTo>
                  <a:pt x="5133073" y="3169673"/>
                </a:lnTo>
                <a:lnTo>
                  <a:pt x="5133073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0" y="4725420"/>
            <a:ext cx="18288000" cy="5561580"/>
          </a:xfrm>
          <a:custGeom>
            <a:avLst/>
            <a:gdLst/>
            <a:ahLst/>
            <a:cxnLst/>
            <a:rect r="r" b="b" t="t" l="l"/>
            <a:pathLst>
              <a:path h="5561580" w="18288000">
                <a:moveTo>
                  <a:pt x="0" y="0"/>
                </a:moveTo>
                <a:lnTo>
                  <a:pt x="18288000" y="0"/>
                </a:lnTo>
                <a:lnTo>
                  <a:pt x="18288000" y="5561580"/>
                </a:lnTo>
                <a:lnTo>
                  <a:pt x="0" y="556158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-138399" r="0" b="-90427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810561" y="498313"/>
            <a:ext cx="7529016" cy="4649168"/>
          </a:xfrm>
          <a:custGeom>
            <a:avLst/>
            <a:gdLst/>
            <a:ahLst/>
            <a:cxnLst/>
            <a:rect r="r" b="b" t="t" l="l"/>
            <a:pathLst>
              <a:path h="4649168" w="7529016">
                <a:moveTo>
                  <a:pt x="0" y="0"/>
                </a:moveTo>
                <a:lnTo>
                  <a:pt x="7529016" y="0"/>
                </a:lnTo>
                <a:lnTo>
                  <a:pt x="7529016" y="4649168"/>
                </a:lnTo>
                <a:lnTo>
                  <a:pt x="0" y="464916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true" flipV="false" rot="0">
            <a:off x="8018038" y="2822897"/>
            <a:ext cx="4903235" cy="1746778"/>
          </a:xfrm>
          <a:custGeom>
            <a:avLst/>
            <a:gdLst/>
            <a:ahLst/>
            <a:cxnLst/>
            <a:rect r="r" b="b" t="t" l="l"/>
            <a:pathLst>
              <a:path h="1746778" w="4903235">
                <a:moveTo>
                  <a:pt x="4903235" y="0"/>
                </a:moveTo>
                <a:lnTo>
                  <a:pt x="0" y="0"/>
                </a:lnTo>
                <a:lnTo>
                  <a:pt x="0" y="1746778"/>
                </a:lnTo>
                <a:lnTo>
                  <a:pt x="4903235" y="1746778"/>
                </a:lnTo>
                <a:lnTo>
                  <a:pt x="4903235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8157736" y="707526"/>
            <a:ext cx="2542283" cy="1086248"/>
          </a:xfrm>
          <a:custGeom>
            <a:avLst/>
            <a:gdLst/>
            <a:ahLst/>
            <a:cxnLst/>
            <a:rect r="r" b="b" t="t" l="l"/>
            <a:pathLst>
              <a:path h="1086248" w="2542283">
                <a:moveTo>
                  <a:pt x="0" y="0"/>
                </a:moveTo>
                <a:lnTo>
                  <a:pt x="2542283" y="0"/>
                </a:lnTo>
                <a:lnTo>
                  <a:pt x="2542283" y="1086249"/>
                </a:lnTo>
                <a:lnTo>
                  <a:pt x="0" y="108624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5348622" y="1684101"/>
            <a:ext cx="1615807" cy="1005840"/>
          </a:xfrm>
          <a:custGeom>
            <a:avLst/>
            <a:gdLst/>
            <a:ahLst/>
            <a:cxnLst/>
            <a:rect r="r" b="b" t="t" l="l"/>
            <a:pathLst>
              <a:path h="1005840" w="1615807">
                <a:moveTo>
                  <a:pt x="0" y="0"/>
                </a:moveTo>
                <a:lnTo>
                  <a:pt x="1615807" y="0"/>
                </a:lnTo>
                <a:lnTo>
                  <a:pt x="1615807" y="1005840"/>
                </a:lnTo>
                <a:lnTo>
                  <a:pt x="0" y="100584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0" y="3627418"/>
            <a:ext cx="18288000" cy="1387107"/>
          </a:xfrm>
          <a:custGeom>
            <a:avLst/>
            <a:gdLst/>
            <a:ahLst/>
            <a:cxnLst/>
            <a:rect r="r" b="b" t="t" l="l"/>
            <a:pathLst>
              <a:path h="1387107" w="18288000">
                <a:moveTo>
                  <a:pt x="0" y="0"/>
                </a:moveTo>
                <a:lnTo>
                  <a:pt x="18288000" y="0"/>
                </a:lnTo>
                <a:lnTo>
                  <a:pt x="18288000" y="1387107"/>
                </a:lnTo>
                <a:lnTo>
                  <a:pt x="0" y="1387107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-35962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-10800000">
            <a:off x="0" y="4439070"/>
            <a:ext cx="18288000" cy="1387107"/>
          </a:xfrm>
          <a:custGeom>
            <a:avLst/>
            <a:gdLst/>
            <a:ahLst/>
            <a:cxnLst/>
            <a:rect r="r" b="b" t="t" l="l"/>
            <a:pathLst>
              <a:path h="1387107" w="18288000">
                <a:moveTo>
                  <a:pt x="0" y="0"/>
                </a:moveTo>
                <a:lnTo>
                  <a:pt x="18288000" y="0"/>
                </a:lnTo>
                <a:lnTo>
                  <a:pt x="18288000" y="1387107"/>
                </a:lnTo>
                <a:lnTo>
                  <a:pt x="0" y="1387107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-35962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-8951" y="303160"/>
            <a:ext cx="2573175" cy="1529870"/>
          </a:xfrm>
          <a:custGeom>
            <a:avLst/>
            <a:gdLst/>
            <a:ahLst/>
            <a:cxnLst/>
            <a:rect r="r" b="b" t="t" l="l"/>
            <a:pathLst>
              <a:path h="1529870" w="2573175">
                <a:moveTo>
                  <a:pt x="0" y="0"/>
                </a:moveTo>
                <a:lnTo>
                  <a:pt x="2573175" y="0"/>
                </a:lnTo>
                <a:lnTo>
                  <a:pt x="2573175" y="1529870"/>
                </a:lnTo>
                <a:lnTo>
                  <a:pt x="0" y="1529870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true" flipV="false" rot="0">
            <a:off x="11470820" y="3807257"/>
            <a:ext cx="1739931" cy="1263625"/>
          </a:xfrm>
          <a:custGeom>
            <a:avLst/>
            <a:gdLst/>
            <a:ahLst/>
            <a:cxnLst/>
            <a:rect r="r" b="b" t="t" l="l"/>
            <a:pathLst>
              <a:path h="1263625" w="1739931">
                <a:moveTo>
                  <a:pt x="1739930" y="0"/>
                </a:moveTo>
                <a:lnTo>
                  <a:pt x="0" y="0"/>
                </a:lnTo>
                <a:lnTo>
                  <a:pt x="0" y="1263625"/>
                </a:lnTo>
                <a:lnTo>
                  <a:pt x="1739930" y="1263625"/>
                </a:lnTo>
                <a:lnTo>
                  <a:pt x="173993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9558813" y="4505262"/>
            <a:ext cx="2282412" cy="1018526"/>
          </a:xfrm>
          <a:custGeom>
            <a:avLst/>
            <a:gdLst/>
            <a:ahLst/>
            <a:cxnLst/>
            <a:rect r="r" b="b" t="t" l="l"/>
            <a:pathLst>
              <a:path h="1018526" w="2282412">
                <a:moveTo>
                  <a:pt x="0" y="0"/>
                </a:moveTo>
                <a:lnTo>
                  <a:pt x="2282412" y="0"/>
                </a:lnTo>
                <a:lnTo>
                  <a:pt x="2282412" y="1018526"/>
                </a:lnTo>
                <a:lnTo>
                  <a:pt x="0" y="1018526"/>
                </a:lnTo>
                <a:lnTo>
                  <a:pt x="0" y="0"/>
                </a:lnTo>
                <a:close/>
              </a:path>
            </a:pathLst>
          </a:custGeom>
          <a:blipFill>
            <a:blip r:embed="rId19"/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14140473" y="3268938"/>
            <a:ext cx="3192609" cy="1863685"/>
          </a:xfrm>
          <a:custGeom>
            <a:avLst/>
            <a:gdLst/>
            <a:ahLst/>
            <a:cxnLst/>
            <a:rect r="r" b="b" t="t" l="l"/>
            <a:pathLst>
              <a:path h="1863685" w="3192609">
                <a:moveTo>
                  <a:pt x="0" y="0"/>
                </a:moveTo>
                <a:lnTo>
                  <a:pt x="3192609" y="0"/>
                </a:lnTo>
                <a:lnTo>
                  <a:pt x="3192609" y="1863685"/>
                </a:lnTo>
                <a:lnTo>
                  <a:pt x="0" y="1863685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16674054" y="3208440"/>
            <a:ext cx="2471393" cy="1794849"/>
          </a:xfrm>
          <a:custGeom>
            <a:avLst/>
            <a:gdLst/>
            <a:ahLst/>
            <a:cxnLst/>
            <a:rect r="r" b="b" t="t" l="l"/>
            <a:pathLst>
              <a:path h="1794849" w="2471393">
                <a:moveTo>
                  <a:pt x="0" y="0"/>
                </a:moveTo>
                <a:lnTo>
                  <a:pt x="2471393" y="0"/>
                </a:lnTo>
                <a:lnTo>
                  <a:pt x="2471393" y="1794849"/>
                </a:lnTo>
                <a:lnTo>
                  <a:pt x="0" y="1794849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true" flipV="false" rot="0">
            <a:off x="12692479" y="3708247"/>
            <a:ext cx="2012591" cy="1461644"/>
          </a:xfrm>
          <a:custGeom>
            <a:avLst/>
            <a:gdLst/>
            <a:ahLst/>
            <a:cxnLst/>
            <a:rect r="r" b="b" t="t" l="l"/>
            <a:pathLst>
              <a:path h="1461644" w="2012591">
                <a:moveTo>
                  <a:pt x="2012591" y="0"/>
                </a:moveTo>
                <a:lnTo>
                  <a:pt x="0" y="0"/>
                </a:lnTo>
                <a:lnTo>
                  <a:pt x="0" y="1461645"/>
                </a:lnTo>
                <a:lnTo>
                  <a:pt x="2012591" y="1461645"/>
                </a:lnTo>
                <a:lnTo>
                  <a:pt x="2012591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6346692" y="4569675"/>
            <a:ext cx="3622087" cy="4363961"/>
          </a:xfrm>
          <a:custGeom>
            <a:avLst/>
            <a:gdLst/>
            <a:ahLst/>
            <a:cxnLst/>
            <a:rect r="r" b="b" t="t" l="l"/>
            <a:pathLst>
              <a:path h="4363961" w="3622087">
                <a:moveTo>
                  <a:pt x="0" y="0"/>
                </a:moveTo>
                <a:lnTo>
                  <a:pt x="3622088" y="0"/>
                </a:lnTo>
                <a:lnTo>
                  <a:pt x="3622088" y="4363960"/>
                </a:lnTo>
                <a:lnTo>
                  <a:pt x="0" y="4363960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C4ED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false" rot="0">
            <a:off x="11956532" y="1684101"/>
            <a:ext cx="5133073" cy="3169673"/>
          </a:xfrm>
          <a:custGeom>
            <a:avLst/>
            <a:gdLst/>
            <a:ahLst/>
            <a:cxnLst/>
            <a:rect r="r" b="b" t="t" l="l"/>
            <a:pathLst>
              <a:path h="3169673" w="5133073">
                <a:moveTo>
                  <a:pt x="5133073" y="0"/>
                </a:moveTo>
                <a:lnTo>
                  <a:pt x="0" y="0"/>
                </a:lnTo>
                <a:lnTo>
                  <a:pt x="0" y="3169673"/>
                </a:lnTo>
                <a:lnTo>
                  <a:pt x="5133073" y="3169673"/>
                </a:lnTo>
                <a:lnTo>
                  <a:pt x="5133073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0" y="4725420"/>
            <a:ext cx="18288000" cy="5561580"/>
          </a:xfrm>
          <a:custGeom>
            <a:avLst/>
            <a:gdLst/>
            <a:ahLst/>
            <a:cxnLst/>
            <a:rect r="r" b="b" t="t" l="l"/>
            <a:pathLst>
              <a:path h="5561580" w="18288000">
                <a:moveTo>
                  <a:pt x="0" y="0"/>
                </a:moveTo>
                <a:lnTo>
                  <a:pt x="18288000" y="0"/>
                </a:lnTo>
                <a:lnTo>
                  <a:pt x="18288000" y="5561580"/>
                </a:lnTo>
                <a:lnTo>
                  <a:pt x="0" y="556158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-138399" r="0" b="-90427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810561" y="498313"/>
            <a:ext cx="7529016" cy="4649168"/>
          </a:xfrm>
          <a:custGeom>
            <a:avLst/>
            <a:gdLst/>
            <a:ahLst/>
            <a:cxnLst/>
            <a:rect r="r" b="b" t="t" l="l"/>
            <a:pathLst>
              <a:path h="4649168" w="7529016">
                <a:moveTo>
                  <a:pt x="0" y="0"/>
                </a:moveTo>
                <a:lnTo>
                  <a:pt x="7529016" y="0"/>
                </a:lnTo>
                <a:lnTo>
                  <a:pt x="7529016" y="4649168"/>
                </a:lnTo>
                <a:lnTo>
                  <a:pt x="0" y="464916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true" flipV="false" rot="0">
            <a:off x="8018038" y="2822897"/>
            <a:ext cx="4903235" cy="1746778"/>
          </a:xfrm>
          <a:custGeom>
            <a:avLst/>
            <a:gdLst/>
            <a:ahLst/>
            <a:cxnLst/>
            <a:rect r="r" b="b" t="t" l="l"/>
            <a:pathLst>
              <a:path h="1746778" w="4903235">
                <a:moveTo>
                  <a:pt x="4903235" y="0"/>
                </a:moveTo>
                <a:lnTo>
                  <a:pt x="0" y="0"/>
                </a:lnTo>
                <a:lnTo>
                  <a:pt x="0" y="1746778"/>
                </a:lnTo>
                <a:lnTo>
                  <a:pt x="4903235" y="1746778"/>
                </a:lnTo>
                <a:lnTo>
                  <a:pt x="4903235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8157736" y="707526"/>
            <a:ext cx="2542283" cy="1086248"/>
          </a:xfrm>
          <a:custGeom>
            <a:avLst/>
            <a:gdLst/>
            <a:ahLst/>
            <a:cxnLst/>
            <a:rect r="r" b="b" t="t" l="l"/>
            <a:pathLst>
              <a:path h="1086248" w="2542283">
                <a:moveTo>
                  <a:pt x="0" y="0"/>
                </a:moveTo>
                <a:lnTo>
                  <a:pt x="2542283" y="0"/>
                </a:lnTo>
                <a:lnTo>
                  <a:pt x="2542283" y="1086249"/>
                </a:lnTo>
                <a:lnTo>
                  <a:pt x="0" y="108624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5348622" y="1684101"/>
            <a:ext cx="1615807" cy="1005840"/>
          </a:xfrm>
          <a:custGeom>
            <a:avLst/>
            <a:gdLst/>
            <a:ahLst/>
            <a:cxnLst/>
            <a:rect r="r" b="b" t="t" l="l"/>
            <a:pathLst>
              <a:path h="1005840" w="1615807">
                <a:moveTo>
                  <a:pt x="0" y="0"/>
                </a:moveTo>
                <a:lnTo>
                  <a:pt x="1615807" y="0"/>
                </a:lnTo>
                <a:lnTo>
                  <a:pt x="1615807" y="1005840"/>
                </a:lnTo>
                <a:lnTo>
                  <a:pt x="0" y="100584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0" y="3627418"/>
            <a:ext cx="18288000" cy="1387107"/>
          </a:xfrm>
          <a:custGeom>
            <a:avLst/>
            <a:gdLst/>
            <a:ahLst/>
            <a:cxnLst/>
            <a:rect r="r" b="b" t="t" l="l"/>
            <a:pathLst>
              <a:path h="1387107" w="18288000">
                <a:moveTo>
                  <a:pt x="0" y="0"/>
                </a:moveTo>
                <a:lnTo>
                  <a:pt x="18288000" y="0"/>
                </a:lnTo>
                <a:lnTo>
                  <a:pt x="18288000" y="1387107"/>
                </a:lnTo>
                <a:lnTo>
                  <a:pt x="0" y="1387107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-35962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-10800000">
            <a:off x="0" y="4439070"/>
            <a:ext cx="18288000" cy="1387107"/>
          </a:xfrm>
          <a:custGeom>
            <a:avLst/>
            <a:gdLst/>
            <a:ahLst/>
            <a:cxnLst/>
            <a:rect r="r" b="b" t="t" l="l"/>
            <a:pathLst>
              <a:path h="1387107" w="18288000">
                <a:moveTo>
                  <a:pt x="0" y="0"/>
                </a:moveTo>
                <a:lnTo>
                  <a:pt x="18288000" y="0"/>
                </a:lnTo>
                <a:lnTo>
                  <a:pt x="18288000" y="1387107"/>
                </a:lnTo>
                <a:lnTo>
                  <a:pt x="0" y="1387107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-35962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-8951" y="303160"/>
            <a:ext cx="2573175" cy="1529870"/>
          </a:xfrm>
          <a:custGeom>
            <a:avLst/>
            <a:gdLst/>
            <a:ahLst/>
            <a:cxnLst/>
            <a:rect r="r" b="b" t="t" l="l"/>
            <a:pathLst>
              <a:path h="1529870" w="2573175">
                <a:moveTo>
                  <a:pt x="0" y="0"/>
                </a:moveTo>
                <a:lnTo>
                  <a:pt x="2573175" y="0"/>
                </a:lnTo>
                <a:lnTo>
                  <a:pt x="2573175" y="1529870"/>
                </a:lnTo>
                <a:lnTo>
                  <a:pt x="0" y="1529870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true" flipV="false" rot="0">
            <a:off x="11470820" y="3807257"/>
            <a:ext cx="1739931" cy="1263625"/>
          </a:xfrm>
          <a:custGeom>
            <a:avLst/>
            <a:gdLst/>
            <a:ahLst/>
            <a:cxnLst/>
            <a:rect r="r" b="b" t="t" l="l"/>
            <a:pathLst>
              <a:path h="1263625" w="1739931">
                <a:moveTo>
                  <a:pt x="1739930" y="0"/>
                </a:moveTo>
                <a:lnTo>
                  <a:pt x="0" y="0"/>
                </a:lnTo>
                <a:lnTo>
                  <a:pt x="0" y="1263625"/>
                </a:lnTo>
                <a:lnTo>
                  <a:pt x="1739930" y="1263625"/>
                </a:lnTo>
                <a:lnTo>
                  <a:pt x="173993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9558813" y="4505262"/>
            <a:ext cx="2282412" cy="1018526"/>
          </a:xfrm>
          <a:custGeom>
            <a:avLst/>
            <a:gdLst/>
            <a:ahLst/>
            <a:cxnLst/>
            <a:rect r="r" b="b" t="t" l="l"/>
            <a:pathLst>
              <a:path h="1018526" w="2282412">
                <a:moveTo>
                  <a:pt x="0" y="0"/>
                </a:moveTo>
                <a:lnTo>
                  <a:pt x="2282412" y="0"/>
                </a:lnTo>
                <a:lnTo>
                  <a:pt x="2282412" y="1018526"/>
                </a:lnTo>
                <a:lnTo>
                  <a:pt x="0" y="1018526"/>
                </a:lnTo>
                <a:lnTo>
                  <a:pt x="0" y="0"/>
                </a:lnTo>
                <a:close/>
              </a:path>
            </a:pathLst>
          </a:custGeom>
          <a:blipFill>
            <a:blip r:embed="rId19"/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14140473" y="3268938"/>
            <a:ext cx="3192609" cy="1863685"/>
          </a:xfrm>
          <a:custGeom>
            <a:avLst/>
            <a:gdLst/>
            <a:ahLst/>
            <a:cxnLst/>
            <a:rect r="r" b="b" t="t" l="l"/>
            <a:pathLst>
              <a:path h="1863685" w="3192609">
                <a:moveTo>
                  <a:pt x="0" y="0"/>
                </a:moveTo>
                <a:lnTo>
                  <a:pt x="3192609" y="0"/>
                </a:lnTo>
                <a:lnTo>
                  <a:pt x="3192609" y="1863685"/>
                </a:lnTo>
                <a:lnTo>
                  <a:pt x="0" y="1863685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16674054" y="3208440"/>
            <a:ext cx="2471393" cy="1794849"/>
          </a:xfrm>
          <a:custGeom>
            <a:avLst/>
            <a:gdLst/>
            <a:ahLst/>
            <a:cxnLst/>
            <a:rect r="r" b="b" t="t" l="l"/>
            <a:pathLst>
              <a:path h="1794849" w="2471393">
                <a:moveTo>
                  <a:pt x="0" y="0"/>
                </a:moveTo>
                <a:lnTo>
                  <a:pt x="2471393" y="0"/>
                </a:lnTo>
                <a:lnTo>
                  <a:pt x="2471393" y="1794849"/>
                </a:lnTo>
                <a:lnTo>
                  <a:pt x="0" y="1794849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true" flipV="false" rot="0">
            <a:off x="12692479" y="3708247"/>
            <a:ext cx="2012591" cy="1461644"/>
          </a:xfrm>
          <a:custGeom>
            <a:avLst/>
            <a:gdLst/>
            <a:ahLst/>
            <a:cxnLst/>
            <a:rect r="r" b="b" t="t" l="l"/>
            <a:pathLst>
              <a:path h="1461644" w="2012591">
                <a:moveTo>
                  <a:pt x="2012591" y="0"/>
                </a:moveTo>
                <a:lnTo>
                  <a:pt x="0" y="0"/>
                </a:lnTo>
                <a:lnTo>
                  <a:pt x="0" y="1461645"/>
                </a:lnTo>
                <a:lnTo>
                  <a:pt x="2012591" y="1461645"/>
                </a:lnTo>
                <a:lnTo>
                  <a:pt x="2012591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11841225" y="4725420"/>
            <a:ext cx="3622087" cy="4363961"/>
          </a:xfrm>
          <a:custGeom>
            <a:avLst/>
            <a:gdLst/>
            <a:ahLst/>
            <a:cxnLst/>
            <a:rect r="r" b="b" t="t" l="l"/>
            <a:pathLst>
              <a:path h="4363961" w="3622087">
                <a:moveTo>
                  <a:pt x="0" y="0"/>
                </a:moveTo>
                <a:lnTo>
                  <a:pt x="3622087" y="0"/>
                </a:lnTo>
                <a:lnTo>
                  <a:pt x="3622087" y="4363961"/>
                </a:lnTo>
                <a:lnTo>
                  <a:pt x="0" y="4363961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C4ED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false" rot="0">
            <a:off x="11956532" y="1684101"/>
            <a:ext cx="5133073" cy="3169673"/>
          </a:xfrm>
          <a:custGeom>
            <a:avLst/>
            <a:gdLst/>
            <a:ahLst/>
            <a:cxnLst/>
            <a:rect r="r" b="b" t="t" l="l"/>
            <a:pathLst>
              <a:path h="3169673" w="5133073">
                <a:moveTo>
                  <a:pt x="5133073" y="0"/>
                </a:moveTo>
                <a:lnTo>
                  <a:pt x="0" y="0"/>
                </a:lnTo>
                <a:lnTo>
                  <a:pt x="0" y="3169673"/>
                </a:lnTo>
                <a:lnTo>
                  <a:pt x="5133073" y="3169673"/>
                </a:lnTo>
                <a:lnTo>
                  <a:pt x="5133073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0" y="4725420"/>
            <a:ext cx="18288000" cy="5561580"/>
          </a:xfrm>
          <a:custGeom>
            <a:avLst/>
            <a:gdLst/>
            <a:ahLst/>
            <a:cxnLst/>
            <a:rect r="r" b="b" t="t" l="l"/>
            <a:pathLst>
              <a:path h="5561580" w="18288000">
                <a:moveTo>
                  <a:pt x="0" y="0"/>
                </a:moveTo>
                <a:lnTo>
                  <a:pt x="18288000" y="0"/>
                </a:lnTo>
                <a:lnTo>
                  <a:pt x="18288000" y="5561580"/>
                </a:lnTo>
                <a:lnTo>
                  <a:pt x="0" y="556158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-138399" r="0" b="-90427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810561" y="498313"/>
            <a:ext cx="7529016" cy="4649168"/>
          </a:xfrm>
          <a:custGeom>
            <a:avLst/>
            <a:gdLst/>
            <a:ahLst/>
            <a:cxnLst/>
            <a:rect r="r" b="b" t="t" l="l"/>
            <a:pathLst>
              <a:path h="4649168" w="7529016">
                <a:moveTo>
                  <a:pt x="0" y="0"/>
                </a:moveTo>
                <a:lnTo>
                  <a:pt x="7529016" y="0"/>
                </a:lnTo>
                <a:lnTo>
                  <a:pt x="7529016" y="4649168"/>
                </a:lnTo>
                <a:lnTo>
                  <a:pt x="0" y="464916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true" flipV="false" rot="0">
            <a:off x="8018038" y="2822897"/>
            <a:ext cx="4903235" cy="1746778"/>
          </a:xfrm>
          <a:custGeom>
            <a:avLst/>
            <a:gdLst/>
            <a:ahLst/>
            <a:cxnLst/>
            <a:rect r="r" b="b" t="t" l="l"/>
            <a:pathLst>
              <a:path h="1746778" w="4903235">
                <a:moveTo>
                  <a:pt x="4903235" y="0"/>
                </a:moveTo>
                <a:lnTo>
                  <a:pt x="0" y="0"/>
                </a:lnTo>
                <a:lnTo>
                  <a:pt x="0" y="1746778"/>
                </a:lnTo>
                <a:lnTo>
                  <a:pt x="4903235" y="1746778"/>
                </a:lnTo>
                <a:lnTo>
                  <a:pt x="4903235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8157736" y="707526"/>
            <a:ext cx="2542283" cy="1086248"/>
          </a:xfrm>
          <a:custGeom>
            <a:avLst/>
            <a:gdLst/>
            <a:ahLst/>
            <a:cxnLst/>
            <a:rect r="r" b="b" t="t" l="l"/>
            <a:pathLst>
              <a:path h="1086248" w="2542283">
                <a:moveTo>
                  <a:pt x="0" y="0"/>
                </a:moveTo>
                <a:lnTo>
                  <a:pt x="2542283" y="0"/>
                </a:lnTo>
                <a:lnTo>
                  <a:pt x="2542283" y="1086249"/>
                </a:lnTo>
                <a:lnTo>
                  <a:pt x="0" y="108624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5348622" y="1684101"/>
            <a:ext cx="1615807" cy="1005840"/>
          </a:xfrm>
          <a:custGeom>
            <a:avLst/>
            <a:gdLst/>
            <a:ahLst/>
            <a:cxnLst/>
            <a:rect r="r" b="b" t="t" l="l"/>
            <a:pathLst>
              <a:path h="1005840" w="1615807">
                <a:moveTo>
                  <a:pt x="0" y="0"/>
                </a:moveTo>
                <a:lnTo>
                  <a:pt x="1615807" y="0"/>
                </a:lnTo>
                <a:lnTo>
                  <a:pt x="1615807" y="1005840"/>
                </a:lnTo>
                <a:lnTo>
                  <a:pt x="0" y="100584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0" y="3627418"/>
            <a:ext cx="18288000" cy="1387107"/>
          </a:xfrm>
          <a:custGeom>
            <a:avLst/>
            <a:gdLst/>
            <a:ahLst/>
            <a:cxnLst/>
            <a:rect r="r" b="b" t="t" l="l"/>
            <a:pathLst>
              <a:path h="1387107" w="18288000">
                <a:moveTo>
                  <a:pt x="0" y="0"/>
                </a:moveTo>
                <a:lnTo>
                  <a:pt x="18288000" y="0"/>
                </a:lnTo>
                <a:lnTo>
                  <a:pt x="18288000" y="1387107"/>
                </a:lnTo>
                <a:lnTo>
                  <a:pt x="0" y="1387107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-35962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-10800000">
            <a:off x="0" y="4439070"/>
            <a:ext cx="18288000" cy="1387107"/>
          </a:xfrm>
          <a:custGeom>
            <a:avLst/>
            <a:gdLst/>
            <a:ahLst/>
            <a:cxnLst/>
            <a:rect r="r" b="b" t="t" l="l"/>
            <a:pathLst>
              <a:path h="1387107" w="18288000">
                <a:moveTo>
                  <a:pt x="0" y="0"/>
                </a:moveTo>
                <a:lnTo>
                  <a:pt x="18288000" y="0"/>
                </a:lnTo>
                <a:lnTo>
                  <a:pt x="18288000" y="1387107"/>
                </a:lnTo>
                <a:lnTo>
                  <a:pt x="0" y="1387107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-35962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-8951" y="303160"/>
            <a:ext cx="2573175" cy="1529870"/>
          </a:xfrm>
          <a:custGeom>
            <a:avLst/>
            <a:gdLst/>
            <a:ahLst/>
            <a:cxnLst/>
            <a:rect r="r" b="b" t="t" l="l"/>
            <a:pathLst>
              <a:path h="1529870" w="2573175">
                <a:moveTo>
                  <a:pt x="0" y="0"/>
                </a:moveTo>
                <a:lnTo>
                  <a:pt x="2573175" y="0"/>
                </a:lnTo>
                <a:lnTo>
                  <a:pt x="2573175" y="1529870"/>
                </a:lnTo>
                <a:lnTo>
                  <a:pt x="0" y="1529870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true" flipV="false" rot="0">
            <a:off x="11470820" y="3807257"/>
            <a:ext cx="1739931" cy="1263625"/>
          </a:xfrm>
          <a:custGeom>
            <a:avLst/>
            <a:gdLst/>
            <a:ahLst/>
            <a:cxnLst/>
            <a:rect r="r" b="b" t="t" l="l"/>
            <a:pathLst>
              <a:path h="1263625" w="1739931">
                <a:moveTo>
                  <a:pt x="1739930" y="0"/>
                </a:moveTo>
                <a:lnTo>
                  <a:pt x="0" y="0"/>
                </a:lnTo>
                <a:lnTo>
                  <a:pt x="0" y="1263625"/>
                </a:lnTo>
                <a:lnTo>
                  <a:pt x="1739930" y="1263625"/>
                </a:lnTo>
                <a:lnTo>
                  <a:pt x="173993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9558813" y="4505262"/>
            <a:ext cx="2282412" cy="1018526"/>
          </a:xfrm>
          <a:custGeom>
            <a:avLst/>
            <a:gdLst/>
            <a:ahLst/>
            <a:cxnLst/>
            <a:rect r="r" b="b" t="t" l="l"/>
            <a:pathLst>
              <a:path h="1018526" w="2282412">
                <a:moveTo>
                  <a:pt x="0" y="0"/>
                </a:moveTo>
                <a:lnTo>
                  <a:pt x="2282412" y="0"/>
                </a:lnTo>
                <a:lnTo>
                  <a:pt x="2282412" y="1018526"/>
                </a:lnTo>
                <a:lnTo>
                  <a:pt x="0" y="1018526"/>
                </a:lnTo>
                <a:lnTo>
                  <a:pt x="0" y="0"/>
                </a:lnTo>
                <a:close/>
              </a:path>
            </a:pathLst>
          </a:custGeom>
          <a:blipFill>
            <a:blip r:embed="rId19"/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14140473" y="3268938"/>
            <a:ext cx="3192609" cy="1863685"/>
          </a:xfrm>
          <a:custGeom>
            <a:avLst/>
            <a:gdLst/>
            <a:ahLst/>
            <a:cxnLst/>
            <a:rect r="r" b="b" t="t" l="l"/>
            <a:pathLst>
              <a:path h="1863685" w="3192609">
                <a:moveTo>
                  <a:pt x="0" y="0"/>
                </a:moveTo>
                <a:lnTo>
                  <a:pt x="3192609" y="0"/>
                </a:lnTo>
                <a:lnTo>
                  <a:pt x="3192609" y="1863685"/>
                </a:lnTo>
                <a:lnTo>
                  <a:pt x="0" y="1863685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16674054" y="3208440"/>
            <a:ext cx="2471393" cy="1794849"/>
          </a:xfrm>
          <a:custGeom>
            <a:avLst/>
            <a:gdLst/>
            <a:ahLst/>
            <a:cxnLst/>
            <a:rect r="r" b="b" t="t" l="l"/>
            <a:pathLst>
              <a:path h="1794849" w="2471393">
                <a:moveTo>
                  <a:pt x="0" y="0"/>
                </a:moveTo>
                <a:lnTo>
                  <a:pt x="2471393" y="0"/>
                </a:lnTo>
                <a:lnTo>
                  <a:pt x="2471393" y="1794849"/>
                </a:lnTo>
                <a:lnTo>
                  <a:pt x="0" y="1794849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true" flipV="false" rot="0">
            <a:off x="12692479" y="3708247"/>
            <a:ext cx="2012591" cy="1461644"/>
          </a:xfrm>
          <a:custGeom>
            <a:avLst/>
            <a:gdLst/>
            <a:ahLst/>
            <a:cxnLst/>
            <a:rect r="r" b="b" t="t" l="l"/>
            <a:pathLst>
              <a:path h="1461644" w="2012591">
                <a:moveTo>
                  <a:pt x="2012591" y="0"/>
                </a:moveTo>
                <a:lnTo>
                  <a:pt x="0" y="0"/>
                </a:lnTo>
                <a:lnTo>
                  <a:pt x="0" y="1461645"/>
                </a:lnTo>
                <a:lnTo>
                  <a:pt x="2012591" y="1461645"/>
                </a:lnTo>
                <a:lnTo>
                  <a:pt x="2012591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13537578" y="5070882"/>
            <a:ext cx="3622087" cy="4363961"/>
          </a:xfrm>
          <a:custGeom>
            <a:avLst/>
            <a:gdLst/>
            <a:ahLst/>
            <a:cxnLst/>
            <a:rect r="r" b="b" t="t" l="l"/>
            <a:pathLst>
              <a:path h="4363961" w="3622087">
                <a:moveTo>
                  <a:pt x="0" y="0"/>
                </a:moveTo>
                <a:lnTo>
                  <a:pt x="3622087" y="0"/>
                </a:lnTo>
                <a:lnTo>
                  <a:pt x="3622087" y="4363961"/>
                </a:lnTo>
                <a:lnTo>
                  <a:pt x="0" y="4363961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 l="0" t="0" r="0" b="0"/>
            </a:stretch>
          </a:blipFill>
        </p:spPr>
      </p:sp>
      <p:pic>
        <p:nvPicPr>
          <p:cNvPr name="Picture 17" id="17"/>
          <p:cNvPicPr>
            <a:picLocks noChangeAspect="true"/>
          </p:cNvPicPr>
          <p:nvPr/>
        </p:nvPicPr>
        <p:blipFill>
          <a:blip r:embed="rId24"/>
          <a:srcRect l="0" t="0" r="0" b="0"/>
          <a:stretch>
            <a:fillRect/>
          </a:stretch>
        </p:blipFill>
        <p:spPr>
          <a:xfrm flipH="false" flipV="false" rot="0">
            <a:off x="10469656" y="-823031"/>
            <a:ext cx="10695474" cy="9305062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C4ED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false" rot="0">
            <a:off x="11956532" y="1684101"/>
            <a:ext cx="5133073" cy="3169673"/>
          </a:xfrm>
          <a:custGeom>
            <a:avLst/>
            <a:gdLst/>
            <a:ahLst/>
            <a:cxnLst/>
            <a:rect r="r" b="b" t="t" l="l"/>
            <a:pathLst>
              <a:path h="3169673" w="5133073">
                <a:moveTo>
                  <a:pt x="5133073" y="0"/>
                </a:moveTo>
                <a:lnTo>
                  <a:pt x="0" y="0"/>
                </a:lnTo>
                <a:lnTo>
                  <a:pt x="0" y="3169673"/>
                </a:lnTo>
                <a:lnTo>
                  <a:pt x="5133073" y="3169673"/>
                </a:lnTo>
                <a:lnTo>
                  <a:pt x="5133073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0" y="4725420"/>
            <a:ext cx="18288000" cy="5561580"/>
          </a:xfrm>
          <a:custGeom>
            <a:avLst/>
            <a:gdLst/>
            <a:ahLst/>
            <a:cxnLst/>
            <a:rect r="r" b="b" t="t" l="l"/>
            <a:pathLst>
              <a:path h="5561580" w="18288000">
                <a:moveTo>
                  <a:pt x="0" y="0"/>
                </a:moveTo>
                <a:lnTo>
                  <a:pt x="18288000" y="0"/>
                </a:lnTo>
                <a:lnTo>
                  <a:pt x="18288000" y="5561580"/>
                </a:lnTo>
                <a:lnTo>
                  <a:pt x="0" y="556158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-138399" r="0" b="-90427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810561" y="498313"/>
            <a:ext cx="7529016" cy="4649168"/>
          </a:xfrm>
          <a:custGeom>
            <a:avLst/>
            <a:gdLst/>
            <a:ahLst/>
            <a:cxnLst/>
            <a:rect r="r" b="b" t="t" l="l"/>
            <a:pathLst>
              <a:path h="4649168" w="7529016">
                <a:moveTo>
                  <a:pt x="0" y="0"/>
                </a:moveTo>
                <a:lnTo>
                  <a:pt x="7529016" y="0"/>
                </a:lnTo>
                <a:lnTo>
                  <a:pt x="7529016" y="4649168"/>
                </a:lnTo>
                <a:lnTo>
                  <a:pt x="0" y="464916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true" flipV="false" rot="0">
            <a:off x="8018038" y="2822897"/>
            <a:ext cx="4903235" cy="1746778"/>
          </a:xfrm>
          <a:custGeom>
            <a:avLst/>
            <a:gdLst/>
            <a:ahLst/>
            <a:cxnLst/>
            <a:rect r="r" b="b" t="t" l="l"/>
            <a:pathLst>
              <a:path h="1746778" w="4903235">
                <a:moveTo>
                  <a:pt x="4903235" y="0"/>
                </a:moveTo>
                <a:lnTo>
                  <a:pt x="0" y="0"/>
                </a:lnTo>
                <a:lnTo>
                  <a:pt x="0" y="1746778"/>
                </a:lnTo>
                <a:lnTo>
                  <a:pt x="4903235" y="1746778"/>
                </a:lnTo>
                <a:lnTo>
                  <a:pt x="4903235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8157736" y="707526"/>
            <a:ext cx="2542283" cy="1086248"/>
          </a:xfrm>
          <a:custGeom>
            <a:avLst/>
            <a:gdLst/>
            <a:ahLst/>
            <a:cxnLst/>
            <a:rect r="r" b="b" t="t" l="l"/>
            <a:pathLst>
              <a:path h="1086248" w="2542283">
                <a:moveTo>
                  <a:pt x="0" y="0"/>
                </a:moveTo>
                <a:lnTo>
                  <a:pt x="2542283" y="0"/>
                </a:lnTo>
                <a:lnTo>
                  <a:pt x="2542283" y="1086249"/>
                </a:lnTo>
                <a:lnTo>
                  <a:pt x="0" y="108624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5348622" y="1684101"/>
            <a:ext cx="1615807" cy="1005840"/>
          </a:xfrm>
          <a:custGeom>
            <a:avLst/>
            <a:gdLst/>
            <a:ahLst/>
            <a:cxnLst/>
            <a:rect r="r" b="b" t="t" l="l"/>
            <a:pathLst>
              <a:path h="1005840" w="1615807">
                <a:moveTo>
                  <a:pt x="0" y="0"/>
                </a:moveTo>
                <a:lnTo>
                  <a:pt x="1615807" y="0"/>
                </a:lnTo>
                <a:lnTo>
                  <a:pt x="1615807" y="1005840"/>
                </a:lnTo>
                <a:lnTo>
                  <a:pt x="0" y="100584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0" y="3627418"/>
            <a:ext cx="18288000" cy="1387107"/>
          </a:xfrm>
          <a:custGeom>
            <a:avLst/>
            <a:gdLst/>
            <a:ahLst/>
            <a:cxnLst/>
            <a:rect r="r" b="b" t="t" l="l"/>
            <a:pathLst>
              <a:path h="1387107" w="18288000">
                <a:moveTo>
                  <a:pt x="0" y="0"/>
                </a:moveTo>
                <a:lnTo>
                  <a:pt x="18288000" y="0"/>
                </a:lnTo>
                <a:lnTo>
                  <a:pt x="18288000" y="1387107"/>
                </a:lnTo>
                <a:lnTo>
                  <a:pt x="0" y="1387107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-35962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-10800000">
            <a:off x="0" y="4439070"/>
            <a:ext cx="18288000" cy="1387107"/>
          </a:xfrm>
          <a:custGeom>
            <a:avLst/>
            <a:gdLst/>
            <a:ahLst/>
            <a:cxnLst/>
            <a:rect r="r" b="b" t="t" l="l"/>
            <a:pathLst>
              <a:path h="1387107" w="18288000">
                <a:moveTo>
                  <a:pt x="0" y="0"/>
                </a:moveTo>
                <a:lnTo>
                  <a:pt x="18288000" y="0"/>
                </a:lnTo>
                <a:lnTo>
                  <a:pt x="18288000" y="1387107"/>
                </a:lnTo>
                <a:lnTo>
                  <a:pt x="0" y="1387107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-35962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-8951" y="303160"/>
            <a:ext cx="2573175" cy="1529870"/>
          </a:xfrm>
          <a:custGeom>
            <a:avLst/>
            <a:gdLst/>
            <a:ahLst/>
            <a:cxnLst/>
            <a:rect r="r" b="b" t="t" l="l"/>
            <a:pathLst>
              <a:path h="1529870" w="2573175">
                <a:moveTo>
                  <a:pt x="0" y="0"/>
                </a:moveTo>
                <a:lnTo>
                  <a:pt x="2573175" y="0"/>
                </a:lnTo>
                <a:lnTo>
                  <a:pt x="2573175" y="1529870"/>
                </a:lnTo>
                <a:lnTo>
                  <a:pt x="0" y="1529870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true" flipV="false" rot="0">
            <a:off x="11470820" y="3807257"/>
            <a:ext cx="1739931" cy="1263625"/>
          </a:xfrm>
          <a:custGeom>
            <a:avLst/>
            <a:gdLst/>
            <a:ahLst/>
            <a:cxnLst/>
            <a:rect r="r" b="b" t="t" l="l"/>
            <a:pathLst>
              <a:path h="1263625" w="1739931">
                <a:moveTo>
                  <a:pt x="1739930" y="0"/>
                </a:moveTo>
                <a:lnTo>
                  <a:pt x="0" y="0"/>
                </a:lnTo>
                <a:lnTo>
                  <a:pt x="0" y="1263625"/>
                </a:lnTo>
                <a:lnTo>
                  <a:pt x="1739930" y="1263625"/>
                </a:lnTo>
                <a:lnTo>
                  <a:pt x="173993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9558813" y="4505262"/>
            <a:ext cx="2282412" cy="1018526"/>
          </a:xfrm>
          <a:custGeom>
            <a:avLst/>
            <a:gdLst/>
            <a:ahLst/>
            <a:cxnLst/>
            <a:rect r="r" b="b" t="t" l="l"/>
            <a:pathLst>
              <a:path h="1018526" w="2282412">
                <a:moveTo>
                  <a:pt x="0" y="0"/>
                </a:moveTo>
                <a:lnTo>
                  <a:pt x="2282412" y="0"/>
                </a:lnTo>
                <a:lnTo>
                  <a:pt x="2282412" y="1018526"/>
                </a:lnTo>
                <a:lnTo>
                  <a:pt x="0" y="1018526"/>
                </a:lnTo>
                <a:lnTo>
                  <a:pt x="0" y="0"/>
                </a:lnTo>
                <a:close/>
              </a:path>
            </a:pathLst>
          </a:custGeom>
          <a:blipFill>
            <a:blip r:embed="rId19"/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14140473" y="3268938"/>
            <a:ext cx="3192609" cy="1863685"/>
          </a:xfrm>
          <a:custGeom>
            <a:avLst/>
            <a:gdLst/>
            <a:ahLst/>
            <a:cxnLst/>
            <a:rect r="r" b="b" t="t" l="l"/>
            <a:pathLst>
              <a:path h="1863685" w="3192609">
                <a:moveTo>
                  <a:pt x="0" y="0"/>
                </a:moveTo>
                <a:lnTo>
                  <a:pt x="3192609" y="0"/>
                </a:lnTo>
                <a:lnTo>
                  <a:pt x="3192609" y="1863685"/>
                </a:lnTo>
                <a:lnTo>
                  <a:pt x="0" y="1863685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16674054" y="3208440"/>
            <a:ext cx="2471393" cy="1794849"/>
          </a:xfrm>
          <a:custGeom>
            <a:avLst/>
            <a:gdLst/>
            <a:ahLst/>
            <a:cxnLst/>
            <a:rect r="r" b="b" t="t" l="l"/>
            <a:pathLst>
              <a:path h="1794849" w="2471393">
                <a:moveTo>
                  <a:pt x="0" y="0"/>
                </a:moveTo>
                <a:lnTo>
                  <a:pt x="2471393" y="0"/>
                </a:lnTo>
                <a:lnTo>
                  <a:pt x="2471393" y="1794849"/>
                </a:lnTo>
                <a:lnTo>
                  <a:pt x="0" y="1794849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true" flipV="false" rot="0">
            <a:off x="12692479" y="3708247"/>
            <a:ext cx="2012591" cy="1461644"/>
          </a:xfrm>
          <a:custGeom>
            <a:avLst/>
            <a:gdLst/>
            <a:ahLst/>
            <a:cxnLst/>
            <a:rect r="r" b="b" t="t" l="l"/>
            <a:pathLst>
              <a:path h="1461644" w="2012591">
                <a:moveTo>
                  <a:pt x="2012591" y="0"/>
                </a:moveTo>
                <a:lnTo>
                  <a:pt x="0" y="0"/>
                </a:lnTo>
                <a:lnTo>
                  <a:pt x="0" y="1461645"/>
                </a:lnTo>
                <a:lnTo>
                  <a:pt x="2012591" y="1461645"/>
                </a:lnTo>
                <a:lnTo>
                  <a:pt x="2012591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13537578" y="5070882"/>
            <a:ext cx="3622087" cy="4363961"/>
          </a:xfrm>
          <a:custGeom>
            <a:avLst/>
            <a:gdLst/>
            <a:ahLst/>
            <a:cxnLst/>
            <a:rect r="r" b="b" t="t" l="l"/>
            <a:pathLst>
              <a:path h="4363961" w="3622087">
                <a:moveTo>
                  <a:pt x="0" y="0"/>
                </a:moveTo>
                <a:lnTo>
                  <a:pt x="3622087" y="0"/>
                </a:lnTo>
                <a:lnTo>
                  <a:pt x="3622087" y="4363961"/>
                </a:lnTo>
                <a:lnTo>
                  <a:pt x="0" y="4363961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 l="0" t="0" r="0" b="0"/>
            </a:stretch>
          </a:blipFill>
        </p:spPr>
      </p:sp>
      <p:pic>
        <p:nvPicPr>
          <p:cNvPr name="Picture 17" id="17"/>
          <p:cNvPicPr>
            <a:picLocks noChangeAspect="true"/>
          </p:cNvPicPr>
          <p:nvPr/>
        </p:nvPicPr>
        <p:blipFill>
          <a:blip r:embed="rId24"/>
          <a:srcRect l="0" t="0" r="0" b="0"/>
          <a:stretch>
            <a:fillRect/>
          </a:stretch>
        </p:blipFill>
        <p:spPr>
          <a:xfrm flipH="false" flipV="false" rot="0">
            <a:off x="-56581" y="-3251690"/>
            <a:ext cx="18970918" cy="19317784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C4ED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false" rot="0">
            <a:off x="11956532" y="1684101"/>
            <a:ext cx="5133073" cy="3169673"/>
          </a:xfrm>
          <a:custGeom>
            <a:avLst/>
            <a:gdLst/>
            <a:ahLst/>
            <a:cxnLst/>
            <a:rect r="r" b="b" t="t" l="l"/>
            <a:pathLst>
              <a:path h="3169673" w="5133073">
                <a:moveTo>
                  <a:pt x="5133073" y="0"/>
                </a:moveTo>
                <a:lnTo>
                  <a:pt x="0" y="0"/>
                </a:lnTo>
                <a:lnTo>
                  <a:pt x="0" y="3169673"/>
                </a:lnTo>
                <a:lnTo>
                  <a:pt x="5133073" y="3169673"/>
                </a:lnTo>
                <a:lnTo>
                  <a:pt x="5133073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0" y="4725420"/>
            <a:ext cx="18288000" cy="5561580"/>
          </a:xfrm>
          <a:custGeom>
            <a:avLst/>
            <a:gdLst/>
            <a:ahLst/>
            <a:cxnLst/>
            <a:rect r="r" b="b" t="t" l="l"/>
            <a:pathLst>
              <a:path h="5561580" w="18288000">
                <a:moveTo>
                  <a:pt x="0" y="0"/>
                </a:moveTo>
                <a:lnTo>
                  <a:pt x="18288000" y="0"/>
                </a:lnTo>
                <a:lnTo>
                  <a:pt x="18288000" y="5561580"/>
                </a:lnTo>
                <a:lnTo>
                  <a:pt x="0" y="556158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-138399" r="0" b="-90427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810561" y="498313"/>
            <a:ext cx="7529016" cy="4649168"/>
          </a:xfrm>
          <a:custGeom>
            <a:avLst/>
            <a:gdLst/>
            <a:ahLst/>
            <a:cxnLst/>
            <a:rect r="r" b="b" t="t" l="l"/>
            <a:pathLst>
              <a:path h="4649168" w="7529016">
                <a:moveTo>
                  <a:pt x="0" y="0"/>
                </a:moveTo>
                <a:lnTo>
                  <a:pt x="7529016" y="0"/>
                </a:lnTo>
                <a:lnTo>
                  <a:pt x="7529016" y="4649168"/>
                </a:lnTo>
                <a:lnTo>
                  <a:pt x="0" y="464916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true" flipV="false" rot="0">
            <a:off x="8018038" y="2822897"/>
            <a:ext cx="4903235" cy="1746778"/>
          </a:xfrm>
          <a:custGeom>
            <a:avLst/>
            <a:gdLst/>
            <a:ahLst/>
            <a:cxnLst/>
            <a:rect r="r" b="b" t="t" l="l"/>
            <a:pathLst>
              <a:path h="1746778" w="4903235">
                <a:moveTo>
                  <a:pt x="4903235" y="0"/>
                </a:moveTo>
                <a:lnTo>
                  <a:pt x="0" y="0"/>
                </a:lnTo>
                <a:lnTo>
                  <a:pt x="0" y="1746778"/>
                </a:lnTo>
                <a:lnTo>
                  <a:pt x="4903235" y="1746778"/>
                </a:lnTo>
                <a:lnTo>
                  <a:pt x="4903235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8157736" y="707526"/>
            <a:ext cx="2542283" cy="1086248"/>
          </a:xfrm>
          <a:custGeom>
            <a:avLst/>
            <a:gdLst/>
            <a:ahLst/>
            <a:cxnLst/>
            <a:rect r="r" b="b" t="t" l="l"/>
            <a:pathLst>
              <a:path h="1086248" w="2542283">
                <a:moveTo>
                  <a:pt x="0" y="0"/>
                </a:moveTo>
                <a:lnTo>
                  <a:pt x="2542283" y="0"/>
                </a:lnTo>
                <a:lnTo>
                  <a:pt x="2542283" y="1086249"/>
                </a:lnTo>
                <a:lnTo>
                  <a:pt x="0" y="108624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5348622" y="1684101"/>
            <a:ext cx="1615807" cy="1005840"/>
          </a:xfrm>
          <a:custGeom>
            <a:avLst/>
            <a:gdLst/>
            <a:ahLst/>
            <a:cxnLst/>
            <a:rect r="r" b="b" t="t" l="l"/>
            <a:pathLst>
              <a:path h="1005840" w="1615807">
                <a:moveTo>
                  <a:pt x="0" y="0"/>
                </a:moveTo>
                <a:lnTo>
                  <a:pt x="1615807" y="0"/>
                </a:lnTo>
                <a:lnTo>
                  <a:pt x="1615807" y="1005840"/>
                </a:lnTo>
                <a:lnTo>
                  <a:pt x="0" y="100584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0" y="3627418"/>
            <a:ext cx="18288000" cy="1387107"/>
          </a:xfrm>
          <a:custGeom>
            <a:avLst/>
            <a:gdLst/>
            <a:ahLst/>
            <a:cxnLst/>
            <a:rect r="r" b="b" t="t" l="l"/>
            <a:pathLst>
              <a:path h="1387107" w="18288000">
                <a:moveTo>
                  <a:pt x="0" y="0"/>
                </a:moveTo>
                <a:lnTo>
                  <a:pt x="18288000" y="0"/>
                </a:lnTo>
                <a:lnTo>
                  <a:pt x="18288000" y="1387107"/>
                </a:lnTo>
                <a:lnTo>
                  <a:pt x="0" y="1387107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-35962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-10800000">
            <a:off x="0" y="4439070"/>
            <a:ext cx="18288000" cy="1387107"/>
          </a:xfrm>
          <a:custGeom>
            <a:avLst/>
            <a:gdLst/>
            <a:ahLst/>
            <a:cxnLst/>
            <a:rect r="r" b="b" t="t" l="l"/>
            <a:pathLst>
              <a:path h="1387107" w="18288000">
                <a:moveTo>
                  <a:pt x="0" y="0"/>
                </a:moveTo>
                <a:lnTo>
                  <a:pt x="18288000" y="0"/>
                </a:lnTo>
                <a:lnTo>
                  <a:pt x="18288000" y="1387107"/>
                </a:lnTo>
                <a:lnTo>
                  <a:pt x="0" y="1387107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-35962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-8951" y="303160"/>
            <a:ext cx="2573175" cy="1529870"/>
          </a:xfrm>
          <a:custGeom>
            <a:avLst/>
            <a:gdLst/>
            <a:ahLst/>
            <a:cxnLst/>
            <a:rect r="r" b="b" t="t" l="l"/>
            <a:pathLst>
              <a:path h="1529870" w="2573175">
                <a:moveTo>
                  <a:pt x="0" y="0"/>
                </a:moveTo>
                <a:lnTo>
                  <a:pt x="2573175" y="0"/>
                </a:lnTo>
                <a:lnTo>
                  <a:pt x="2573175" y="1529870"/>
                </a:lnTo>
                <a:lnTo>
                  <a:pt x="0" y="1529870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true" flipV="false" rot="0">
            <a:off x="11470820" y="3807257"/>
            <a:ext cx="1739931" cy="1263625"/>
          </a:xfrm>
          <a:custGeom>
            <a:avLst/>
            <a:gdLst/>
            <a:ahLst/>
            <a:cxnLst/>
            <a:rect r="r" b="b" t="t" l="l"/>
            <a:pathLst>
              <a:path h="1263625" w="1739931">
                <a:moveTo>
                  <a:pt x="1739930" y="0"/>
                </a:moveTo>
                <a:lnTo>
                  <a:pt x="0" y="0"/>
                </a:lnTo>
                <a:lnTo>
                  <a:pt x="0" y="1263625"/>
                </a:lnTo>
                <a:lnTo>
                  <a:pt x="1739930" y="1263625"/>
                </a:lnTo>
                <a:lnTo>
                  <a:pt x="173993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9558813" y="4505262"/>
            <a:ext cx="2282412" cy="1018526"/>
          </a:xfrm>
          <a:custGeom>
            <a:avLst/>
            <a:gdLst/>
            <a:ahLst/>
            <a:cxnLst/>
            <a:rect r="r" b="b" t="t" l="l"/>
            <a:pathLst>
              <a:path h="1018526" w="2282412">
                <a:moveTo>
                  <a:pt x="0" y="0"/>
                </a:moveTo>
                <a:lnTo>
                  <a:pt x="2282412" y="0"/>
                </a:lnTo>
                <a:lnTo>
                  <a:pt x="2282412" y="1018526"/>
                </a:lnTo>
                <a:lnTo>
                  <a:pt x="0" y="1018526"/>
                </a:lnTo>
                <a:lnTo>
                  <a:pt x="0" y="0"/>
                </a:lnTo>
                <a:close/>
              </a:path>
            </a:pathLst>
          </a:custGeom>
          <a:blipFill>
            <a:blip r:embed="rId19"/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14140473" y="3268938"/>
            <a:ext cx="3192609" cy="1863685"/>
          </a:xfrm>
          <a:custGeom>
            <a:avLst/>
            <a:gdLst/>
            <a:ahLst/>
            <a:cxnLst/>
            <a:rect r="r" b="b" t="t" l="l"/>
            <a:pathLst>
              <a:path h="1863685" w="3192609">
                <a:moveTo>
                  <a:pt x="0" y="0"/>
                </a:moveTo>
                <a:lnTo>
                  <a:pt x="3192609" y="0"/>
                </a:lnTo>
                <a:lnTo>
                  <a:pt x="3192609" y="1863685"/>
                </a:lnTo>
                <a:lnTo>
                  <a:pt x="0" y="1863685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16674054" y="3208440"/>
            <a:ext cx="2471393" cy="1794849"/>
          </a:xfrm>
          <a:custGeom>
            <a:avLst/>
            <a:gdLst/>
            <a:ahLst/>
            <a:cxnLst/>
            <a:rect r="r" b="b" t="t" l="l"/>
            <a:pathLst>
              <a:path h="1794849" w="2471393">
                <a:moveTo>
                  <a:pt x="0" y="0"/>
                </a:moveTo>
                <a:lnTo>
                  <a:pt x="2471393" y="0"/>
                </a:lnTo>
                <a:lnTo>
                  <a:pt x="2471393" y="1794849"/>
                </a:lnTo>
                <a:lnTo>
                  <a:pt x="0" y="1794849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true" flipV="false" rot="0">
            <a:off x="12692479" y="3708247"/>
            <a:ext cx="2012591" cy="1461644"/>
          </a:xfrm>
          <a:custGeom>
            <a:avLst/>
            <a:gdLst/>
            <a:ahLst/>
            <a:cxnLst/>
            <a:rect r="r" b="b" t="t" l="l"/>
            <a:pathLst>
              <a:path h="1461644" w="2012591">
                <a:moveTo>
                  <a:pt x="2012591" y="0"/>
                </a:moveTo>
                <a:lnTo>
                  <a:pt x="0" y="0"/>
                </a:lnTo>
                <a:lnTo>
                  <a:pt x="0" y="1461645"/>
                </a:lnTo>
                <a:lnTo>
                  <a:pt x="2012591" y="1461645"/>
                </a:lnTo>
                <a:lnTo>
                  <a:pt x="2012591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1028700" y="3807257"/>
            <a:ext cx="4517183" cy="5442389"/>
          </a:xfrm>
          <a:custGeom>
            <a:avLst/>
            <a:gdLst/>
            <a:ahLst/>
            <a:cxnLst/>
            <a:rect r="r" b="b" t="t" l="l"/>
            <a:pathLst>
              <a:path h="5442389" w="4517183">
                <a:moveTo>
                  <a:pt x="0" y="0"/>
                </a:moveTo>
                <a:lnTo>
                  <a:pt x="4517183" y="0"/>
                </a:lnTo>
                <a:lnTo>
                  <a:pt x="4517183" y="5442389"/>
                </a:lnTo>
                <a:lnTo>
                  <a:pt x="0" y="5442389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7" id="17"/>
          <p:cNvSpPr txBox="true"/>
          <p:nvPr/>
        </p:nvSpPr>
        <p:spPr>
          <a:xfrm rot="0">
            <a:off x="6901382" y="4731742"/>
            <a:ext cx="8447239" cy="397467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2537"/>
              </a:lnSpc>
            </a:pPr>
            <a:r>
              <a:rPr lang="en-US" sz="23240">
                <a:solidFill>
                  <a:srgbClr val="000000"/>
                </a:solidFill>
                <a:latin typeface="League Spartan"/>
              </a:rPr>
              <a:t>AZUL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C4ED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false" rot="0">
            <a:off x="11956532" y="1684101"/>
            <a:ext cx="5133073" cy="3169673"/>
          </a:xfrm>
          <a:custGeom>
            <a:avLst/>
            <a:gdLst/>
            <a:ahLst/>
            <a:cxnLst/>
            <a:rect r="r" b="b" t="t" l="l"/>
            <a:pathLst>
              <a:path h="3169673" w="5133073">
                <a:moveTo>
                  <a:pt x="5133073" y="0"/>
                </a:moveTo>
                <a:lnTo>
                  <a:pt x="0" y="0"/>
                </a:lnTo>
                <a:lnTo>
                  <a:pt x="0" y="3169673"/>
                </a:lnTo>
                <a:lnTo>
                  <a:pt x="5133073" y="3169673"/>
                </a:lnTo>
                <a:lnTo>
                  <a:pt x="5133073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0" y="4725420"/>
            <a:ext cx="18288000" cy="5561580"/>
          </a:xfrm>
          <a:custGeom>
            <a:avLst/>
            <a:gdLst/>
            <a:ahLst/>
            <a:cxnLst/>
            <a:rect r="r" b="b" t="t" l="l"/>
            <a:pathLst>
              <a:path h="5561580" w="18288000">
                <a:moveTo>
                  <a:pt x="0" y="0"/>
                </a:moveTo>
                <a:lnTo>
                  <a:pt x="18288000" y="0"/>
                </a:lnTo>
                <a:lnTo>
                  <a:pt x="18288000" y="5561580"/>
                </a:lnTo>
                <a:lnTo>
                  <a:pt x="0" y="556158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-138399" r="0" b="-90427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810561" y="498313"/>
            <a:ext cx="7529016" cy="4649168"/>
          </a:xfrm>
          <a:custGeom>
            <a:avLst/>
            <a:gdLst/>
            <a:ahLst/>
            <a:cxnLst/>
            <a:rect r="r" b="b" t="t" l="l"/>
            <a:pathLst>
              <a:path h="4649168" w="7529016">
                <a:moveTo>
                  <a:pt x="0" y="0"/>
                </a:moveTo>
                <a:lnTo>
                  <a:pt x="7529016" y="0"/>
                </a:lnTo>
                <a:lnTo>
                  <a:pt x="7529016" y="4649168"/>
                </a:lnTo>
                <a:lnTo>
                  <a:pt x="0" y="464916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true" flipV="false" rot="0">
            <a:off x="8018038" y="2822897"/>
            <a:ext cx="4903235" cy="1746778"/>
          </a:xfrm>
          <a:custGeom>
            <a:avLst/>
            <a:gdLst/>
            <a:ahLst/>
            <a:cxnLst/>
            <a:rect r="r" b="b" t="t" l="l"/>
            <a:pathLst>
              <a:path h="1746778" w="4903235">
                <a:moveTo>
                  <a:pt x="4903235" y="0"/>
                </a:moveTo>
                <a:lnTo>
                  <a:pt x="0" y="0"/>
                </a:lnTo>
                <a:lnTo>
                  <a:pt x="0" y="1746778"/>
                </a:lnTo>
                <a:lnTo>
                  <a:pt x="4903235" y="1746778"/>
                </a:lnTo>
                <a:lnTo>
                  <a:pt x="4903235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8157736" y="707526"/>
            <a:ext cx="2542283" cy="1086248"/>
          </a:xfrm>
          <a:custGeom>
            <a:avLst/>
            <a:gdLst/>
            <a:ahLst/>
            <a:cxnLst/>
            <a:rect r="r" b="b" t="t" l="l"/>
            <a:pathLst>
              <a:path h="1086248" w="2542283">
                <a:moveTo>
                  <a:pt x="0" y="0"/>
                </a:moveTo>
                <a:lnTo>
                  <a:pt x="2542283" y="0"/>
                </a:lnTo>
                <a:lnTo>
                  <a:pt x="2542283" y="1086249"/>
                </a:lnTo>
                <a:lnTo>
                  <a:pt x="0" y="108624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5348622" y="1684101"/>
            <a:ext cx="1615807" cy="1005840"/>
          </a:xfrm>
          <a:custGeom>
            <a:avLst/>
            <a:gdLst/>
            <a:ahLst/>
            <a:cxnLst/>
            <a:rect r="r" b="b" t="t" l="l"/>
            <a:pathLst>
              <a:path h="1005840" w="1615807">
                <a:moveTo>
                  <a:pt x="0" y="0"/>
                </a:moveTo>
                <a:lnTo>
                  <a:pt x="1615807" y="0"/>
                </a:lnTo>
                <a:lnTo>
                  <a:pt x="1615807" y="1005840"/>
                </a:lnTo>
                <a:lnTo>
                  <a:pt x="0" y="100584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0" y="3627418"/>
            <a:ext cx="18288000" cy="1387107"/>
          </a:xfrm>
          <a:custGeom>
            <a:avLst/>
            <a:gdLst/>
            <a:ahLst/>
            <a:cxnLst/>
            <a:rect r="r" b="b" t="t" l="l"/>
            <a:pathLst>
              <a:path h="1387107" w="18288000">
                <a:moveTo>
                  <a:pt x="0" y="0"/>
                </a:moveTo>
                <a:lnTo>
                  <a:pt x="18288000" y="0"/>
                </a:lnTo>
                <a:lnTo>
                  <a:pt x="18288000" y="1387107"/>
                </a:lnTo>
                <a:lnTo>
                  <a:pt x="0" y="1387107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-35962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-10800000">
            <a:off x="0" y="4439070"/>
            <a:ext cx="18288000" cy="1387107"/>
          </a:xfrm>
          <a:custGeom>
            <a:avLst/>
            <a:gdLst/>
            <a:ahLst/>
            <a:cxnLst/>
            <a:rect r="r" b="b" t="t" l="l"/>
            <a:pathLst>
              <a:path h="1387107" w="18288000">
                <a:moveTo>
                  <a:pt x="0" y="0"/>
                </a:moveTo>
                <a:lnTo>
                  <a:pt x="18288000" y="0"/>
                </a:lnTo>
                <a:lnTo>
                  <a:pt x="18288000" y="1387107"/>
                </a:lnTo>
                <a:lnTo>
                  <a:pt x="0" y="1387107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-35962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-8951" y="303160"/>
            <a:ext cx="2573175" cy="1529870"/>
          </a:xfrm>
          <a:custGeom>
            <a:avLst/>
            <a:gdLst/>
            <a:ahLst/>
            <a:cxnLst/>
            <a:rect r="r" b="b" t="t" l="l"/>
            <a:pathLst>
              <a:path h="1529870" w="2573175">
                <a:moveTo>
                  <a:pt x="0" y="0"/>
                </a:moveTo>
                <a:lnTo>
                  <a:pt x="2573175" y="0"/>
                </a:lnTo>
                <a:lnTo>
                  <a:pt x="2573175" y="1529870"/>
                </a:lnTo>
                <a:lnTo>
                  <a:pt x="0" y="1529870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true" flipV="false" rot="0">
            <a:off x="11470820" y="3807257"/>
            <a:ext cx="1739931" cy="1263625"/>
          </a:xfrm>
          <a:custGeom>
            <a:avLst/>
            <a:gdLst/>
            <a:ahLst/>
            <a:cxnLst/>
            <a:rect r="r" b="b" t="t" l="l"/>
            <a:pathLst>
              <a:path h="1263625" w="1739931">
                <a:moveTo>
                  <a:pt x="1739930" y="0"/>
                </a:moveTo>
                <a:lnTo>
                  <a:pt x="0" y="0"/>
                </a:lnTo>
                <a:lnTo>
                  <a:pt x="0" y="1263625"/>
                </a:lnTo>
                <a:lnTo>
                  <a:pt x="1739930" y="1263625"/>
                </a:lnTo>
                <a:lnTo>
                  <a:pt x="173993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9558813" y="4505262"/>
            <a:ext cx="2282412" cy="1018526"/>
          </a:xfrm>
          <a:custGeom>
            <a:avLst/>
            <a:gdLst/>
            <a:ahLst/>
            <a:cxnLst/>
            <a:rect r="r" b="b" t="t" l="l"/>
            <a:pathLst>
              <a:path h="1018526" w="2282412">
                <a:moveTo>
                  <a:pt x="0" y="0"/>
                </a:moveTo>
                <a:lnTo>
                  <a:pt x="2282412" y="0"/>
                </a:lnTo>
                <a:lnTo>
                  <a:pt x="2282412" y="1018526"/>
                </a:lnTo>
                <a:lnTo>
                  <a:pt x="0" y="1018526"/>
                </a:lnTo>
                <a:lnTo>
                  <a:pt x="0" y="0"/>
                </a:lnTo>
                <a:close/>
              </a:path>
            </a:pathLst>
          </a:custGeom>
          <a:blipFill>
            <a:blip r:embed="rId19"/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14140473" y="3268938"/>
            <a:ext cx="3192609" cy="1863685"/>
          </a:xfrm>
          <a:custGeom>
            <a:avLst/>
            <a:gdLst/>
            <a:ahLst/>
            <a:cxnLst/>
            <a:rect r="r" b="b" t="t" l="l"/>
            <a:pathLst>
              <a:path h="1863685" w="3192609">
                <a:moveTo>
                  <a:pt x="0" y="0"/>
                </a:moveTo>
                <a:lnTo>
                  <a:pt x="3192609" y="0"/>
                </a:lnTo>
                <a:lnTo>
                  <a:pt x="3192609" y="1863685"/>
                </a:lnTo>
                <a:lnTo>
                  <a:pt x="0" y="1863685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16674054" y="3208440"/>
            <a:ext cx="2471393" cy="1794849"/>
          </a:xfrm>
          <a:custGeom>
            <a:avLst/>
            <a:gdLst/>
            <a:ahLst/>
            <a:cxnLst/>
            <a:rect r="r" b="b" t="t" l="l"/>
            <a:pathLst>
              <a:path h="1794849" w="2471393">
                <a:moveTo>
                  <a:pt x="0" y="0"/>
                </a:moveTo>
                <a:lnTo>
                  <a:pt x="2471393" y="0"/>
                </a:lnTo>
                <a:lnTo>
                  <a:pt x="2471393" y="1794849"/>
                </a:lnTo>
                <a:lnTo>
                  <a:pt x="0" y="1794849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true" flipV="false" rot="0">
            <a:off x="12692479" y="3708247"/>
            <a:ext cx="2012591" cy="1461644"/>
          </a:xfrm>
          <a:custGeom>
            <a:avLst/>
            <a:gdLst/>
            <a:ahLst/>
            <a:cxnLst/>
            <a:rect r="r" b="b" t="t" l="l"/>
            <a:pathLst>
              <a:path h="1461644" w="2012591">
                <a:moveTo>
                  <a:pt x="2012591" y="0"/>
                </a:moveTo>
                <a:lnTo>
                  <a:pt x="0" y="0"/>
                </a:lnTo>
                <a:lnTo>
                  <a:pt x="0" y="1461645"/>
                </a:lnTo>
                <a:lnTo>
                  <a:pt x="2012591" y="1461645"/>
                </a:lnTo>
                <a:lnTo>
                  <a:pt x="2012591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6080986" y="3434524"/>
            <a:ext cx="4517183" cy="5442389"/>
          </a:xfrm>
          <a:custGeom>
            <a:avLst/>
            <a:gdLst/>
            <a:ahLst/>
            <a:cxnLst/>
            <a:rect r="r" b="b" t="t" l="l"/>
            <a:pathLst>
              <a:path h="5442389" w="4517183">
                <a:moveTo>
                  <a:pt x="0" y="0"/>
                </a:moveTo>
                <a:lnTo>
                  <a:pt x="4517182" y="0"/>
                </a:lnTo>
                <a:lnTo>
                  <a:pt x="4517182" y="5442389"/>
                </a:lnTo>
                <a:lnTo>
                  <a:pt x="0" y="5442389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 l="0" t="0" r="0" b="0"/>
            </a:stretch>
          </a:blipFill>
        </p:spPr>
      </p:sp>
      <p:pic>
        <p:nvPicPr>
          <p:cNvPr name="Picture 17" id="17"/>
          <p:cNvPicPr>
            <a:picLocks noChangeAspect="true"/>
          </p:cNvPicPr>
          <p:nvPr/>
        </p:nvPicPr>
        <p:blipFill>
          <a:blip r:embed="rId24"/>
          <a:srcRect l="0" t="0" r="0" b="0"/>
          <a:stretch>
            <a:fillRect/>
          </a:stretch>
        </p:blipFill>
        <p:spPr>
          <a:xfrm flipH="false" flipV="false" rot="0">
            <a:off x="-619973" y="0"/>
            <a:ext cx="21481415" cy="12244406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C4ED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false" rot="0">
            <a:off x="11956532" y="1684101"/>
            <a:ext cx="5133073" cy="3169673"/>
          </a:xfrm>
          <a:custGeom>
            <a:avLst/>
            <a:gdLst/>
            <a:ahLst/>
            <a:cxnLst/>
            <a:rect r="r" b="b" t="t" l="l"/>
            <a:pathLst>
              <a:path h="3169673" w="5133073">
                <a:moveTo>
                  <a:pt x="5133073" y="0"/>
                </a:moveTo>
                <a:lnTo>
                  <a:pt x="0" y="0"/>
                </a:lnTo>
                <a:lnTo>
                  <a:pt x="0" y="3169673"/>
                </a:lnTo>
                <a:lnTo>
                  <a:pt x="5133073" y="3169673"/>
                </a:lnTo>
                <a:lnTo>
                  <a:pt x="5133073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0" y="4725420"/>
            <a:ext cx="18288000" cy="5561580"/>
          </a:xfrm>
          <a:custGeom>
            <a:avLst/>
            <a:gdLst/>
            <a:ahLst/>
            <a:cxnLst/>
            <a:rect r="r" b="b" t="t" l="l"/>
            <a:pathLst>
              <a:path h="5561580" w="18288000">
                <a:moveTo>
                  <a:pt x="0" y="0"/>
                </a:moveTo>
                <a:lnTo>
                  <a:pt x="18288000" y="0"/>
                </a:lnTo>
                <a:lnTo>
                  <a:pt x="18288000" y="5561580"/>
                </a:lnTo>
                <a:lnTo>
                  <a:pt x="0" y="556158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-138399" r="0" b="-90427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810561" y="498313"/>
            <a:ext cx="7529016" cy="4649168"/>
          </a:xfrm>
          <a:custGeom>
            <a:avLst/>
            <a:gdLst/>
            <a:ahLst/>
            <a:cxnLst/>
            <a:rect r="r" b="b" t="t" l="l"/>
            <a:pathLst>
              <a:path h="4649168" w="7529016">
                <a:moveTo>
                  <a:pt x="0" y="0"/>
                </a:moveTo>
                <a:lnTo>
                  <a:pt x="7529016" y="0"/>
                </a:lnTo>
                <a:lnTo>
                  <a:pt x="7529016" y="4649168"/>
                </a:lnTo>
                <a:lnTo>
                  <a:pt x="0" y="464916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true" flipV="false" rot="0">
            <a:off x="8018038" y="2822897"/>
            <a:ext cx="4903235" cy="1746778"/>
          </a:xfrm>
          <a:custGeom>
            <a:avLst/>
            <a:gdLst/>
            <a:ahLst/>
            <a:cxnLst/>
            <a:rect r="r" b="b" t="t" l="l"/>
            <a:pathLst>
              <a:path h="1746778" w="4903235">
                <a:moveTo>
                  <a:pt x="4903235" y="0"/>
                </a:moveTo>
                <a:lnTo>
                  <a:pt x="0" y="0"/>
                </a:lnTo>
                <a:lnTo>
                  <a:pt x="0" y="1746778"/>
                </a:lnTo>
                <a:lnTo>
                  <a:pt x="4903235" y="1746778"/>
                </a:lnTo>
                <a:lnTo>
                  <a:pt x="4903235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8157736" y="707526"/>
            <a:ext cx="2542283" cy="1086248"/>
          </a:xfrm>
          <a:custGeom>
            <a:avLst/>
            <a:gdLst/>
            <a:ahLst/>
            <a:cxnLst/>
            <a:rect r="r" b="b" t="t" l="l"/>
            <a:pathLst>
              <a:path h="1086248" w="2542283">
                <a:moveTo>
                  <a:pt x="0" y="0"/>
                </a:moveTo>
                <a:lnTo>
                  <a:pt x="2542283" y="0"/>
                </a:lnTo>
                <a:lnTo>
                  <a:pt x="2542283" y="1086249"/>
                </a:lnTo>
                <a:lnTo>
                  <a:pt x="0" y="108624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5348622" y="1684101"/>
            <a:ext cx="1615807" cy="1005840"/>
          </a:xfrm>
          <a:custGeom>
            <a:avLst/>
            <a:gdLst/>
            <a:ahLst/>
            <a:cxnLst/>
            <a:rect r="r" b="b" t="t" l="l"/>
            <a:pathLst>
              <a:path h="1005840" w="1615807">
                <a:moveTo>
                  <a:pt x="0" y="0"/>
                </a:moveTo>
                <a:lnTo>
                  <a:pt x="1615807" y="0"/>
                </a:lnTo>
                <a:lnTo>
                  <a:pt x="1615807" y="1005840"/>
                </a:lnTo>
                <a:lnTo>
                  <a:pt x="0" y="100584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0" y="3627418"/>
            <a:ext cx="18288000" cy="1387107"/>
          </a:xfrm>
          <a:custGeom>
            <a:avLst/>
            <a:gdLst/>
            <a:ahLst/>
            <a:cxnLst/>
            <a:rect r="r" b="b" t="t" l="l"/>
            <a:pathLst>
              <a:path h="1387107" w="18288000">
                <a:moveTo>
                  <a:pt x="0" y="0"/>
                </a:moveTo>
                <a:lnTo>
                  <a:pt x="18288000" y="0"/>
                </a:lnTo>
                <a:lnTo>
                  <a:pt x="18288000" y="1387107"/>
                </a:lnTo>
                <a:lnTo>
                  <a:pt x="0" y="1387107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-35962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-10800000">
            <a:off x="0" y="4439070"/>
            <a:ext cx="18288000" cy="1387107"/>
          </a:xfrm>
          <a:custGeom>
            <a:avLst/>
            <a:gdLst/>
            <a:ahLst/>
            <a:cxnLst/>
            <a:rect r="r" b="b" t="t" l="l"/>
            <a:pathLst>
              <a:path h="1387107" w="18288000">
                <a:moveTo>
                  <a:pt x="0" y="0"/>
                </a:moveTo>
                <a:lnTo>
                  <a:pt x="18288000" y="0"/>
                </a:lnTo>
                <a:lnTo>
                  <a:pt x="18288000" y="1387107"/>
                </a:lnTo>
                <a:lnTo>
                  <a:pt x="0" y="1387107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-35962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-8951" y="303160"/>
            <a:ext cx="2573175" cy="1529870"/>
          </a:xfrm>
          <a:custGeom>
            <a:avLst/>
            <a:gdLst/>
            <a:ahLst/>
            <a:cxnLst/>
            <a:rect r="r" b="b" t="t" l="l"/>
            <a:pathLst>
              <a:path h="1529870" w="2573175">
                <a:moveTo>
                  <a:pt x="0" y="0"/>
                </a:moveTo>
                <a:lnTo>
                  <a:pt x="2573175" y="0"/>
                </a:lnTo>
                <a:lnTo>
                  <a:pt x="2573175" y="1529870"/>
                </a:lnTo>
                <a:lnTo>
                  <a:pt x="0" y="1529870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true" flipV="false" rot="0">
            <a:off x="11470820" y="3807257"/>
            <a:ext cx="1739931" cy="1263625"/>
          </a:xfrm>
          <a:custGeom>
            <a:avLst/>
            <a:gdLst/>
            <a:ahLst/>
            <a:cxnLst/>
            <a:rect r="r" b="b" t="t" l="l"/>
            <a:pathLst>
              <a:path h="1263625" w="1739931">
                <a:moveTo>
                  <a:pt x="1739930" y="0"/>
                </a:moveTo>
                <a:lnTo>
                  <a:pt x="0" y="0"/>
                </a:lnTo>
                <a:lnTo>
                  <a:pt x="0" y="1263625"/>
                </a:lnTo>
                <a:lnTo>
                  <a:pt x="1739930" y="1263625"/>
                </a:lnTo>
                <a:lnTo>
                  <a:pt x="173993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9558813" y="4505262"/>
            <a:ext cx="2282412" cy="1018526"/>
          </a:xfrm>
          <a:custGeom>
            <a:avLst/>
            <a:gdLst/>
            <a:ahLst/>
            <a:cxnLst/>
            <a:rect r="r" b="b" t="t" l="l"/>
            <a:pathLst>
              <a:path h="1018526" w="2282412">
                <a:moveTo>
                  <a:pt x="0" y="0"/>
                </a:moveTo>
                <a:lnTo>
                  <a:pt x="2282412" y="0"/>
                </a:lnTo>
                <a:lnTo>
                  <a:pt x="2282412" y="1018526"/>
                </a:lnTo>
                <a:lnTo>
                  <a:pt x="0" y="1018526"/>
                </a:lnTo>
                <a:lnTo>
                  <a:pt x="0" y="0"/>
                </a:lnTo>
                <a:close/>
              </a:path>
            </a:pathLst>
          </a:custGeom>
          <a:blipFill>
            <a:blip r:embed="rId19"/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14140473" y="3268938"/>
            <a:ext cx="3192609" cy="1863685"/>
          </a:xfrm>
          <a:custGeom>
            <a:avLst/>
            <a:gdLst/>
            <a:ahLst/>
            <a:cxnLst/>
            <a:rect r="r" b="b" t="t" l="l"/>
            <a:pathLst>
              <a:path h="1863685" w="3192609">
                <a:moveTo>
                  <a:pt x="0" y="0"/>
                </a:moveTo>
                <a:lnTo>
                  <a:pt x="3192609" y="0"/>
                </a:lnTo>
                <a:lnTo>
                  <a:pt x="3192609" y="1863685"/>
                </a:lnTo>
                <a:lnTo>
                  <a:pt x="0" y="1863685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16674054" y="3208440"/>
            <a:ext cx="2471393" cy="1794849"/>
          </a:xfrm>
          <a:custGeom>
            <a:avLst/>
            <a:gdLst/>
            <a:ahLst/>
            <a:cxnLst/>
            <a:rect r="r" b="b" t="t" l="l"/>
            <a:pathLst>
              <a:path h="1794849" w="2471393">
                <a:moveTo>
                  <a:pt x="0" y="0"/>
                </a:moveTo>
                <a:lnTo>
                  <a:pt x="2471393" y="0"/>
                </a:lnTo>
                <a:lnTo>
                  <a:pt x="2471393" y="1794849"/>
                </a:lnTo>
                <a:lnTo>
                  <a:pt x="0" y="1794849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true" flipV="false" rot="0">
            <a:off x="12692479" y="3708247"/>
            <a:ext cx="2012591" cy="1461644"/>
          </a:xfrm>
          <a:custGeom>
            <a:avLst/>
            <a:gdLst/>
            <a:ahLst/>
            <a:cxnLst/>
            <a:rect r="r" b="b" t="t" l="l"/>
            <a:pathLst>
              <a:path h="1461644" w="2012591">
                <a:moveTo>
                  <a:pt x="2012591" y="0"/>
                </a:moveTo>
                <a:lnTo>
                  <a:pt x="0" y="0"/>
                </a:lnTo>
                <a:lnTo>
                  <a:pt x="0" y="1461645"/>
                </a:lnTo>
                <a:lnTo>
                  <a:pt x="2012591" y="1461645"/>
                </a:lnTo>
                <a:lnTo>
                  <a:pt x="2012591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13897934" y="3627418"/>
            <a:ext cx="4517183" cy="5442389"/>
          </a:xfrm>
          <a:custGeom>
            <a:avLst/>
            <a:gdLst/>
            <a:ahLst/>
            <a:cxnLst/>
            <a:rect r="r" b="b" t="t" l="l"/>
            <a:pathLst>
              <a:path h="5442389" w="4517183">
                <a:moveTo>
                  <a:pt x="0" y="0"/>
                </a:moveTo>
                <a:lnTo>
                  <a:pt x="4517183" y="0"/>
                </a:lnTo>
                <a:lnTo>
                  <a:pt x="4517183" y="5442389"/>
                </a:lnTo>
                <a:lnTo>
                  <a:pt x="0" y="5442389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 l="0" t="0" r="0" b="0"/>
            </a:stretch>
          </a:blipFill>
        </p:spPr>
      </p:sp>
      <p:pic>
        <p:nvPicPr>
          <p:cNvPr name="Picture 17" id="17"/>
          <p:cNvPicPr>
            <a:picLocks noChangeAspect="true"/>
          </p:cNvPicPr>
          <p:nvPr/>
        </p:nvPicPr>
        <p:blipFill>
          <a:blip r:embed="rId24"/>
          <a:srcRect l="0" t="0" r="0" b="0"/>
          <a:stretch>
            <a:fillRect/>
          </a:stretch>
        </p:blipFill>
        <p:spPr>
          <a:xfrm flipH="false" flipV="false" rot="0">
            <a:off x="-2869287" y="370708"/>
            <a:ext cx="20128587" cy="11473295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C4ED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false" rot="0">
            <a:off x="11956532" y="1684101"/>
            <a:ext cx="5133073" cy="3169673"/>
          </a:xfrm>
          <a:custGeom>
            <a:avLst/>
            <a:gdLst/>
            <a:ahLst/>
            <a:cxnLst/>
            <a:rect r="r" b="b" t="t" l="l"/>
            <a:pathLst>
              <a:path h="3169673" w="5133073">
                <a:moveTo>
                  <a:pt x="5133073" y="0"/>
                </a:moveTo>
                <a:lnTo>
                  <a:pt x="0" y="0"/>
                </a:lnTo>
                <a:lnTo>
                  <a:pt x="0" y="3169673"/>
                </a:lnTo>
                <a:lnTo>
                  <a:pt x="5133073" y="3169673"/>
                </a:lnTo>
                <a:lnTo>
                  <a:pt x="5133073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0" y="4725420"/>
            <a:ext cx="18288000" cy="5561580"/>
          </a:xfrm>
          <a:custGeom>
            <a:avLst/>
            <a:gdLst/>
            <a:ahLst/>
            <a:cxnLst/>
            <a:rect r="r" b="b" t="t" l="l"/>
            <a:pathLst>
              <a:path h="5561580" w="18288000">
                <a:moveTo>
                  <a:pt x="0" y="0"/>
                </a:moveTo>
                <a:lnTo>
                  <a:pt x="18288000" y="0"/>
                </a:lnTo>
                <a:lnTo>
                  <a:pt x="18288000" y="5561580"/>
                </a:lnTo>
                <a:lnTo>
                  <a:pt x="0" y="556158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-138399" r="0" b="-90427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810561" y="498313"/>
            <a:ext cx="7529016" cy="4649168"/>
          </a:xfrm>
          <a:custGeom>
            <a:avLst/>
            <a:gdLst/>
            <a:ahLst/>
            <a:cxnLst/>
            <a:rect r="r" b="b" t="t" l="l"/>
            <a:pathLst>
              <a:path h="4649168" w="7529016">
                <a:moveTo>
                  <a:pt x="0" y="0"/>
                </a:moveTo>
                <a:lnTo>
                  <a:pt x="7529016" y="0"/>
                </a:lnTo>
                <a:lnTo>
                  <a:pt x="7529016" y="4649168"/>
                </a:lnTo>
                <a:lnTo>
                  <a:pt x="0" y="464916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true" flipV="false" rot="0">
            <a:off x="8018038" y="2822897"/>
            <a:ext cx="4903235" cy="1746778"/>
          </a:xfrm>
          <a:custGeom>
            <a:avLst/>
            <a:gdLst/>
            <a:ahLst/>
            <a:cxnLst/>
            <a:rect r="r" b="b" t="t" l="l"/>
            <a:pathLst>
              <a:path h="1746778" w="4903235">
                <a:moveTo>
                  <a:pt x="4903235" y="0"/>
                </a:moveTo>
                <a:lnTo>
                  <a:pt x="0" y="0"/>
                </a:lnTo>
                <a:lnTo>
                  <a:pt x="0" y="1746778"/>
                </a:lnTo>
                <a:lnTo>
                  <a:pt x="4903235" y="1746778"/>
                </a:lnTo>
                <a:lnTo>
                  <a:pt x="4903235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8157736" y="707526"/>
            <a:ext cx="2542283" cy="1086248"/>
          </a:xfrm>
          <a:custGeom>
            <a:avLst/>
            <a:gdLst/>
            <a:ahLst/>
            <a:cxnLst/>
            <a:rect r="r" b="b" t="t" l="l"/>
            <a:pathLst>
              <a:path h="1086248" w="2542283">
                <a:moveTo>
                  <a:pt x="0" y="0"/>
                </a:moveTo>
                <a:lnTo>
                  <a:pt x="2542283" y="0"/>
                </a:lnTo>
                <a:lnTo>
                  <a:pt x="2542283" y="1086249"/>
                </a:lnTo>
                <a:lnTo>
                  <a:pt x="0" y="108624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5348622" y="1684101"/>
            <a:ext cx="1615807" cy="1005840"/>
          </a:xfrm>
          <a:custGeom>
            <a:avLst/>
            <a:gdLst/>
            <a:ahLst/>
            <a:cxnLst/>
            <a:rect r="r" b="b" t="t" l="l"/>
            <a:pathLst>
              <a:path h="1005840" w="1615807">
                <a:moveTo>
                  <a:pt x="0" y="0"/>
                </a:moveTo>
                <a:lnTo>
                  <a:pt x="1615807" y="0"/>
                </a:lnTo>
                <a:lnTo>
                  <a:pt x="1615807" y="1005840"/>
                </a:lnTo>
                <a:lnTo>
                  <a:pt x="0" y="100584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0" y="3627418"/>
            <a:ext cx="18288000" cy="1387107"/>
          </a:xfrm>
          <a:custGeom>
            <a:avLst/>
            <a:gdLst/>
            <a:ahLst/>
            <a:cxnLst/>
            <a:rect r="r" b="b" t="t" l="l"/>
            <a:pathLst>
              <a:path h="1387107" w="18288000">
                <a:moveTo>
                  <a:pt x="0" y="0"/>
                </a:moveTo>
                <a:lnTo>
                  <a:pt x="18288000" y="0"/>
                </a:lnTo>
                <a:lnTo>
                  <a:pt x="18288000" y="1387107"/>
                </a:lnTo>
                <a:lnTo>
                  <a:pt x="0" y="1387107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-35962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-10800000">
            <a:off x="0" y="4439070"/>
            <a:ext cx="18288000" cy="1387107"/>
          </a:xfrm>
          <a:custGeom>
            <a:avLst/>
            <a:gdLst/>
            <a:ahLst/>
            <a:cxnLst/>
            <a:rect r="r" b="b" t="t" l="l"/>
            <a:pathLst>
              <a:path h="1387107" w="18288000">
                <a:moveTo>
                  <a:pt x="0" y="0"/>
                </a:moveTo>
                <a:lnTo>
                  <a:pt x="18288000" y="0"/>
                </a:lnTo>
                <a:lnTo>
                  <a:pt x="18288000" y="1387107"/>
                </a:lnTo>
                <a:lnTo>
                  <a:pt x="0" y="1387107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-35962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-8951" y="303160"/>
            <a:ext cx="2573175" cy="1529870"/>
          </a:xfrm>
          <a:custGeom>
            <a:avLst/>
            <a:gdLst/>
            <a:ahLst/>
            <a:cxnLst/>
            <a:rect r="r" b="b" t="t" l="l"/>
            <a:pathLst>
              <a:path h="1529870" w="2573175">
                <a:moveTo>
                  <a:pt x="0" y="0"/>
                </a:moveTo>
                <a:lnTo>
                  <a:pt x="2573175" y="0"/>
                </a:lnTo>
                <a:lnTo>
                  <a:pt x="2573175" y="1529870"/>
                </a:lnTo>
                <a:lnTo>
                  <a:pt x="0" y="1529870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true" flipV="false" rot="0">
            <a:off x="11470820" y="3807257"/>
            <a:ext cx="1739931" cy="1263625"/>
          </a:xfrm>
          <a:custGeom>
            <a:avLst/>
            <a:gdLst/>
            <a:ahLst/>
            <a:cxnLst/>
            <a:rect r="r" b="b" t="t" l="l"/>
            <a:pathLst>
              <a:path h="1263625" w="1739931">
                <a:moveTo>
                  <a:pt x="1739930" y="0"/>
                </a:moveTo>
                <a:lnTo>
                  <a:pt x="0" y="0"/>
                </a:lnTo>
                <a:lnTo>
                  <a:pt x="0" y="1263625"/>
                </a:lnTo>
                <a:lnTo>
                  <a:pt x="1739930" y="1263625"/>
                </a:lnTo>
                <a:lnTo>
                  <a:pt x="173993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9558813" y="4505262"/>
            <a:ext cx="2282412" cy="1018526"/>
          </a:xfrm>
          <a:custGeom>
            <a:avLst/>
            <a:gdLst/>
            <a:ahLst/>
            <a:cxnLst/>
            <a:rect r="r" b="b" t="t" l="l"/>
            <a:pathLst>
              <a:path h="1018526" w="2282412">
                <a:moveTo>
                  <a:pt x="0" y="0"/>
                </a:moveTo>
                <a:lnTo>
                  <a:pt x="2282412" y="0"/>
                </a:lnTo>
                <a:lnTo>
                  <a:pt x="2282412" y="1018526"/>
                </a:lnTo>
                <a:lnTo>
                  <a:pt x="0" y="1018526"/>
                </a:lnTo>
                <a:lnTo>
                  <a:pt x="0" y="0"/>
                </a:lnTo>
                <a:close/>
              </a:path>
            </a:pathLst>
          </a:custGeom>
          <a:blipFill>
            <a:blip r:embed="rId19"/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14140473" y="3268938"/>
            <a:ext cx="3192609" cy="1863685"/>
          </a:xfrm>
          <a:custGeom>
            <a:avLst/>
            <a:gdLst/>
            <a:ahLst/>
            <a:cxnLst/>
            <a:rect r="r" b="b" t="t" l="l"/>
            <a:pathLst>
              <a:path h="1863685" w="3192609">
                <a:moveTo>
                  <a:pt x="0" y="0"/>
                </a:moveTo>
                <a:lnTo>
                  <a:pt x="3192609" y="0"/>
                </a:lnTo>
                <a:lnTo>
                  <a:pt x="3192609" y="1863685"/>
                </a:lnTo>
                <a:lnTo>
                  <a:pt x="0" y="1863685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16674054" y="3208440"/>
            <a:ext cx="2471393" cy="1794849"/>
          </a:xfrm>
          <a:custGeom>
            <a:avLst/>
            <a:gdLst/>
            <a:ahLst/>
            <a:cxnLst/>
            <a:rect r="r" b="b" t="t" l="l"/>
            <a:pathLst>
              <a:path h="1794849" w="2471393">
                <a:moveTo>
                  <a:pt x="0" y="0"/>
                </a:moveTo>
                <a:lnTo>
                  <a:pt x="2471393" y="0"/>
                </a:lnTo>
                <a:lnTo>
                  <a:pt x="2471393" y="1794849"/>
                </a:lnTo>
                <a:lnTo>
                  <a:pt x="0" y="1794849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true" flipV="false" rot="0">
            <a:off x="12692479" y="3708247"/>
            <a:ext cx="2012591" cy="1461644"/>
          </a:xfrm>
          <a:custGeom>
            <a:avLst/>
            <a:gdLst/>
            <a:ahLst/>
            <a:cxnLst/>
            <a:rect r="r" b="b" t="t" l="l"/>
            <a:pathLst>
              <a:path h="1461644" w="2012591">
                <a:moveTo>
                  <a:pt x="2012591" y="0"/>
                </a:moveTo>
                <a:lnTo>
                  <a:pt x="0" y="0"/>
                </a:lnTo>
                <a:lnTo>
                  <a:pt x="0" y="1461645"/>
                </a:lnTo>
                <a:lnTo>
                  <a:pt x="2012591" y="1461645"/>
                </a:lnTo>
                <a:lnTo>
                  <a:pt x="2012591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305633" y="3627418"/>
            <a:ext cx="4517183" cy="5442389"/>
          </a:xfrm>
          <a:custGeom>
            <a:avLst/>
            <a:gdLst/>
            <a:ahLst/>
            <a:cxnLst/>
            <a:rect r="r" b="b" t="t" l="l"/>
            <a:pathLst>
              <a:path h="5442389" w="4517183">
                <a:moveTo>
                  <a:pt x="0" y="0"/>
                </a:moveTo>
                <a:lnTo>
                  <a:pt x="4517182" y="0"/>
                </a:lnTo>
                <a:lnTo>
                  <a:pt x="4517182" y="5442389"/>
                </a:lnTo>
                <a:lnTo>
                  <a:pt x="0" y="5442389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C4ED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false" rot="0">
            <a:off x="11956532" y="1684101"/>
            <a:ext cx="5133073" cy="3169673"/>
          </a:xfrm>
          <a:custGeom>
            <a:avLst/>
            <a:gdLst/>
            <a:ahLst/>
            <a:cxnLst/>
            <a:rect r="r" b="b" t="t" l="l"/>
            <a:pathLst>
              <a:path h="3169673" w="5133073">
                <a:moveTo>
                  <a:pt x="5133073" y="0"/>
                </a:moveTo>
                <a:lnTo>
                  <a:pt x="0" y="0"/>
                </a:lnTo>
                <a:lnTo>
                  <a:pt x="0" y="3169673"/>
                </a:lnTo>
                <a:lnTo>
                  <a:pt x="5133073" y="3169673"/>
                </a:lnTo>
                <a:lnTo>
                  <a:pt x="5133073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0" y="4725420"/>
            <a:ext cx="18288000" cy="5561580"/>
          </a:xfrm>
          <a:custGeom>
            <a:avLst/>
            <a:gdLst/>
            <a:ahLst/>
            <a:cxnLst/>
            <a:rect r="r" b="b" t="t" l="l"/>
            <a:pathLst>
              <a:path h="5561580" w="18288000">
                <a:moveTo>
                  <a:pt x="0" y="0"/>
                </a:moveTo>
                <a:lnTo>
                  <a:pt x="18288000" y="0"/>
                </a:lnTo>
                <a:lnTo>
                  <a:pt x="18288000" y="5561580"/>
                </a:lnTo>
                <a:lnTo>
                  <a:pt x="0" y="556158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-138399" r="0" b="-90427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810561" y="498313"/>
            <a:ext cx="7529016" cy="4649168"/>
          </a:xfrm>
          <a:custGeom>
            <a:avLst/>
            <a:gdLst/>
            <a:ahLst/>
            <a:cxnLst/>
            <a:rect r="r" b="b" t="t" l="l"/>
            <a:pathLst>
              <a:path h="4649168" w="7529016">
                <a:moveTo>
                  <a:pt x="0" y="0"/>
                </a:moveTo>
                <a:lnTo>
                  <a:pt x="7529016" y="0"/>
                </a:lnTo>
                <a:lnTo>
                  <a:pt x="7529016" y="4649168"/>
                </a:lnTo>
                <a:lnTo>
                  <a:pt x="0" y="464916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true" flipV="false" rot="0">
            <a:off x="8018038" y="2822897"/>
            <a:ext cx="4903235" cy="1746778"/>
          </a:xfrm>
          <a:custGeom>
            <a:avLst/>
            <a:gdLst/>
            <a:ahLst/>
            <a:cxnLst/>
            <a:rect r="r" b="b" t="t" l="l"/>
            <a:pathLst>
              <a:path h="1746778" w="4903235">
                <a:moveTo>
                  <a:pt x="4903235" y="0"/>
                </a:moveTo>
                <a:lnTo>
                  <a:pt x="0" y="0"/>
                </a:lnTo>
                <a:lnTo>
                  <a:pt x="0" y="1746778"/>
                </a:lnTo>
                <a:lnTo>
                  <a:pt x="4903235" y="1746778"/>
                </a:lnTo>
                <a:lnTo>
                  <a:pt x="4903235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8157736" y="707526"/>
            <a:ext cx="2542283" cy="1086248"/>
          </a:xfrm>
          <a:custGeom>
            <a:avLst/>
            <a:gdLst/>
            <a:ahLst/>
            <a:cxnLst/>
            <a:rect r="r" b="b" t="t" l="l"/>
            <a:pathLst>
              <a:path h="1086248" w="2542283">
                <a:moveTo>
                  <a:pt x="0" y="0"/>
                </a:moveTo>
                <a:lnTo>
                  <a:pt x="2542283" y="0"/>
                </a:lnTo>
                <a:lnTo>
                  <a:pt x="2542283" y="1086249"/>
                </a:lnTo>
                <a:lnTo>
                  <a:pt x="0" y="108624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5348622" y="1684101"/>
            <a:ext cx="1615807" cy="1005840"/>
          </a:xfrm>
          <a:custGeom>
            <a:avLst/>
            <a:gdLst/>
            <a:ahLst/>
            <a:cxnLst/>
            <a:rect r="r" b="b" t="t" l="l"/>
            <a:pathLst>
              <a:path h="1005840" w="1615807">
                <a:moveTo>
                  <a:pt x="0" y="0"/>
                </a:moveTo>
                <a:lnTo>
                  <a:pt x="1615807" y="0"/>
                </a:lnTo>
                <a:lnTo>
                  <a:pt x="1615807" y="1005840"/>
                </a:lnTo>
                <a:lnTo>
                  <a:pt x="0" y="100584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0" y="3627418"/>
            <a:ext cx="18288000" cy="1387107"/>
          </a:xfrm>
          <a:custGeom>
            <a:avLst/>
            <a:gdLst/>
            <a:ahLst/>
            <a:cxnLst/>
            <a:rect r="r" b="b" t="t" l="l"/>
            <a:pathLst>
              <a:path h="1387107" w="18288000">
                <a:moveTo>
                  <a:pt x="0" y="0"/>
                </a:moveTo>
                <a:lnTo>
                  <a:pt x="18288000" y="0"/>
                </a:lnTo>
                <a:lnTo>
                  <a:pt x="18288000" y="1387107"/>
                </a:lnTo>
                <a:lnTo>
                  <a:pt x="0" y="1387107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-35962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-10800000">
            <a:off x="0" y="4439070"/>
            <a:ext cx="18288000" cy="1387107"/>
          </a:xfrm>
          <a:custGeom>
            <a:avLst/>
            <a:gdLst/>
            <a:ahLst/>
            <a:cxnLst/>
            <a:rect r="r" b="b" t="t" l="l"/>
            <a:pathLst>
              <a:path h="1387107" w="18288000">
                <a:moveTo>
                  <a:pt x="0" y="0"/>
                </a:moveTo>
                <a:lnTo>
                  <a:pt x="18288000" y="0"/>
                </a:lnTo>
                <a:lnTo>
                  <a:pt x="18288000" y="1387107"/>
                </a:lnTo>
                <a:lnTo>
                  <a:pt x="0" y="1387107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-35962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-8951" y="303160"/>
            <a:ext cx="2573175" cy="1529870"/>
          </a:xfrm>
          <a:custGeom>
            <a:avLst/>
            <a:gdLst/>
            <a:ahLst/>
            <a:cxnLst/>
            <a:rect r="r" b="b" t="t" l="l"/>
            <a:pathLst>
              <a:path h="1529870" w="2573175">
                <a:moveTo>
                  <a:pt x="0" y="0"/>
                </a:moveTo>
                <a:lnTo>
                  <a:pt x="2573175" y="0"/>
                </a:lnTo>
                <a:lnTo>
                  <a:pt x="2573175" y="1529870"/>
                </a:lnTo>
                <a:lnTo>
                  <a:pt x="0" y="1529870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true" flipV="false" rot="0">
            <a:off x="11470820" y="3807257"/>
            <a:ext cx="1739931" cy="1263625"/>
          </a:xfrm>
          <a:custGeom>
            <a:avLst/>
            <a:gdLst/>
            <a:ahLst/>
            <a:cxnLst/>
            <a:rect r="r" b="b" t="t" l="l"/>
            <a:pathLst>
              <a:path h="1263625" w="1739931">
                <a:moveTo>
                  <a:pt x="1739930" y="0"/>
                </a:moveTo>
                <a:lnTo>
                  <a:pt x="0" y="0"/>
                </a:lnTo>
                <a:lnTo>
                  <a:pt x="0" y="1263625"/>
                </a:lnTo>
                <a:lnTo>
                  <a:pt x="1739930" y="1263625"/>
                </a:lnTo>
                <a:lnTo>
                  <a:pt x="173993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9558813" y="4505262"/>
            <a:ext cx="2282412" cy="1018526"/>
          </a:xfrm>
          <a:custGeom>
            <a:avLst/>
            <a:gdLst/>
            <a:ahLst/>
            <a:cxnLst/>
            <a:rect r="r" b="b" t="t" l="l"/>
            <a:pathLst>
              <a:path h="1018526" w="2282412">
                <a:moveTo>
                  <a:pt x="0" y="0"/>
                </a:moveTo>
                <a:lnTo>
                  <a:pt x="2282412" y="0"/>
                </a:lnTo>
                <a:lnTo>
                  <a:pt x="2282412" y="1018526"/>
                </a:lnTo>
                <a:lnTo>
                  <a:pt x="0" y="1018526"/>
                </a:lnTo>
                <a:lnTo>
                  <a:pt x="0" y="0"/>
                </a:lnTo>
                <a:close/>
              </a:path>
            </a:pathLst>
          </a:custGeom>
          <a:blipFill>
            <a:blip r:embed="rId19"/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14140473" y="3268938"/>
            <a:ext cx="3192609" cy="1863685"/>
          </a:xfrm>
          <a:custGeom>
            <a:avLst/>
            <a:gdLst/>
            <a:ahLst/>
            <a:cxnLst/>
            <a:rect r="r" b="b" t="t" l="l"/>
            <a:pathLst>
              <a:path h="1863685" w="3192609">
                <a:moveTo>
                  <a:pt x="0" y="0"/>
                </a:moveTo>
                <a:lnTo>
                  <a:pt x="3192609" y="0"/>
                </a:lnTo>
                <a:lnTo>
                  <a:pt x="3192609" y="1863685"/>
                </a:lnTo>
                <a:lnTo>
                  <a:pt x="0" y="1863685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16674054" y="3208440"/>
            <a:ext cx="2471393" cy="1794849"/>
          </a:xfrm>
          <a:custGeom>
            <a:avLst/>
            <a:gdLst/>
            <a:ahLst/>
            <a:cxnLst/>
            <a:rect r="r" b="b" t="t" l="l"/>
            <a:pathLst>
              <a:path h="1794849" w="2471393">
                <a:moveTo>
                  <a:pt x="0" y="0"/>
                </a:moveTo>
                <a:lnTo>
                  <a:pt x="2471393" y="0"/>
                </a:lnTo>
                <a:lnTo>
                  <a:pt x="2471393" y="1794849"/>
                </a:lnTo>
                <a:lnTo>
                  <a:pt x="0" y="1794849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true" flipV="false" rot="0">
            <a:off x="12692479" y="3708247"/>
            <a:ext cx="2012591" cy="1461644"/>
          </a:xfrm>
          <a:custGeom>
            <a:avLst/>
            <a:gdLst/>
            <a:ahLst/>
            <a:cxnLst/>
            <a:rect r="r" b="b" t="t" l="l"/>
            <a:pathLst>
              <a:path h="1461644" w="2012591">
                <a:moveTo>
                  <a:pt x="2012591" y="0"/>
                </a:moveTo>
                <a:lnTo>
                  <a:pt x="0" y="0"/>
                </a:lnTo>
                <a:lnTo>
                  <a:pt x="0" y="1461645"/>
                </a:lnTo>
                <a:lnTo>
                  <a:pt x="2012591" y="1461645"/>
                </a:lnTo>
                <a:lnTo>
                  <a:pt x="2012591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7324042" y="3627418"/>
            <a:ext cx="4517183" cy="5442389"/>
          </a:xfrm>
          <a:custGeom>
            <a:avLst/>
            <a:gdLst/>
            <a:ahLst/>
            <a:cxnLst/>
            <a:rect r="r" b="b" t="t" l="l"/>
            <a:pathLst>
              <a:path h="5442389" w="4517183">
                <a:moveTo>
                  <a:pt x="0" y="0"/>
                </a:moveTo>
                <a:lnTo>
                  <a:pt x="4517183" y="0"/>
                </a:lnTo>
                <a:lnTo>
                  <a:pt x="4517183" y="5442389"/>
                </a:lnTo>
                <a:lnTo>
                  <a:pt x="0" y="5442389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C4ED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false" rot="0">
            <a:off x="11956532" y="1684101"/>
            <a:ext cx="5133073" cy="3169673"/>
          </a:xfrm>
          <a:custGeom>
            <a:avLst/>
            <a:gdLst/>
            <a:ahLst/>
            <a:cxnLst/>
            <a:rect r="r" b="b" t="t" l="l"/>
            <a:pathLst>
              <a:path h="3169673" w="5133073">
                <a:moveTo>
                  <a:pt x="5133073" y="0"/>
                </a:moveTo>
                <a:lnTo>
                  <a:pt x="0" y="0"/>
                </a:lnTo>
                <a:lnTo>
                  <a:pt x="0" y="3169673"/>
                </a:lnTo>
                <a:lnTo>
                  <a:pt x="5133073" y="3169673"/>
                </a:lnTo>
                <a:lnTo>
                  <a:pt x="5133073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0" y="4725420"/>
            <a:ext cx="18288000" cy="5561580"/>
          </a:xfrm>
          <a:custGeom>
            <a:avLst/>
            <a:gdLst/>
            <a:ahLst/>
            <a:cxnLst/>
            <a:rect r="r" b="b" t="t" l="l"/>
            <a:pathLst>
              <a:path h="5561580" w="18288000">
                <a:moveTo>
                  <a:pt x="0" y="0"/>
                </a:moveTo>
                <a:lnTo>
                  <a:pt x="18288000" y="0"/>
                </a:lnTo>
                <a:lnTo>
                  <a:pt x="18288000" y="5561580"/>
                </a:lnTo>
                <a:lnTo>
                  <a:pt x="0" y="556158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-138399" r="0" b="-90427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810561" y="498313"/>
            <a:ext cx="7529016" cy="4649168"/>
          </a:xfrm>
          <a:custGeom>
            <a:avLst/>
            <a:gdLst/>
            <a:ahLst/>
            <a:cxnLst/>
            <a:rect r="r" b="b" t="t" l="l"/>
            <a:pathLst>
              <a:path h="4649168" w="7529016">
                <a:moveTo>
                  <a:pt x="0" y="0"/>
                </a:moveTo>
                <a:lnTo>
                  <a:pt x="7529016" y="0"/>
                </a:lnTo>
                <a:lnTo>
                  <a:pt x="7529016" y="4649168"/>
                </a:lnTo>
                <a:lnTo>
                  <a:pt x="0" y="464916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true" flipV="false" rot="0">
            <a:off x="8018038" y="2822897"/>
            <a:ext cx="4903235" cy="1746778"/>
          </a:xfrm>
          <a:custGeom>
            <a:avLst/>
            <a:gdLst/>
            <a:ahLst/>
            <a:cxnLst/>
            <a:rect r="r" b="b" t="t" l="l"/>
            <a:pathLst>
              <a:path h="1746778" w="4903235">
                <a:moveTo>
                  <a:pt x="4903235" y="0"/>
                </a:moveTo>
                <a:lnTo>
                  <a:pt x="0" y="0"/>
                </a:lnTo>
                <a:lnTo>
                  <a:pt x="0" y="1746778"/>
                </a:lnTo>
                <a:lnTo>
                  <a:pt x="4903235" y="1746778"/>
                </a:lnTo>
                <a:lnTo>
                  <a:pt x="4903235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8157736" y="707526"/>
            <a:ext cx="2542283" cy="1086248"/>
          </a:xfrm>
          <a:custGeom>
            <a:avLst/>
            <a:gdLst/>
            <a:ahLst/>
            <a:cxnLst/>
            <a:rect r="r" b="b" t="t" l="l"/>
            <a:pathLst>
              <a:path h="1086248" w="2542283">
                <a:moveTo>
                  <a:pt x="0" y="0"/>
                </a:moveTo>
                <a:lnTo>
                  <a:pt x="2542283" y="0"/>
                </a:lnTo>
                <a:lnTo>
                  <a:pt x="2542283" y="1086249"/>
                </a:lnTo>
                <a:lnTo>
                  <a:pt x="0" y="108624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5348622" y="1684101"/>
            <a:ext cx="1615807" cy="1005840"/>
          </a:xfrm>
          <a:custGeom>
            <a:avLst/>
            <a:gdLst/>
            <a:ahLst/>
            <a:cxnLst/>
            <a:rect r="r" b="b" t="t" l="l"/>
            <a:pathLst>
              <a:path h="1005840" w="1615807">
                <a:moveTo>
                  <a:pt x="0" y="0"/>
                </a:moveTo>
                <a:lnTo>
                  <a:pt x="1615807" y="0"/>
                </a:lnTo>
                <a:lnTo>
                  <a:pt x="1615807" y="1005840"/>
                </a:lnTo>
                <a:lnTo>
                  <a:pt x="0" y="100584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0" y="3627418"/>
            <a:ext cx="18288000" cy="1387107"/>
          </a:xfrm>
          <a:custGeom>
            <a:avLst/>
            <a:gdLst/>
            <a:ahLst/>
            <a:cxnLst/>
            <a:rect r="r" b="b" t="t" l="l"/>
            <a:pathLst>
              <a:path h="1387107" w="18288000">
                <a:moveTo>
                  <a:pt x="0" y="0"/>
                </a:moveTo>
                <a:lnTo>
                  <a:pt x="18288000" y="0"/>
                </a:lnTo>
                <a:lnTo>
                  <a:pt x="18288000" y="1387107"/>
                </a:lnTo>
                <a:lnTo>
                  <a:pt x="0" y="1387107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-35962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-10800000">
            <a:off x="0" y="4439070"/>
            <a:ext cx="18288000" cy="1387107"/>
          </a:xfrm>
          <a:custGeom>
            <a:avLst/>
            <a:gdLst/>
            <a:ahLst/>
            <a:cxnLst/>
            <a:rect r="r" b="b" t="t" l="l"/>
            <a:pathLst>
              <a:path h="1387107" w="18288000">
                <a:moveTo>
                  <a:pt x="0" y="0"/>
                </a:moveTo>
                <a:lnTo>
                  <a:pt x="18288000" y="0"/>
                </a:lnTo>
                <a:lnTo>
                  <a:pt x="18288000" y="1387107"/>
                </a:lnTo>
                <a:lnTo>
                  <a:pt x="0" y="1387107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-35962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-8951" y="303160"/>
            <a:ext cx="2573175" cy="1529870"/>
          </a:xfrm>
          <a:custGeom>
            <a:avLst/>
            <a:gdLst/>
            <a:ahLst/>
            <a:cxnLst/>
            <a:rect r="r" b="b" t="t" l="l"/>
            <a:pathLst>
              <a:path h="1529870" w="2573175">
                <a:moveTo>
                  <a:pt x="0" y="0"/>
                </a:moveTo>
                <a:lnTo>
                  <a:pt x="2573175" y="0"/>
                </a:lnTo>
                <a:lnTo>
                  <a:pt x="2573175" y="1529870"/>
                </a:lnTo>
                <a:lnTo>
                  <a:pt x="0" y="1529870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true" flipV="false" rot="0">
            <a:off x="11470820" y="3807257"/>
            <a:ext cx="1739931" cy="1263625"/>
          </a:xfrm>
          <a:custGeom>
            <a:avLst/>
            <a:gdLst/>
            <a:ahLst/>
            <a:cxnLst/>
            <a:rect r="r" b="b" t="t" l="l"/>
            <a:pathLst>
              <a:path h="1263625" w="1739931">
                <a:moveTo>
                  <a:pt x="1739930" y="0"/>
                </a:moveTo>
                <a:lnTo>
                  <a:pt x="0" y="0"/>
                </a:lnTo>
                <a:lnTo>
                  <a:pt x="0" y="1263625"/>
                </a:lnTo>
                <a:lnTo>
                  <a:pt x="1739930" y="1263625"/>
                </a:lnTo>
                <a:lnTo>
                  <a:pt x="173993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9558813" y="4505262"/>
            <a:ext cx="2282412" cy="1018526"/>
          </a:xfrm>
          <a:custGeom>
            <a:avLst/>
            <a:gdLst/>
            <a:ahLst/>
            <a:cxnLst/>
            <a:rect r="r" b="b" t="t" l="l"/>
            <a:pathLst>
              <a:path h="1018526" w="2282412">
                <a:moveTo>
                  <a:pt x="0" y="0"/>
                </a:moveTo>
                <a:lnTo>
                  <a:pt x="2282412" y="0"/>
                </a:lnTo>
                <a:lnTo>
                  <a:pt x="2282412" y="1018526"/>
                </a:lnTo>
                <a:lnTo>
                  <a:pt x="0" y="1018526"/>
                </a:lnTo>
                <a:lnTo>
                  <a:pt x="0" y="0"/>
                </a:lnTo>
                <a:close/>
              </a:path>
            </a:pathLst>
          </a:custGeom>
          <a:blipFill>
            <a:blip r:embed="rId19"/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14140473" y="3268938"/>
            <a:ext cx="3192609" cy="1863685"/>
          </a:xfrm>
          <a:custGeom>
            <a:avLst/>
            <a:gdLst/>
            <a:ahLst/>
            <a:cxnLst/>
            <a:rect r="r" b="b" t="t" l="l"/>
            <a:pathLst>
              <a:path h="1863685" w="3192609">
                <a:moveTo>
                  <a:pt x="0" y="0"/>
                </a:moveTo>
                <a:lnTo>
                  <a:pt x="3192609" y="0"/>
                </a:lnTo>
                <a:lnTo>
                  <a:pt x="3192609" y="1863685"/>
                </a:lnTo>
                <a:lnTo>
                  <a:pt x="0" y="1863685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16674054" y="3208440"/>
            <a:ext cx="2471393" cy="1794849"/>
          </a:xfrm>
          <a:custGeom>
            <a:avLst/>
            <a:gdLst/>
            <a:ahLst/>
            <a:cxnLst/>
            <a:rect r="r" b="b" t="t" l="l"/>
            <a:pathLst>
              <a:path h="1794849" w="2471393">
                <a:moveTo>
                  <a:pt x="0" y="0"/>
                </a:moveTo>
                <a:lnTo>
                  <a:pt x="2471393" y="0"/>
                </a:lnTo>
                <a:lnTo>
                  <a:pt x="2471393" y="1794849"/>
                </a:lnTo>
                <a:lnTo>
                  <a:pt x="0" y="1794849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true" flipV="false" rot="0">
            <a:off x="12692479" y="3708247"/>
            <a:ext cx="2012591" cy="1461644"/>
          </a:xfrm>
          <a:custGeom>
            <a:avLst/>
            <a:gdLst/>
            <a:ahLst/>
            <a:cxnLst/>
            <a:rect r="r" b="b" t="t" l="l"/>
            <a:pathLst>
              <a:path h="1461644" w="2012591">
                <a:moveTo>
                  <a:pt x="2012591" y="0"/>
                </a:moveTo>
                <a:lnTo>
                  <a:pt x="0" y="0"/>
                </a:lnTo>
                <a:lnTo>
                  <a:pt x="0" y="1461645"/>
                </a:lnTo>
                <a:lnTo>
                  <a:pt x="2012591" y="1461645"/>
                </a:lnTo>
                <a:lnTo>
                  <a:pt x="2012591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10433887" y="3627418"/>
            <a:ext cx="4517183" cy="5442389"/>
          </a:xfrm>
          <a:custGeom>
            <a:avLst/>
            <a:gdLst/>
            <a:ahLst/>
            <a:cxnLst/>
            <a:rect r="r" b="b" t="t" l="l"/>
            <a:pathLst>
              <a:path h="5442389" w="4517183">
                <a:moveTo>
                  <a:pt x="0" y="0"/>
                </a:moveTo>
                <a:lnTo>
                  <a:pt x="4517183" y="0"/>
                </a:lnTo>
                <a:lnTo>
                  <a:pt x="4517183" y="5442389"/>
                </a:lnTo>
                <a:lnTo>
                  <a:pt x="0" y="5442389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C4ED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false" rot="0">
            <a:off x="11956532" y="1684101"/>
            <a:ext cx="5133073" cy="3169673"/>
          </a:xfrm>
          <a:custGeom>
            <a:avLst/>
            <a:gdLst/>
            <a:ahLst/>
            <a:cxnLst/>
            <a:rect r="r" b="b" t="t" l="l"/>
            <a:pathLst>
              <a:path h="3169673" w="5133073">
                <a:moveTo>
                  <a:pt x="5133073" y="0"/>
                </a:moveTo>
                <a:lnTo>
                  <a:pt x="0" y="0"/>
                </a:lnTo>
                <a:lnTo>
                  <a:pt x="0" y="3169673"/>
                </a:lnTo>
                <a:lnTo>
                  <a:pt x="5133073" y="3169673"/>
                </a:lnTo>
                <a:lnTo>
                  <a:pt x="5133073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0" y="4725420"/>
            <a:ext cx="18288000" cy="5561580"/>
          </a:xfrm>
          <a:custGeom>
            <a:avLst/>
            <a:gdLst/>
            <a:ahLst/>
            <a:cxnLst/>
            <a:rect r="r" b="b" t="t" l="l"/>
            <a:pathLst>
              <a:path h="5561580" w="18288000">
                <a:moveTo>
                  <a:pt x="0" y="0"/>
                </a:moveTo>
                <a:lnTo>
                  <a:pt x="18288000" y="0"/>
                </a:lnTo>
                <a:lnTo>
                  <a:pt x="18288000" y="5561580"/>
                </a:lnTo>
                <a:lnTo>
                  <a:pt x="0" y="556158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-138399" r="0" b="-90427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810561" y="498313"/>
            <a:ext cx="7529016" cy="4649168"/>
          </a:xfrm>
          <a:custGeom>
            <a:avLst/>
            <a:gdLst/>
            <a:ahLst/>
            <a:cxnLst/>
            <a:rect r="r" b="b" t="t" l="l"/>
            <a:pathLst>
              <a:path h="4649168" w="7529016">
                <a:moveTo>
                  <a:pt x="0" y="0"/>
                </a:moveTo>
                <a:lnTo>
                  <a:pt x="7529016" y="0"/>
                </a:lnTo>
                <a:lnTo>
                  <a:pt x="7529016" y="4649168"/>
                </a:lnTo>
                <a:lnTo>
                  <a:pt x="0" y="464916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true" flipV="false" rot="0">
            <a:off x="8018038" y="2822897"/>
            <a:ext cx="4903235" cy="1746778"/>
          </a:xfrm>
          <a:custGeom>
            <a:avLst/>
            <a:gdLst/>
            <a:ahLst/>
            <a:cxnLst/>
            <a:rect r="r" b="b" t="t" l="l"/>
            <a:pathLst>
              <a:path h="1746778" w="4903235">
                <a:moveTo>
                  <a:pt x="4903235" y="0"/>
                </a:moveTo>
                <a:lnTo>
                  <a:pt x="0" y="0"/>
                </a:lnTo>
                <a:lnTo>
                  <a:pt x="0" y="1746778"/>
                </a:lnTo>
                <a:lnTo>
                  <a:pt x="4903235" y="1746778"/>
                </a:lnTo>
                <a:lnTo>
                  <a:pt x="4903235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8157736" y="707526"/>
            <a:ext cx="2542283" cy="1086248"/>
          </a:xfrm>
          <a:custGeom>
            <a:avLst/>
            <a:gdLst/>
            <a:ahLst/>
            <a:cxnLst/>
            <a:rect r="r" b="b" t="t" l="l"/>
            <a:pathLst>
              <a:path h="1086248" w="2542283">
                <a:moveTo>
                  <a:pt x="0" y="0"/>
                </a:moveTo>
                <a:lnTo>
                  <a:pt x="2542283" y="0"/>
                </a:lnTo>
                <a:lnTo>
                  <a:pt x="2542283" y="1086249"/>
                </a:lnTo>
                <a:lnTo>
                  <a:pt x="0" y="108624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5348622" y="1684101"/>
            <a:ext cx="1615807" cy="1005840"/>
          </a:xfrm>
          <a:custGeom>
            <a:avLst/>
            <a:gdLst/>
            <a:ahLst/>
            <a:cxnLst/>
            <a:rect r="r" b="b" t="t" l="l"/>
            <a:pathLst>
              <a:path h="1005840" w="1615807">
                <a:moveTo>
                  <a:pt x="0" y="0"/>
                </a:moveTo>
                <a:lnTo>
                  <a:pt x="1615807" y="0"/>
                </a:lnTo>
                <a:lnTo>
                  <a:pt x="1615807" y="1005840"/>
                </a:lnTo>
                <a:lnTo>
                  <a:pt x="0" y="100584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0" y="3627418"/>
            <a:ext cx="18288000" cy="1387107"/>
          </a:xfrm>
          <a:custGeom>
            <a:avLst/>
            <a:gdLst/>
            <a:ahLst/>
            <a:cxnLst/>
            <a:rect r="r" b="b" t="t" l="l"/>
            <a:pathLst>
              <a:path h="1387107" w="18288000">
                <a:moveTo>
                  <a:pt x="0" y="0"/>
                </a:moveTo>
                <a:lnTo>
                  <a:pt x="18288000" y="0"/>
                </a:lnTo>
                <a:lnTo>
                  <a:pt x="18288000" y="1387107"/>
                </a:lnTo>
                <a:lnTo>
                  <a:pt x="0" y="1387107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-35962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-10800000">
            <a:off x="0" y="4439070"/>
            <a:ext cx="18288000" cy="1387107"/>
          </a:xfrm>
          <a:custGeom>
            <a:avLst/>
            <a:gdLst/>
            <a:ahLst/>
            <a:cxnLst/>
            <a:rect r="r" b="b" t="t" l="l"/>
            <a:pathLst>
              <a:path h="1387107" w="18288000">
                <a:moveTo>
                  <a:pt x="0" y="0"/>
                </a:moveTo>
                <a:lnTo>
                  <a:pt x="18288000" y="0"/>
                </a:lnTo>
                <a:lnTo>
                  <a:pt x="18288000" y="1387107"/>
                </a:lnTo>
                <a:lnTo>
                  <a:pt x="0" y="1387107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-35962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-8951" y="303160"/>
            <a:ext cx="2573175" cy="1529870"/>
          </a:xfrm>
          <a:custGeom>
            <a:avLst/>
            <a:gdLst/>
            <a:ahLst/>
            <a:cxnLst/>
            <a:rect r="r" b="b" t="t" l="l"/>
            <a:pathLst>
              <a:path h="1529870" w="2573175">
                <a:moveTo>
                  <a:pt x="0" y="0"/>
                </a:moveTo>
                <a:lnTo>
                  <a:pt x="2573175" y="0"/>
                </a:lnTo>
                <a:lnTo>
                  <a:pt x="2573175" y="1529870"/>
                </a:lnTo>
                <a:lnTo>
                  <a:pt x="0" y="1529870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true" flipV="false" rot="0">
            <a:off x="11470820" y="3807257"/>
            <a:ext cx="1739931" cy="1263625"/>
          </a:xfrm>
          <a:custGeom>
            <a:avLst/>
            <a:gdLst/>
            <a:ahLst/>
            <a:cxnLst/>
            <a:rect r="r" b="b" t="t" l="l"/>
            <a:pathLst>
              <a:path h="1263625" w="1739931">
                <a:moveTo>
                  <a:pt x="1739930" y="0"/>
                </a:moveTo>
                <a:lnTo>
                  <a:pt x="0" y="0"/>
                </a:lnTo>
                <a:lnTo>
                  <a:pt x="0" y="1263625"/>
                </a:lnTo>
                <a:lnTo>
                  <a:pt x="1739930" y="1263625"/>
                </a:lnTo>
                <a:lnTo>
                  <a:pt x="173993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9558813" y="4505262"/>
            <a:ext cx="2282412" cy="1018526"/>
          </a:xfrm>
          <a:custGeom>
            <a:avLst/>
            <a:gdLst/>
            <a:ahLst/>
            <a:cxnLst/>
            <a:rect r="r" b="b" t="t" l="l"/>
            <a:pathLst>
              <a:path h="1018526" w="2282412">
                <a:moveTo>
                  <a:pt x="0" y="0"/>
                </a:moveTo>
                <a:lnTo>
                  <a:pt x="2282412" y="0"/>
                </a:lnTo>
                <a:lnTo>
                  <a:pt x="2282412" y="1018526"/>
                </a:lnTo>
                <a:lnTo>
                  <a:pt x="0" y="1018526"/>
                </a:lnTo>
                <a:lnTo>
                  <a:pt x="0" y="0"/>
                </a:lnTo>
                <a:close/>
              </a:path>
            </a:pathLst>
          </a:custGeom>
          <a:blipFill>
            <a:blip r:embed="rId19"/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14140473" y="3268938"/>
            <a:ext cx="3192609" cy="1863685"/>
          </a:xfrm>
          <a:custGeom>
            <a:avLst/>
            <a:gdLst/>
            <a:ahLst/>
            <a:cxnLst/>
            <a:rect r="r" b="b" t="t" l="l"/>
            <a:pathLst>
              <a:path h="1863685" w="3192609">
                <a:moveTo>
                  <a:pt x="0" y="0"/>
                </a:moveTo>
                <a:lnTo>
                  <a:pt x="3192609" y="0"/>
                </a:lnTo>
                <a:lnTo>
                  <a:pt x="3192609" y="1863685"/>
                </a:lnTo>
                <a:lnTo>
                  <a:pt x="0" y="1863685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16674054" y="3208440"/>
            <a:ext cx="2471393" cy="1794849"/>
          </a:xfrm>
          <a:custGeom>
            <a:avLst/>
            <a:gdLst/>
            <a:ahLst/>
            <a:cxnLst/>
            <a:rect r="r" b="b" t="t" l="l"/>
            <a:pathLst>
              <a:path h="1794849" w="2471393">
                <a:moveTo>
                  <a:pt x="0" y="0"/>
                </a:moveTo>
                <a:lnTo>
                  <a:pt x="2471393" y="0"/>
                </a:lnTo>
                <a:lnTo>
                  <a:pt x="2471393" y="1794849"/>
                </a:lnTo>
                <a:lnTo>
                  <a:pt x="0" y="1794849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true" flipV="false" rot="0">
            <a:off x="12692479" y="3708247"/>
            <a:ext cx="2012591" cy="1461644"/>
          </a:xfrm>
          <a:custGeom>
            <a:avLst/>
            <a:gdLst/>
            <a:ahLst/>
            <a:cxnLst/>
            <a:rect r="r" b="b" t="t" l="l"/>
            <a:pathLst>
              <a:path h="1461644" w="2012591">
                <a:moveTo>
                  <a:pt x="2012591" y="0"/>
                </a:moveTo>
                <a:lnTo>
                  <a:pt x="0" y="0"/>
                </a:lnTo>
                <a:lnTo>
                  <a:pt x="0" y="1461645"/>
                </a:lnTo>
                <a:lnTo>
                  <a:pt x="2012591" y="1461645"/>
                </a:lnTo>
                <a:lnTo>
                  <a:pt x="2012591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12921273" y="4862988"/>
            <a:ext cx="4517183" cy="5442389"/>
          </a:xfrm>
          <a:custGeom>
            <a:avLst/>
            <a:gdLst/>
            <a:ahLst/>
            <a:cxnLst/>
            <a:rect r="r" b="b" t="t" l="l"/>
            <a:pathLst>
              <a:path h="5442389" w="4517183">
                <a:moveTo>
                  <a:pt x="0" y="0"/>
                </a:moveTo>
                <a:lnTo>
                  <a:pt x="4517183" y="0"/>
                </a:lnTo>
                <a:lnTo>
                  <a:pt x="4517183" y="5442388"/>
                </a:lnTo>
                <a:lnTo>
                  <a:pt x="0" y="5442388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 l="0" t="0" r="0" b="0"/>
            </a:stretch>
          </a:blipFill>
        </p:spPr>
      </p:sp>
      <p:pic>
        <p:nvPicPr>
          <p:cNvPr name="Picture 17" id="17"/>
          <p:cNvPicPr>
            <a:picLocks noChangeAspect="true"/>
          </p:cNvPicPr>
          <p:nvPr/>
        </p:nvPicPr>
        <p:blipFill>
          <a:blip r:embed="rId24"/>
          <a:srcRect l="0" t="0" r="0" b="0"/>
          <a:stretch>
            <a:fillRect/>
          </a:stretch>
        </p:blipFill>
        <p:spPr>
          <a:xfrm flipH="false" flipV="false" rot="0">
            <a:off x="10389041" y="361994"/>
            <a:ext cx="10695474" cy="9305062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C4ED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false" rot="0">
            <a:off x="11956532" y="1684101"/>
            <a:ext cx="5133073" cy="3169673"/>
          </a:xfrm>
          <a:custGeom>
            <a:avLst/>
            <a:gdLst/>
            <a:ahLst/>
            <a:cxnLst/>
            <a:rect r="r" b="b" t="t" l="l"/>
            <a:pathLst>
              <a:path h="3169673" w="5133073">
                <a:moveTo>
                  <a:pt x="5133073" y="0"/>
                </a:moveTo>
                <a:lnTo>
                  <a:pt x="0" y="0"/>
                </a:lnTo>
                <a:lnTo>
                  <a:pt x="0" y="3169673"/>
                </a:lnTo>
                <a:lnTo>
                  <a:pt x="5133073" y="3169673"/>
                </a:lnTo>
                <a:lnTo>
                  <a:pt x="5133073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0" y="4725420"/>
            <a:ext cx="18288000" cy="5561580"/>
          </a:xfrm>
          <a:custGeom>
            <a:avLst/>
            <a:gdLst/>
            <a:ahLst/>
            <a:cxnLst/>
            <a:rect r="r" b="b" t="t" l="l"/>
            <a:pathLst>
              <a:path h="5561580" w="18288000">
                <a:moveTo>
                  <a:pt x="0" y="0"/>
                </a:moveTo>
                <a:lnTo>
                  <a:pt x="18288000" y="0"/>
                </a:lnTo>
                <a:lnTo>
                  <a:pt x="18288000" y="5561580"/>
                </a:lnTo>
                <a:lnTo>
                  <a:pt x="0" y="556158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-138399" r="0" b="-90427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810561" y="498313"/>
            <a:ext cx="7529016" cy="4649168"/>
          </a:xfrm>
          <a:custGeom>
            <a:avLst/>
            <a:gdLst/>
            <a:ahLst/>
            <a:cxnLst/>
            <a:rect r="r" b="b" t="t" l="l"/>
            <a:pathLst>
              <a:path h="4649168" w="7529016">
                <a:moveTo>
                  <a:pt x="0" y="0"/>
                </a:moveTo>
                <a:lnTo>
                  <a:pt x="7529016" y="0"/>
                </a:lnTo>
                <a:lnTo>
                  <a:pt x="7529016" y="4649168"/>
                </a:lnTo>
                <a:lnTo>
                  <a:pt x="0" y="464916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true" flipV="false" rot="0">
            <a:off x="8018038" y="2822897"/>
            <a:ext cx="4903235" cy="1746778"/>
          </a:xfrm>
          <a:custGeom>
            <a:avLst/>
            <a:gdLst/>
            <a:ahLst/>
            <a:cxnLst/>
            <a:rect r="r" b="b" t="t" l="l"/>
            <a:pathLst>
              <a:path h="1746778" w="4903235">
                <a:moveTo>
                  <a:pt x="4903235" y="0"/>
                </a:moveTo>
                <a:lnTo>
                  <a:pt x="0" y="0"/>
                </a:lnTo>
                <a:lnTo>
                  <a:pt x="0" y="1746778"/>
                </a:lnTo>
                <a:lnTo>
                  <a:pt x="4903235" y="1746778"/>
                </a:lnTo>
                <a:lnTo>
                  <a:pt x="4903235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8157736" y="707526"/>
            <a:ext cx="2542283" cy="1086248"/>
          </a:xfrm>
          <a:custGeom>
            <a:avLst/>
            <a:gdLst/>
            <a:ahLst/>
            <a:cxnLst/>
            <a:rect r="r" b="b" t="t" l="l"/>
            <a:pathLst>
              <a:path h="1086248" w="2542283">
                <a:moveTo>
                  <a:pt x="0" y="0"/>
                </a:moveTo>
                <a:lnTo>
                  <a:pt x="2542283" y="0"/>
                </a:lnTo>
                <a:lnTo>
                  <a:pt x="2542283" y="1086249"/>
                </a:lnTo>
                <a:lnTo>
                  <a:pt x="0" y="108624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5348622" y="1684101"/>
            <a:ext cx="1615807" cy="1005840"/>
          </a:xfrm>
          <a:custGeom>
            <a:avLst/>
            <a:gdLst/>
            <a:ahLst/>
            <a:cxnLst/>
            <a:rect r="r" b="b" t="t" l="l"/>
            <a:pathLst>
              <a:path h="1005840" w="1615807">
                <a:moveTo>
                  <a:pt x="0" y="0"/>
                </a:moveTo>
                <a:lnTo>
                  <a:pt x="1615807" y="0"/>
                </a:lnTo>
                <a:lnTo>
                  <a:pt x="1615807" y="1005840"/>
                </a:lnTo>
                <a:lnTo>
                  <a:pt x="0" y="100584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0" y="3627418"/>
            <a:ext cx="18288000" cy="1387107"/>
          </a:xfrm>
          <a:custGeom>
            <a:avLst/>
            <a:gdLst/>
            <a:ahLst/>
            <a:cxnLst/>
            <a:rect r="r" b="b" t="t" l="l"/>
            <a:pathLst>
              <a:path h="1387107" w="18288000">
                <a:moveTo>
                  <a:pt x="0" y="0"/>
                </a:moveTo>
                <a:lnTo>
                  <a:pt x="18288000" y="0"/>
                </a:lnTo>
                <a:lnTo>
                  <a:pt x="18288000" y="1387107"/>
                </a:lnTo>
                <a:lnTo>
                  <a:pt x="0" y="1387107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-35962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-10800000">
            <a:off x="0" y="4439070"/>
            <a:ext cx="18288000" cy="1387107"/>
          </a:xfrm>
          <a:custGeom>
            <a:avLst/>
            <a:gdLst/>
            <a:ahLst/>
            <a:cxnLst/>
            <a:rect r="r" b="b" t="t" l="l"/>
            <a:pathLst>
              <a:path h="1387107" w="18288000">
                <a:moveTo>
                  <a:pt x="0" y="0"/>
                </a:moveTo>
                <a:lnTo>
                  <a:pt x="18288000" y="0"/>
                </a:lnTo>
                <a:lnTo>
                  <a:pt x="18288000" y="1387107"/>
                </a:lnTo>
                <a:lnTo>
                  <a:pt x="0" y="1387107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-35962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-8951" y="303160"/>
            <a:ext cx="2573175" cy="1529870"/>
          </a:xfrm>
          <a:custGeom>
            <a:avLst/>
            <a:gdLst/>
            <a:ahLst/>
            <a:cxnLst/>
            <a:rect r="r" b="b" t="t" l="l"/>
            <a:pathLst>
              <a:path h="1529870" w="2573175">
                <a:moveTo>
                  <a:pt x="0" y="0"/>
                </a:moveTo>
                <a:lnTo>
                  <a:pt x="2573175" y="0"/>
                </a:lnTo>
                <a:lnTo>
                  <a:pt x="2573175" y="1529870"/>
                </a:lnTo>
                <a:lnTo>
                  <a:pt x="0" y="1529870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true" flipV="false" rot="0">
            <a:off x="11470820" y="3807257"/>
            <a:ext cx="1739931" cy="1263625"/>
          </a:xfrm>
          <a:custGeom>
            <a:avLst/>
            <a:gdLst/>
            <a:ahLst/>
            <a:cxnLst/>
            <a:rect r="r" b="b" t="t" l="l"/>
            <a:pathLst>
              <a:path h="1263625" w="1739931">
                <a:moveTo>
                  <a:pt x="1739930" y="0"/>
                </a:moveTo>
                <a:lnTo>
                  <a:pt x="0" y="0"/>
                </a:lnTo>
                <a:lnTo>
                  <a:pt x="0" y="1263625"/>
                </a:lnTo>
                <a:lnTo>
                  <a:pt x="1739930" y="1263625"/>
                </a:lnTo>
                <a:lnTo>
                  <a:pt x="173993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9558813" y="4505262"/>
            <a:ext cx="2282412" cy="1018526"/>
          </a:xfrm>
          <a:custGeom>
            <a:avLst/>
            <a:gdLst/>
            <a:ahLst/>
            <a:cxnLst/>
            <a:rect r="r" b="b" t="t" l="l"/>
            <a:pathLst>
              <a:path h="1018526" w="2282412">
                <a:moveTo>
                  <a:pt x="0" y="0"/>
                </a:moveTo>
                <a:lnTo>
                  <a:pt x="2282412" y="0"/>
                </a:lnTo>
                <a:lnTo>
                  <a:pt x="2282412" y="1018526"/>
                </a:lnTo>
                <a:lnTo>
                  <a:pt x="0" y="1018526"/>
                </a:lnTo>
                <a:lnTo>
                  <a:pt x="0" y="0"/>
                </a:lnTo>
                <a:close/>
              </a:path>
            </a:pathLst>
          </a:custGeom>
          <a:blipFill>
            <a:blip r:embed="rId19"/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14140473" y="3268938"/>
            <a:ext cx="3192609" cy="1863685"/>
          </a:xfrm>
          <a:custGeom>
            <a:avLst/>
            <a:gdLst/>
            <a:ahLst/>
            <a:cxnLst/>
            <a:rect r="r" b="b" t="t" l="l"/>
            <a:pathLst>
              <a:path h="1863685" w="3192609">
                <a:moveTo>
                  <a:pt x="0" y="0"/>
                </a:moveTo>
                <a:lnTo>
                  <a:pt x="3192609" y="0"/>
                </a:lnTo>
                <a:lnTo>
                  <a:pt x="3192609" y="1863685"/>
                </a:lnTo>
                <a:lnTo>
                  <a:pt x="0" y="1863685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16674054" y="3208440"/>
            <a:ext cx="2471393" cy="1794849"/>
          </a:xfrm>
          <a:custGeom>
            <a:avLst/>
            <a:gdLst/>
            <a:ahLst/>
            <a:cxnLst/>
            <a:rect r="r" b="b" t="t" l="l"/>
            <a:pathLst>
              <a:path h="1794849" w="2471393">
                <a:moveTo>
                  <a:pt x="0" y="0"/>
                </a:moveTo>
                <a:lnTo>
                  <a:pt x="2471393" y="0"/>
                </a:lnTo>
                <a:lnTo>
                  <a:pt x="2471393" y="1794849"/>
                </a:lnTo>
                <a:lnTo>
                  <a:pt x="0" y="1794849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true" flipV="false" rot="0">
            <a:off x="12692479" y="3708247"/>
            <a:ext cx="2012591" cy="1461644"/>
          </a:xfrm>
          <a:custGeom>
            <a:avLst/>
            <a:gdLst/>
            <a:ahLst/>
            <a:cxnLst/>
            <a:rect r="r" b="b" t="t" l="l"/>
            <a:pathLst>
              <a:path h="1461644" w="2012591">
                <a:moveTo>
                  <a:pt x="2012591" y="0"/>
                </a:moveTo>
                <a:lnTo>
                  <a:pt x="0" y="0"/>
                </a:lnTo>
                <a:lnTo>
                  <a:pt x="0" y="1461645"/>
                </a:lnTo>
                <a:lnTo>
                  <a:pt x="2012591" y="1461645"/>
                </a:lnTo>
                <a:lnTo>
                  <a:pt x="2012591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12921273" y="4862988"/>
            <a:ext cx="4517183" cy="5442389"/>
          </a:xfrm>
          <a:custGeom>
            <a:avLst/>
            <a:gdLst/>
            <a:ahLst/>
            <a:cxnLst/>
            <a:rect r="r" b="b" t="t" l="l"/>
            <a:pathLst>
              <a:path h="5442389" w="4517183">
                <a:moveTo>
                  <a:pt x="0" y="0"/>
                </a:moveTo>
                <a:lnTo>
                  <a:pt x="4517183" y="0"/>
                </a:lnTo>
                <a:lnTo>
                  <a:pt x="4517183" y="5442388"/>
                </a:lnTo>
                <a:lnTo>
                  <a:pt x="0" y="5442388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 l="0" t="0" r="0" b="0"/>
            </a:stretch>
          </a:blipFill>
        </p:spPr>
      </p:sp>
      <p:pic>
        <p:nvPicPr>
          <p:cNvPr name="Picture 17" id="17"/>
          <p:cNvPicPr>
            <a:picLocks noChangeAspect="true"/>
          </p:cNvPicPr>
          <p:nvPr/>
        </p:nvPicPr>
        <p:blipFill>
          <a:blip r:embed="rId24"/>
          <a:srcRect l="0" t="0" r="0" b="0"/>
          <a:stretch>
            <a:fillRect/>
          </a:stretch>
        </p:blipFill>
        <p:spPr>
          <a:xfrm flipH="false" flipV="false" rot="0">
            <a:off x="-3241225" y="-2333751"/>
            <a:ext cx="23557259" cy="19679923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C4ED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false" rot="0">
            <a:off x="11956532" y="1684101"/>
            <a:ext cx="5133073" cy="3169673"/>
          </a:xfrm>
          <a:custGeom>
            <a:avLst/>
            <a:gdLst/>
            <a:ahLst/>
            <a:cxnLst/>
            <a:rect r="r" b="b" t="t" l="l"/>
            <a:pathLst>
              <a:path h="3169673" w="5133073">
                <a:moveTo>
                  <a:pt x="5133073" y="0"/>
                </a:moveTo>
                <a:lnTo>
                  <a:pt x="0" y="0"/>
                </a:lnTo>
                <a:lnTo>
                  <a:pt x="0" y="3169673"/>
                </a:lnTo>
                <a:lnTo>
                  <a:pt x="5133073" y="3169673"/>
                </a:lnTo>
                <a:lnTo>
                  <a:pt x="5133073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0" y="4725420"/>
            <a:ext cx="18288000" cy="5561580"/>
          </a:xfrm>
          <a:custGeom>
            <a:avLst/>
            <a:gdLst/>
            <a:ahLst/>
            <a:cxnLst/>
            <a:rect r="r" b="b" t="t" l="l"/>
            <a:pathLst>
              <a:path h="5561580" w="18288000">
                <a:moveTo>
                  <a:pt x="0" y="0"/>
                </a:moveTo>
                <a:lnTo>
                  <a:pt x="18288000" y="0"/>
                </a:lnTo>
                <a:lnTo>
                  <a:pt x="18288000" y="5561580"/>
                </a:lnTo>
                <a:lnTo>
                  <a:pt x="0" y="556158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-138399" r="0" b="-90427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810561" y="498313"/>
            <a:ext cx="7529016" cy="4649168"/>
          </a:xfrm>
          <a:custGeom>
            <a:avLst/>
            <a:gdLst/>
            <a:ahLst/>
            <a:cxnLst/>
            <a:rect r="r" b="b" t="t" l="l"/>
            <a:pathLst>
              <a:path h="4649168" w="7529016">
                <a:moveTo>
                  <a:pt x="0" y="0"/>
                </a:moveTo>
                <a:lnTo>
                  <a:pt x="7529016" y="0"/>
                </a:lnTo>
                <a:lnTo>
                  <a:pt x="7529016" y="4649168"/>
                </a:lnTo>
                <a:lnTo>
                  <a:pt x="0" y="464916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true" flipV="false" rot="0">
            <a:off x="8018038" y="2822897"/>
            <a:ext cx="4903235" cy="1746778"/>
          </a:xfrm>
          <a:custGeom>
            <a:avLst/>
            <a:gdLst/>
            <a:ahLst/>
            <a:cxnLst/>
            <a:rect r="r" b="b" t="t" l="l"/>
            <a:pathLst>
              <a:path h="1746778" w="4903235">
                <a:moveTo>
                  <a:pt x="4903235" y="0"/>
                </a:moveTo>
                <a:lnTo>
                  <a:pt x="0" y="0"/>
                </a:lnTo>
                <a:lnTo>
                  <a:pt x="0" y="1746778"/>
                </a:lnTo>
                <a:lnTo>
                  <a:pt x="4903235" y="1746778"/>
                </a:lnTo>
                <a:lnTo>
                  <a:pt x="4903235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8157736" y="707526"/>
            <a:ext cx="2542283" cy="1086248"/>
          </a:xfrm>
          <a:custGeom>
            <a:avLst/>
            <a:gdLst/>
            <a:ahLst/>
            <a:cxnLst/>
            <a:rect r="r" b="b" t="t" l="l"/>
            <a:pathLst>
              <a:path h="1086248" w="2542283">
                <a:moveTo>
                  <a:pt x="0" y="0"/>
                </a:moveTo>
                <a:lnTo>
                  <a:pt x="2542283" y="0"/>
                </a:lnTo>
                <a:lnTo>
                  <a:pt x="2542283" y="1086249"/>
                </a:lnTo>
                <a:lnTo>
                  <a:pt x="0" y="108624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5348622" y="1684101"/>
            <a:ext cx="1615807" cy="1005840"/>
          </a:xfrm>
          <a:custGeom>
            <a:avLst/>
            <a:gdLst/>
            <a:ahLst/>
            <a:cxnLst/>
            <a:rect r="r" b="b" t="t" l="l"/>
            <a:pathLst>
              <a:path h="1005840" w="1615807">
                <a:moveTo>
                  <a:pt x="0" y="0"/>
                </a:moveTo>
                <a:lnTo>
                  <a:pt x="1615807" y="0"/>
                </a:lnTo>
                <a:lnTo>
                  <a:pt x="1615807" y="1005840"/>
                </a:lnTo>
                <a:lnTo>
                  <a:pt x="0" y="100584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0" y="3627418"/>
            <a:ext cx="18288000" cy="1387107"/>
          </a:xfrm>
          <a:custGeom>
            <a:avLst/>
            <a:gdLst/>
            <a:ahLst/>
            <a:cxnLst/>
            <a:rect r="r" b="b" t="t" l="l"/>
            <a:pathLst>
              <a:path h="1387107" w="18288000">
                <a:moveTo>
                  <a:pt x="0" y="0"/>
                </a:moveTo>
                <a:lnTo>
                  <a:pt x="18288000" y="0"/>
                </a:lnTo>
                <a:lnTo>
                  <a:pt x="18288000" y="1387107"/>
                </a:lnTo>
                <a:lnTo>
                  <a:pt x="0" y="1387107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-35962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-10800000">
            <a:off x="0" y="4439070"/>
            <a:ext cx="18288000" cy="1387107"/>
          </a:xfrm>
          <a:custGeom>
            <a:avLst/>
            <a:gdLst/>
            <a:ahLst/>
            <a:cxnLst/>
            <a:rect r="r" b="b" t="t" l="l"/>
            <a:pathLst>
              <a:path h="1387107" w="18288000">
                <a:moveTo>
                  <a:pt x="0" y="0"/>
                </a:moveTo>
                <a:lnTo>
                  <a:pt x="18288000" y="0"/>
                </a:lnTo>
                <a:lnTo>
                  <a:pt x="18288000" y="1387107"/>
                </a:lnTo>
                <a:lnTo>
                  <a:pt x="0" y="1387107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-35962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-8951" y="303160"/>
            <a:ext cx="2573175" cy="1529870"/>
          </a:xfrm>
          <a:custGeom>
            <a:avLst/>
            <a:gdLst/>
            <a:ahLst/>
            <a:cxnLst/>
            <a:rect r="r" b="b" t="t" l="l"/>
            <a:pathLst>
              <a:path h="1529870" w="2573175">
                <a:moveTo>
                  <a:pt x="0" y="0"/>
                </a:moveTo>
                <a:lnTo>
                  <a:pt x="2573175" y="0"/>
                </a:lnTo>
                <a:lnTo>
                  <a:pt x="2573175" y="1529870"/>
                </a:lnTo>
                <a:lnTo>
                  <a:pt x="0" y="1529870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true" flipV="false" rot="0">
            <a:off x="11470820" y="3807257"/>
            <a:ext cx="1739931" cy="1263625"/>
          </a:xfrm>
          <a:custGeom>
            <a:avLst/>
            <a:gdLst/>
            <a:ahLst/>
            <a:cxnLst/>
            <a:rect r="r" b="b" t="t" l="l"/>
            <a:pathLst>
              <a:path h="1263625" w="1739931">
                <a:moveTo>
                  <a:pt x="1739930" y="0"/>
                </a:moveTo>
                <a:lnTo>
                  <a:pt x="0" y="0"/>
                </a:lnTo>
                <a:lnTo>
                  <a:pt x="0" y="1263625"/>
                </a:lnTo>
                <a:lnTo>
                  <a:pt x="1739930" y="1263625"/>
                </a:lnTo>
                <a:lnTo>
                  <a:pt x="173993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9558813" y="4505262"/>
            <a:ext cx="2282412" cy="1018526"/>
          </a:xfrm>
          <a:custGeom>
            <a:avLst/>
            <a:gdLst/>
            <a:ahLst/>
            <a:cxnLst/>
            <a:rect r="r" b="b" t="t" l="l"/>
            <a:pathLst>
              <a:path h="1018526" w="2282412">
                <a:moveTo>
                  <a:pt x="0" y="0"/>
                </a:moveTo>
                <a:lnTo>
                  <a:pt x="2282412" y="0"/>
                </a:lnTo>
                <a:lnTo>
                  <a:pt x="2282412" y="1018526"/>
                </a:lnTo>
                <a:lnTo>
                  <a:pt x="0" y="1018526"/>
                </a:lnTo>
                <a:lnTo>
                  <a:pt x="0" y="0"/>
                </a:lnTo>
                <a:close/>
              </a:path>
            </a:pathLst>
          </a:custGeom>
          <a:blipFill>
            <a:blip r:embed="rId19"/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14140473" y="3268938"/>
            <a:ext cx="3192609" cy="1863685"/>
          </a:xfrm>
          <a:custGeom>
            <a:avLst/>
            <a:gdLst/>
            <a:ahLst/>
            <a:cxnLst/>
            <a:rect r="r" b="b" t="t" l="l"/>
            <a:pathLst>
              <a:path h="1863685" w="3192609">
                <a:moveTo>
                  <a:pt x="0" y="0"/>
                </a:moveTo>
                <a:lnTo>
                  <a:pt x="3192609" y="0"/>
                </a:lnTo>
                <a:lnTo>
                  <a:pt x="3192609" y="1863685"/>
                </a:lnTo>
                <a:lnTo>
                  <a:pt x="0" y="1863685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16674054" y="3208440"/>
            <a:ext cx="2471393" cy="1794849"/>
          </a:xfrm>
          <a:custGeom>
            <a:avLst/>
            <a:gdLst/>
            <a:ahLst/>
            <a:cxnLst/>
            <a:rect r="r" b="b" t="t" l="l"/>
            <a:pathLst>
              <a:path h="1794849" w="2471393">
                <a:moveTo>
                  <a:pt x="0" y="0"/>
                </a:moveTo>
                <a:lnTo>
                  <a:pt x="2471393" y="0"/>
                </a:lnTo>
                <a:lnTo>
                  <a:pt x="2471393" y="1794849"/>
                </a:lnTo>
                <a:lnTo>
                  <a:pt x="0" y="1794849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true" flipV="false" rot="0">
            <a:off x="12692479" y="3708247"/>
            <a:ext cx="2012591" cy="1461644"/>
          </a:xfrm>
          <a:custGeom>
            <a:avLst/>
            <a:gdLst/>
            <a:ahLst/>
            <a:cxnLst/>
            <a:rect r="r" b="b" t="t" l="l"/>
            <a:pathLst>
              <a:path h="1461644" w="2012591">
                <a:moveTo>
                  <a:pt x="2012591" y="0"/>
                </a:moveTo>
                <a:lnTo>
                  <a:pt x="0" y="0"/>
                </a:lnTo>
                <a:lnTo>
                  <a:pt x="0" y="1461645"/>
                </a:lnTo>
                <a:lnTo>
                  <a:pt x="2012591" y="1461645"/>
                </a:lnTo>
                <a:lnTo>
                  <a:pt x="2012591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305633" y="3104982"/>
            <a:ext cx="4517183" cy="5442389"/>
          </a:xfrm>
          <a:custGeom>
            <a:avLst/>
            <a:gdLst/>
            <a:ahLst/>
            <a:cxnLst/>
            <a:rect r="r" b="b" t="t" l="l"/>
            <a:pathLst>
              <a:path h="5442389" w="4517183">
                <a:moveTo>
                  <a:pt x="0" y="0"/>
                </a:moveTo>
                <a:lnTo>
                  <a:pt x="4517182" y="0"/>
                </a:lnTo>
                <a:lnTo>
                  <a:pt x="4517182" y="5442389"/>
                </a:lnTo>
                <a:lnTo>
                  <a:pt x="0" y="5442389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7" id="17"/>
          <p:cNvSpPr txBox="true"/>
          <p:nvPr/>
        </p:nvSpPr>
        <p:spPr>
          <a:xfrm rot="0">
            <a:off x="3758034" y="5530902"/>
            <a:ext cx="14529966" cy="26749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1892"/>
              </a:lnSpc>
            </a:pPr>
            <a:r>
              <a:rPr lang="en-US" sz="15637">
                <a:solidFill>
                  <a:srgbClr val="000000"/>
                </a:solidFill>
                <a:latin typeface="League Spartan"/>
              </a:rPr>
              <a:t>VERMELHO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C4ED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false" rot="0">
            <a:off x="11956532" y="1684101"/>
            <a:ext cx="5133073" cy="3169673"/>
          </a:xfrm>
          <a:custGeom>
            <a:avLst/>
            <a:gdLst/>
            <a:ahLst/>
            <a:cxnLst/>
            <a:rect r="r" b="b" t="t" l="l"/>
            <a:pathLst>
              <a:path h="3169673" w="5133073">
                <a:moveTo>
                  <a:pt x="5133073" y="0"/>
                </a:moveTo>
                <a:lnTo>
                  <a:pt x="0" y="0"/>
                </a:lnTo>
                <a:lnTo>
                  <a:pt x="0" y="3169673"/>
                </a:lnTo>
                <a:lnTo>
                  <a:pt x="5133073" y="3169673"/>
                </a:lnTo>
                <a:lnTo>
                  <a:pt x="5133073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0" y="4725420"/>
            <a:ext cx="18288000" cy="5561580"/>
          </a:xfrm>
          <a:custGeom>
            <a:avLst/>
            <a:gdLst/>
            <a:ahLst/>
            <a:cxnLst/>
            <a:rect r="r" b="b" t="t" l="l"/>
            <a:pathLst>
              <a:path h="5561580" w="18288000">
                <a:moveTo>
                  <a:pt x="0" y="0"/>
                </a:moveTo>
                <a:lnTo>
                  <a:pt x="18288000" y="0"/>
                </a:lnTo>
                <a:lnTo>
                  <a:pt x="18288000" y="5561580"/>
                </a:lnTo>
                <a:lnTo>
                  <a:pt x="0" y="556158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-138399" r="0" b="-90427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810561" y="498313"/>
            <a:ext cx="7529016" cy="4649168"/>
          </a:xfrm>
          <a:custGeom>
            <a:avLst/>
            <a:gdLst/>
            <a:ahLst/>
            <a:cxnLst/>
            <a:rect r="r" b="b" t="t" l="l"/>
            <a:pathLst>
              <a:path h="4649168" w="7529016">
                <a:moveTo>
                  <a:pt x="0" y="0"/>
                </a:moveTo>
                <a:lnTo>
                  <a:pt x="7529016" y="0"/>
                </a:lnTo>
                <a:lnTo>
                  <a:pt x="7529016" y="4649168"/>
                </a:lnTo>
                <a:lnTo>
                  <a:pt x="0" y="464916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true" flipV="false" rot="0">
            <a:off x="8018038" y="2822897"/>
            <a:ext cx="4903235" cy="1746778"/>
          </a:xfrm>
          <a:custGeom>
            <a:avLst/>
            <a:gdLst/>
            <a:ahLst/>
            <a:cxnLst/>
            <a:rect r="r" b="b" t="t" l="l"/>
            <a:pathLst>
              <a:path h="1746778" w="4903235">
                <a:moveTo>
                  <a:pt x="4903235" y="0"/>
                </a:moveTo>
                <a:lnTo>
                  <a:pt x="0" y="0"/>
                </a:lnTo>
                <a:lnTo>
                  <a:pt x="0" y="1746778"/>
                </a:lnTo>
                <a:lnTo>
                  <a:pt x="4903235" y="1746778"/>
                </a:lnTo>
                <a:lnTo>
                  <a:pt x="4903235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8157736" y="707526"/>
            <a:ext cx="2542283" cy="1086248"/>
          </a:xfrm>
          <a:custGeom>
            <a:avLst/>
            <a:gdLst/>
            <a:ahLst/>
            <a:cxnLst/>
            <a:rect r="r" b="b" t="t" l="l"/>
            <a:pathLst>
              <a:path h="1086248" w="2542283">
                <a:moveTo>
                  <a:pt x="0" y="0"/>
                </a:moveTo>
                <a:lnTo>
                  <a:pt x="2542283" y="0"/>
                </a:lnTo>
                <a:lnTo>
                  <a:pt x="2542283" y="1086249"/>
                </a:lnTo>
                <a:lnTo>
                  <a:pt x="0" y="108624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5348622" y="1684101"/>
            <a:ext cx="1615807" cy="1005840"/>
          </a:xfrm>
          <a:custGeom>
            <a:avLst/>
            <a:gdLst/>
            <a:ahLst/>
            <a:cxnLst/>
            <a:rect r="r" b="b" t="t" l="l"/>
            <a:pathLst>
              <a:path h="1005840" w="1615807">
                <a:moveTo>
                  <a:pt x="0" y="0"/>
                </a:moveTo>
                <a:lnTo>
                  <a:pt x="1615807" y="0"/>
                </a:lnTo>
                <a:lnTo>
                  <a:pt x="1615807" y="1005840"/>
                </a:lnTo>
                <a:lnTo>
                  <a:pt x="0" y="100584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0" y="3627418"/>
            <a:ext cx="18288000" cy="1387107"/>
          </a:xfrm>
          <a:custGeom>
            <a:avLst/>
            <a:gdLst/>
            <a:ahLst/>
            <a:cxnLst/>
            <a:rect r="r" b="b" t="t" l="l"/>
            <a:pathLst>
              <a:path h="1387107" w="18288000">
                <a:moveTo>
                  <a:pt x="0" y="0"/>
                </a:moveTo>
                <a:lnTo>
                  <a:pt x="18288000" y="0"/>
                </a:lnTo>
                <a:lnTo>
                  <a:pt x="18288000" y="1387107"/>
                </a:lnTo>
                <a:lnTo>
                  <a:pt x="0" y="1387107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-35962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-10800000">
            <a:off x="0" y="4439070"/>
            <a:ext cx="18288000" cy="1387107"/>
          </a:xfrm>
          <a:custGeom>
            <a:avLst/>
            <a:gdLst/>
            <a:ahLst/>
            <a:cxnLst/>
            <a:rect r="r" b="b" t="t" l="l"/>
            <a:pathLst>
              <a:path h="1387107" w="18288000">
                <a:moveTo>
                  <a:pt x="0" y="0"/>
                </a:moveTo>
                <a:lnTo>
                  <a:pt x="18288000" y="0"/>
                </a:lnTo>
                <a:lnTo>
                  <a:pt x="18288000" y="1387107"/>
                </a:lnTo>
                <a:lnTo>
                  <a:pt x="0" y="1387107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-35962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-8951" y="303160"/>
            <a:ext cx="2573175" cy="1529870"/>
          </a:xfrm>
          <a:custGeom>
            <a:avLst/>
            <a:gdLst/>
            <a:ahLst/>
            <a:cxnLst/>
            <a:rect r="r" b="b" t="t" l="l"/>
            <a:pathLst>
              <a:path h="1529870" w="2573175">
                <a:moveTo>
                  <a:pt x="0" y="0"/>
                </a:moveTo>
                <a:lnTo>
                  <a:pt x="2573175" y="0"/>
                </a:lnTo>
                <a:lnTo>
                  <a:pt x="2573175" y="1529870"/>
                </a:lnTo>
                <a:lnTo>
                  <a:pt x="0" y="1529870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true" flipV="false" rot="0">
            <a:off x="11470820" y="3807257"/>
            <a:ext cx="1739931" cy="1263625"/>
          </a:xfrm>
          <a:custGeom>
            <a:avLst/>
            <a:gdLst/>
            <a:ahLst/>
            <a:cxnLst/>
            <a:rect r="r" b="b" t="t" l="l"/>
            <a:pathLst>
              <a:path h="1263625" w="1739931">
                <a:moveTo>
                  <a:pt x="1739930" y="0"/>
                </a:moveTo>
                <a:lnTo>
                  <a:pt x="0" y="0"/>
                </a:lnTo>
                <a:lnTo>
                  <a:pt x="0" y="1263625"/>
                </a:lnTo>
                <a:lnTo>
                  <a:pt x="1739930" y="1263625"/>
                </a:lnTo>
                <a:lnTo>
                  <a:pt x="173993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9558813" y="4505262"/>
            <a:ext cx="2282412" cy="1018526"/>
          </a:xfrm>
          <a:custGeom>
            <a:avLst/>
            <a:gdLst/>
            <a:ahLst/>
            <a:cxnLst/>
            <a:rect r="r" b="b" t="t" l="l"/>
            <a:pathLst>
              <a:path h="1018526" w="2282412">
                <a:moveTo>
                  <a:pt x="0" y="0"/>
                </a:moveTo>
                <a:lnTo>
                  <a:pt x="2282412" y="0"/>
                </a:lnTo>
                <a:lnTo>
                  <a:pt x="2282412" y="1018526"/>
                </a:lnTo>
                <a:lnTo>
                  <a:pt x="0" y="1018526"/>
                </a:lnTo>
                <a:lnTo>
                  <a:pt x="0" y="0"/>
                </a:lnTo>
                <a:close/>
              </a:path>
            </a:pathLst>
          </a:custGeom>
          <a:blipFill>
            <a:blip r:embed="rId19"/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14140473" y="3268938"/>
            <a:ext cx="3192609" cy="1863685"/>
          </a:xfrm>
          <a:custGeom>
            <a:avLst/>
            <a:gdLst/>
            <a:ahLst/>
            <a:cxnLst/>
            <a:rect r="r" b="b" t="t" l="l"/>
            <a:pathLst>
              <a:path h="1863685" w="3192609">
                <a:moveTo>
                  <a:pt x="0" y="0"/>
                </a:moveTo>
                <a:lnTo>
                  <a:pt x="3192609" y="0"/>
                </a:lnTo>
                <a:lnTo>
                  <a:pt x="3192609" y="1863685"/>
                </a:lnTo>
                <a:lnTo>
                  <a:pt x="0" y="1863685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16674054" y="3208440"/>
            <a:ext cx="2471393" cy="1794849"/>
          </a:xfrm>
          <a:custGeom>
            <a:avLst/>
            <a:gdLst/>
            <a:ahLst/>
            <a:cxnLst/>
            <a:rect r="r" b="b" t="t" l="l"/>
            <a:pathLst>
              <a:path h="1794849" w="2471393">
                <a:moveTo>
                  <a:pt x="0" y="0"/>
                </a:moveTo>
                <a:lnTo>
                  <a:pt x="2471393" y="0"/>
                </a:lnTo>
                <a:lnTo>
                  <a:pt x="2471393" y="1794849"/>
                </a:lnTo>
                <a:lnTo>
                  <a:pt x="0" y="1794849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true" flipV="false" rot="0">
            <a:off x="12692479" y="3708247"/>
            <a:ext cx="2012591" cy="1461644"/>
          </a:xfrm>
          <a:custGeom>
            <a:avLst/>
            <a:gdLst/>
            <a:ahLst/>
            <a:cxnLst/>
            <a:rect r="r" b="b" t="t" l="l"/>
            <a:pathLst>
              <a:path h="1461644" w="2012591">
                <a:moveTo>
                  <a:pt x="2012591" y="0"/>
                </a:moveTo>
                <a:lnTo>
                  <a:pt x="0" y="0"/>
                </a:lnTo>
                <a:lnTo>
                  <a:pt x="0" y="1461645"/>
                </a:lnTo>
                <a:lnTo>
                  <a:pt x="2012591" y="1461645"/>
                </a:lnTo>
                <a:lnTo>
                  <a:pt x="2012591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6953637" y="3434524"/>
            <a:ext cx="4517183" cy="5442389"/>
          </a:xfrm>
          <a:custGeom>
            <a:avLst/>
            <a:gdLst/>
            <a:ahLst/>
            <a:cxnLst/>
            <a:rect r="r" b="b" t="t" l="l"/>
            <a:pathLst>
              <a:path h="5442389" w="4517183">
                <a:moveTo>
                  <a:pt x="0" y="0"/>
                </a:moveTo>
                <a:lnTo>
                  <a:pt x="4517183" y="0"/>
                </a:lnTo>
                <a:lnTo>
                  <a:pt x="4517183" y="5442389"/>
                </a:lnTo>
                <a:lnTo>
                  <a:pt x="0" y="5442389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 l="0" t="0" r="0" b="0"/>
            </a:stretch>
          </a:blipFill>
        </p:spPr>
      </p:sp>
      <p:pic>
        <p:nvPicPr>
          <p:cNvPr name="Picture 17" id="17"/>
          <p:cNvPicPr>
            <a:picLocks noChangeAspect="true"/>
          </p:cNvPicPr>
          <p:nvPr/>
        </p:nvPicPr>
        <p:blipFill>
          <a:blip r:embed="rId24"/>
          <a:srcRect l="0" t="0" r="0" b="0"/>
          <a:stretch>
            <a:fillRect/>
          </a:stretch>
        </p:blipFill>
        <p:spPr>
          <a:xfrm flipH="false" flipV="false" rot="0">
            <a:off x="-619973" y="0"/>
            <a:ext cx="21481415" cy="12244406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C4ED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false" rot="0">
            <a:off x="11956532" y="1684101"/>
            <a:ext cx="5133073" cy="3169673"/>
          </a:xfrm>
          <a:custGeom>
            <a:avLst/>
            <a:gdLst/>
            <a:ahLst/>
            <a:cxnLst/>
            <a:rect r="r" b="b" t="t" l="l"/>
            <a:pathLst>
              <a:path h="3169673" w="5133073">
                <a:moveTo>
                  <a:pt x="5133073" y="0"/>
                </a:moveTo>
                <a:lnTo>
                  <a:pt x="0" y="0"/>
                </a:lnTo>
                <a:lnTo>
                  <a:pt x="0" y="3169673"/>
                </a:lnTo>
                <a:lnTo>
                  <a:pt x="5133073" y="3169673"/>
                </a:lnTo>
                <a:lnTo>
                  <a:pt x="5133073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0" y="4725420"/>
            <a:ext cx="18288000" cy="5561580"/>
          </a:xfrm>
          <a:custGeom>
            <a:avLst/>
            <a:gdLst/>
            <a:ahLst/>
            <a:cxnLst/>
            <a:rect r="r" b="b" t="t" l="l"/>
            <a:pathLst>
              <a:path h="5561580" w="18288000">
                <a:moveTo>
                  <a:pt x="0" y="0"/>
                </a:moveTo>
                <a:lnTo>
                  <a:pt x="18288000" y="0"/>
                </a:lnTo>
                <a:lnTo>
                  <a:pt x="18288000" y="5561580"/>
                </a:lnTo>
                <a:lnTo>
                  <a:pt x="0" y="556158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-138399" r="0" b="-90427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810561" y="498313"/>
            <a:ext cx="7529016" cy="4649168"/>
          </a:xfrm>
          <a:custGeom>
            <a:avLst/>
            <a:gdLst/>
            <a:ahLst/>
            <a:cxnLst/>
            <a:rect r="r" b="b" t="t" l="l"/>
            <a:pathLst>
              <a:path h="4649168" w="7529016">
                <a:moveTo>
                  <a:pt x="0" y="0"/>
                </a:moveTo>
                <a:lnTo>
                  <a:pt x="7529016" y="0"/>
                </a:lnTo>
                <a:lnTo>
                  <a:pt x="7529016" y="4649168"/>
                </a:lnTo>
                <a:lnTo>
                  <a:pt x="0" y="464916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true" flipV="false" rot="0">
            <a:off x="8018038" y="2822897"/>
            <a:ext cx="4903235" cy="1746778"/>
          </a:xfrm>
          <a:custGeom>
            <a:avLst/>
            <a:gdLst/>
            <a:ahLst/>
            <a:cxnLst/>
            <a:rect r="r" b="b" t="t" l="l"/>
            <a:pathLst>
              <a:path h="1746778" w="4903235">
                <a:moveTo>
                  <a:pt x="4903235" y="0"/>
                </a:moveTo>
                <a:lnTo>
                  <a:pt x="0" y="0"/>
                </a:lnTo>
                <a:lnTo>
                  <a:pt x="0" y="1746778"/>
                </a:lnTo>
                <a:lnTo>
                  <a:pt x="4903235" y="1746778"/>
                </a:lnTo>
                <a:lnTo>
                  <a:pt x="4903235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8157736" y="707526"/>
            <a:ext cx="2542283" cy="1086248"/>
          </a:xfrm>
          <a:custGeom>
            <a:avLst/>
            <a:gdLst/>
            <a:ahLst/>
            <a:cxnLst/>
            <a:rect r="r" b="b" t="t" l="l"/>
            <a:pathLst>
              <a:path h="1086248" w="2542283">
                <a:moveTo>
                  <a:pt x="0" y="0"/>
                </a:moveTo>
                <a:lnTo>
                  <a:pt x="2542283" y="0"/>
                </a:lnTo>
                <a:lnTo>
                  <a:pt x="2542283" y="1086249"/>
                </a:lnTo>
                <a:lnTo>
                  <a:pt x="0" y="108624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5348622" y="1684101"/>
            <a:ext cx="1615807" cy="1005840"/>
          </a:xfrm>
          <a:custGeom>
            <a:avLst/>
            <a:gdLst/>
            <a:ahLst/>
            <a:cxnLst/>
            <a:rect r="r" b="b" t="t" l="l"/>
            <a:pathLst>
              <a:path h="1005840" w="1615807">
                <a:moveTo>
                  <a:pt x="0" y="0"/>
                </a:moveTo>
                <a:lnTo>
                  <a:pt x="1615807" y="0"/>
                </a:lnTo>
                <a:lnTo>
                  <a:pt x="1615807" y="1005840"/>
                </a:lnTo>
                <a:lnTo>
                  <a:pt x="0" y="100584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0" y="3627418"/>
            <a:ext cx="18288000" cy="1387107"/>
          </a:xfrm>
          <a:custGeom>
            <a:avLst/>
            <a:gdLst/>
            <a:ahLst/>
            <a:cxnLst/>
            <a:rect r="r" b="b" t="t" l="l"/>
            <a:pathLst>
              <a:path h="1387107" w="18288000">
                <a:moveTo>
                  <a:pt x="0" y="0"/>
                </a:moveTo>
                <a:lnTo>
                  <a:pt x="18288000" y="0"/>
                </a:lnTo>
                <a:lnTo>
                  <a:pt x="18288000" y="1387107"/>
                </a:lnTo>
                <a:lnTo>
                  <a:pt x="0" y="1387107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-35962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-10800000">
            <a:off x="0" y="4439070"/>
            <a:ext cx="18288000" cy="1387107"/>
          </a:xfrm>
          <a:custGeom>
            <a:avLst/>
            <a:gdLst/>
            <a:ahLst/>
            <a:cxnLst/>
            <a:rect r="r" b="b" t="t" l="l"/>
            <a:pathLst>
              <a:path h="1387107" w="18288000">
                <a:moveTo>
                  <a:pt x="0" y="0"/>
                </a:moveTo>
                <a:lnTo>
                  <a:pt x="18288000" y="0"/>
                </a:lnTo>
                <a:lnTo>
                  <a:pt x="18288000" y="1387107"/>
                </a:lnTo>
                <a:lnTo>
                  <a:pt x="0" y="1387107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-35962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-8951" y="303160"/>
            <a:ext cx="2573175" cy="1529870"/>
          </a:xfrm>
          <a:custGeom>
            <a:avLst/>
            <a:gdLst/>
            <a:ahLst/>
            <a:cxnLst/>
            <a:rect r="r" b="b" t="t" l="l"/>
            <a:pathLst>
              <a:path h="1529870" w="2573175">
                <a:moveTo>
                  <a:pt x="0" y="0"/>
                </a:moveTo>
                <a:lnTo>
                  <a:pt x="2573175" y="0"/>
                </a:lnTo>
                <a:lnTo>
                  <a:pt x="2573175" y="1529870"/>
                </a:lnTo>
                <a:lnTo>
                  <a:pt x="0" y="1529870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true" flipV="false" rot="0">
            <a:off x="11470820" y="3807257"/>
            <a:ext cx="1739931" cy="1263625"/>
          </a:xfrm>
          <a:custGeom>
            <a:avLst/>
            <a:gdLst/>
            <a:ahLst/>
            <a:cxnLst/>
            <a:rect r="r" b="b" t="t" l="l"/>
            <a:pathLst>
              <a:path h="1263625" w="1739931">
                <a:moveTo>
                  <a:pt x="1739930" y="0"/>
                </a:moveTo>
                <a:lnTo>
                  <a:pt x="0" y="0"/>
                </a:lnTo>
                <a:lnTo>
                  <a:pt x="0" y="1263625"/>
                </a:lnTo>
                <a:lnTo>
                  <a:pt x="1739930" y="1263625"/>
                </a:lnTo>
                <a:lnTo>
                  <a:pt x="173993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9558813" y="4505262"/>
            <a:ext cx="2282412" cy="1018526"/>
          </a:xfrm>
          <a:custGeom>
            <a:avLst/>
            <a:gdLst/>
            <a:ahLst/>
            <a:cxnLst/>
            <a:rect r="r" b="b" t="t" l="l"/>
            <a:pathLst>
              <a:path h="1018526" w="2282412">
                <a:moveTo>
                  <a:pt x="0" y="0"/>
                </a:moveTo>
                <a:lnTo>
                  <a:pt x="2282412" y="0"/>
                </a:lnTo>
                <a:lnTo>
                  <a:pt x="2282412" y="1018526"/>
                </a:lnTo>
                <a:lnTo>
                  <a:pt x="0" y="1018526"/>
                </a:lnTo>
                <a:lnTo>
                  <a:pt x="0" y="0"/>
                </a:lnTo>
                <a:close/>
              </a:path>
            </a:pathLst>
          </a:custGeom>
          <a:blipFill>
            <a:blip r:embed="rId19"/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14140473" y="3268938"/>
            <a:ext cx="3192609" cy="1863685"/>
          </a:xfrm>
          <a:custGeom>
            <a:avLst/>
            <a:gdLst/>
            <a:ahLst/>
            <a:cxnLst/>
            <a:rect r="r" b="b" t="t" l="l"/>
            <a:pathLst>
              <a:path h="1863685" w="3192609">
                <a:moveTo>
                  <a:pt x="0" y="0"/>
                </a:moveTo>
                <a:lnTo>
                  <a:pt x="3192609" y="0"/>
                </a:lnTo>
                <a:lnTo>
                  <a:pt x="3192609" y="1863685"/>
                </a:lnTo>
                <a:lnTo>
                  <a:pt x="0" y="1863685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16674054" y="3208440"/>
            <a:ext cx="2471393" cy="1794849"/>
          </a:xfrm>
          <a:custGeom>
            <a:avLst/>
            <a:gdLst/>
            <a:ahLst/>
            <a:cxnLst/>
            <a:rect r="r" b="b" t="t" l="l"/>
            <a:pathLst>
              <a:path h="1794849" w="2471393">
                <a:moveTo>
                  <a:pt x="0" y="0"/>
                </a:moveTo>
                <a:lnTo>
                  <a:pt x="2471393" y="0"/>
                </a:lnTo>
                <a:lnTo>
                  <a:pt x="2471393" y="1794849"/>
                </a:lnTo>
                <a:lnTo>
                  <a:pt x="0" y="1794849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true" flipV="false" rot="0">
            <a:off x="12692479" y="3708247"/>
            <a:ext cx="2012591" cy="1461644"/>
          </a:xfrm>
          <a:custGeom>
            <a:avLst/>
            <a:gdLst/>
            <a:ahLst/>
            <a:cxnLst/>
            <a:rect r="r" b="b" t="t" l="l"/>
            <a:pathLst>
              <a:path h="1461644" w="2012591">
                <a:moveTo>
                  <a:pt x="2012591" y="0"/>
                </a:moveTo>
                <a:lnTo>
                  <a:pt x="0" y="0"/>
                </a:lnTo>
                <a:lnTo>
                  <a:pt x="0" y="1461645"/>
                </a:lnTo>
                <a:lnTo>
                  <a:pt x="2012591" y="1461645"/>
                </a:lnTo>
                <a:lnTo>
                  <a:pt x="2012591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13770817" y="3696286"/>
            <a:ext cx="4517183" cy="5442389"/>
          </a:xfrm>
          <a:custGeom>
            <a:avLst/>
            <a:gdLst/>
            <a:ahLst/>
            <a:cxnLst/>
            <a:rect r="r" b="b" t="t" l="l"/>
            <a:pathLst>
              <a:path h="5442389" w="4517183">
                <a:moveTo>
                  <a:pt x="0" y="0"/>
                </a:moveTo>
                <a:lnTo>
                  <a:pt x="4517183" y="0"/>
                </a:lnTo>
                <a:lnTo>
                  <a:pt x="4517183" y="5442389"/>
                </a:lnTo>
                <a:lnTo>
                  <a:pt x="0" y="5442389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 l="0" t="0" r="0" b="0"/>
            </a:stretch>
          </a:blipFill>
        </p:spPr>
      </p:sp>
      <p:pic>
        <p:nvPicPr>
          <p:cNvPr name="Picture 17" id="17"/>
          <p:cNvPicPr>
            <a:picLocks noChangeAspect="true"/>
          </p:cNvPicPr>
          <p:nvPr/>
        </p:nvPicPr>
        <p:blipFill>
          <a:blip r:embed="rId24"/>
          <a:srcRect l="0" t="0" r="0" b="0"/>
          <a:stretch>
            <a:fillRect/>
          </a:stretch>
        </p:blipFill>
        <p:spPr>
          <a:xfrm flipH="false" flipV="false" rot="0">
            <a:off x="-388156" y="2187021"/>
            <a:ext cx="16417565" cy="9358012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C4ED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false" rot="0">
            <a:off x="11956532" y="1684101"/>
            <a:ext cx="5133073" cy="3169673"/>
          </a:xfrm>
          <a:custGeom>
            <a:avLst/>
            <a:gdLst/>
            <a:ahLst/>
            <a:cxnLst/>
            <a:rect r="r" b="b" t="t" l="l"/>
            <a:pathLst>
              <a:path h="3169673" w="5133073">
                <a:moveTo>
                  <a:pt x="5133073" y="0"/>
                </a:moveTo>
                <a:lnTo>
                  <a:pt x="0" y="0"/>
                </a:lnTo>
                <a:lnTo>
                  <a:pt x="0" y="3169673"/>
                </a:lnTo>
                <a:lnTo>
                  <a:pt x="5133073" y="3169673"/>
                </a:lnTo>
                <a:lnTo>
                  <a:pt x="5133073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0" y="4725420"/>
            <a:ext cx="18288000" cy="5561580"/>
          </a:xfrm>
          <a:custGeom>
            <a:avLst/>
            <a:gdLst/>
            <a:ahLst/>
            <a:cxnLst/>
            <a:rect r="r" b="b" t="t" l="l"/>
            <a:pathLst>
              <a:path h="5561580" w="18288000">
                <a:moveTo>
                  <a:pt x="0" y="0"/>
                </a:moveTo>
                <a:lnTo>
                  <a:pt x="18288000" y="0"/>
                </a:lnTo>
                <a:lnTo>
                  <a:pt x="18288000" y="5561580"/>
                </a:lnTo>
                <a:lnTo>
                  <a:pt x="0" y="556158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-138399" r="0" b="-90427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810561" y="498313"/>
            <a:ext cx="7529016" cy="4649168"/>
          </a:xfrm>
          <a:custGeom>
            <a:avLst/>
            <a:gdLst/>
            <a:ahLst/>
            <a:cxnLst/>
            <a:rect r="r" b="b" t="t" l="l"/>
            <a:pathLst>
              <a:path h="4649168" w="7529016">
                <a:moveTo>
                  <a:pt x="0" y="0"/>
                </a:moveTo>
                <a:lnTo>
                  <a:pt x="7529016" y="0"/>
                </a:lnTo>
                <a:lnTo>
                  <a:pt x="7529016" y="4649168"/>
                </a:lnTo>
                <a:lnTo>
                  <a:pt x="0" y="464916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true" flipV="false" rot="0">
            <a:off x="8018038" y="2822897"/>
            <a:ext cx="4903235" cy="1746778"/>
          </a:xfrm>
          <a:custGeom>
            <a:avLst/>
            <a:gdLst/>
            <a:ahLst/>
            <a:cxnLst/>
            <a:rect r="r" b="b" t="t" l="l"/>
            <a:pathLst>
              <a:path h="1746778" w="4903235">
                <a:moveTo>
                  <a:pt x="4903235" y="0"/>
                </a:moveTo>
                <a:lnTo>
                  <a:pt x="0" y="0"/>
                </a:lnTo>
                <a:lnTo>
                  <a:pt x="0" y="1746778"/>
                </a:lnTo>
                <a:lnTo>
                  <a:pt x="4903235" y="1746778"/>
                </a:lnTo>
                <a:lnTo>
                  <a:pt x="4903235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8157736" y="707526"/>
            <a:ext cx="2542283" cy="1086248"/>
          </a:xfrm>
          <a:custGeom>
            <a:avLst/>
            <a:gdLst/>
            <a:ahLst/>
            <a:cxnLst/>
            <a:rect r="r" b="b" t="t" l="l"/>
            <a:pathLst>
              <a:path h="1086248" w="2542283">
                <a:moveTo>
                  <a:pt x="0" y="0"/>
                </a:moveTo>
                <a:lnTo>
                  <a:pt x="2542283" y="0"/>
                </a:lnTo>
                <a:lnTo>
                  <a:pt x="2542283" y="1086249"/>
                </a:lnTo>
                <a:lnTo>
                  <a:pt x="0" y="108624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5348622" y="1684101"/>
            <a:ext cx="1615807" cy="1005840"/>
          </a:xfrm>
          <a:custGeom>
            <a:avLst/>
            <a:gdLst/>
            <a:ahLst/>
            <a:cxnLst/>
            <a:rect r="r" b="b" t="t" l="l"/>
            <a:pathLst>
              <a:path h="1005840" w="1615807">
                <a:moveTo>
                  <a:pt x="0" y="0"/>
                </a:moveTo>
                <a:lnTo>
                  <a:pt x="1615807" y="0"/>
                </a:lnTo>
                <a:lnTo>
                  <a:pt x="1615807" y="1005840"/>
                </a:lnTo>
                <a:lnTo>
                  <a:pt x="0" y="100584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0" y="3627418"/>
            <a:ext cx="18288000" cy="1387107"/>
          </a:xfrm>
          <a:custGeom>
            <a:avLst/>
            <a:gdLst/>
            <a:ahLst/>
            <a:cxnLst/>
            <a:rect r="r" b="b" t="t" l="l"/>
            <a:pathLst>
              <a:path h="1387107" w="18288000">
                <a:moveTo>
                  <a:pt x="0" y="0"/>
                </a:moveTo>
                <a:lnTo>
                  <a:pt x="18288000" y="0"/>
                </a:lnTo>
                <a:lnTo>
                  <a:pt x="18288000" y="1387107"/>
                </a:lnTo>
                <a:lnTo>
                  <a:pt x="0" y="1387107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-35962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-10800000">
            <a:off x="0" y="4439070"/>
            <a:ext cx="18288000" cy="1387107"/>
          </a:xfrm>
          <a:custGeom>
            <a:avLst/>
            <a:gdLst/>
            <a:ahLst/>
            <a:cxnLst/>
            <a:rect r="r" b="b" t="t" l="l"/>
            <a:pathLst>
              <a:path h="1387107" w="18288000">
                <a:moveTo>
                  <a:pt x="0" y="0"/>
                </a:moveTo>
                <a:lnTo>
                  <a:pt x="18288000" y="0"/>
                </a:lnTo>
                <a:lnTo>
                  <a:pt x="18288000" y="1387107"/>
                </a:lnTo>
                <a:lnTo>
                  <a:pt x="0" y="1387107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-35962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-8951" y="303160"/>
            <a:ext cx="2573175" cy="1529870"/>
          </a:xfrm>
          <a:custGeom>
            <a:avLst/>
            <a:gdLst/>
            <a:ahLst/>
            <a:cxnLst/>
            <a:rect r="r" b="b" t="t" l="l"/>
            <a:pathLst>
              <a:path h="1529870" w="2573175">
                <a:moveTo>
                  <a:pt x="0" y="0"/>
                </a:moveTo>
                <a:lnTo>
                  <a:pt x="2573175" y="0"/>
                </a:lnTo>
                <a:lnTo>
                  <a:pt x="2573175" y="1529870"/>
                </a:lnTo>
                <a:lnTo>
                  <a:pt x="0" y="1529870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true" flipV="false" rot="0">
            <a:off x="11470820" y="3807257"/>
            <a:ext cx="1739931" cy="1263625"/>
          </a:xfrm>
          <a:custGeom>
            <a:avLst/>
            <a:gdLst/>
            <a:ahLst/>
            <a:cxnLst/>
            <a:rect r="r" b="b" t="t" l="l"/>
            <a:pathLst>
              <a:path h="1263625" w="1739931">
                <a:moveTo>
                  <a:pt x="1739930" y="0"/>
                </a:moveTo>
                <a:lnTo>
                  <a:pt x="0" y="0"/>
                </a:lnTo>
                <a:lnTo>
                  <a:pt x="0" y="1263625"/>
                </a:lnTo>
                <a:lnTo>
                  <a:pt x="1739930" y="1263625"/>
                </a:lnTo>
                <a:lnTo>
                  <a:pt x="173993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9558813" y="4505262"/>
            <a:ext cx="2282412" cy="1018526"/>
          </a:xfrm>
          <a:custGeom>
            <a:avLst/>
            <a:gdLst/>
            <a:ahLst/>
            <a:cxnLst/>
            <a:rect r="r" b="b" t="t" l="l"/>
            <a:pathLst>
              <a:path h="1018526" w="2282412">
                <a:moveTo>
                  <a:pt x="0" y="0"/>
                </a:moveTo>
                <a:lnTo>
                  <a:pt x="2282412" y="0"/>
                </a:lnTo>
                <a:lnTo>
                  <a:pt x="2282412" y="1018526"/>
                </a:lnTo>
                <a:lnTo>
                  <a:pt x="0" y="1018526"/>
                </a:lnTo>
                <a:lnTo>
                  <a:pt x="0" y="0"/>
                </a:lnTo>
                <a:close/>
              </a:path>
            </a:pathLst>
          </a:custGeom>
          <a:blipFill>
            <a:blip r:embed="rId19"/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14140473" y="3268938"/>
            <a:ext cx="3192609" cy="1863685"/>
          </a:xfrm>
          <a:custGeom>
            <a:avLst/>
            <a:gdLst/>
            <a:ahLst/>
            <a:cxnLst/>
            <a:rect r="r" b="b" t="t" l="l"/>
            <a:pathLst>
              <a:path h="1863685" w="3192609">
                <a:moveTo>
                  <a:pt x="0" y="0"/>
                </a:moveTo>
                <a:lnTo>
                  <a:pt x="3192609" y="0"/>
                </a:lnTo>
                <a:lnTo>
                  <a:pt x="3192609" y="1863685"/>
                </a:lnTo>
                <a:lnTo>
                  <a:pt x="0" y="1863685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16674054" y="3208440"/>
            <a:ext cx="2471393" cy="1794849"/>
          </a:xfrm>
          <a:custGeom>
            <a:avLst/>
            <a:gdLst/>
            <a:ahLst/>
            <a:cxnLst/>
            <a:rect r="r" b="b" t="t" l="l"/>
            <a:pathLst>
              <a:path h="1794849" w="2471393">
                <a:moveTo>
                  <a:pt x="0" y="0"/>
                </a:moveTo>
                <a:lnTo>
                  <a:pt x="2471393" y="0"/>
                </a:lnTo>
                <a:lnTo>
                  <a:pt x="2471393" y="1794849"/>
                </a:lnTo>
                <a:lnTo>
                  <a:pt x="0" y="1794849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true" flipV="false" rot="0">
            <a:off x="12692479" y="3708247"/>
            <a:ext cx="2012591" cy="1461644"/>
          </a:xfrm>
          <a:custGeom>
            <a:avLst/>
            <a:gdLst/>
            <a:ahLst/>
            <a:cxnLst/>
            <a:rect r="r" b="b" t="t" l="l"/>
            <a:pathLst>
              <a:path h="1461644" w="2012591">
                <a:moveTo>
                  <a:pt x="2012591" y="0"/>
                </a:moveTo>
                <a:lnTo>
                  <a:pt x="0" y="0"/>
                </a:lnTo>
                <a:lnTo>
                  <a:pt x="0" y="1461645"/>
                </a:lnTo>
                <a:lnTo>
                  <a:pt x="2012591" y="1461645"/>
                </a:lnTo>
                <a:lnTo>
                  <a:pt x="2012591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305633" y="3708247"/>
            <a:ext cx="4517183" cy="5442389"/>
          </a:xfrm>
          <a:custGeom>
            <a:avLst/>
            <a:gdLst/>
            <a:ahLst/>
            <a:cxnLst/>
            <a:rect r="r" b="b" t="t" l="l"/>
            <a:pathLst>
              <a:path h="5442389" w="4517183">
                <a:moveTo>
                  <a:pt x="0" y="0"/>
                </a:moveTo>
                <a:lnTo>
                  <a:pt x="4517182" y="0"/>
                </a:lnTo>
                <a:lnTo>
                  <a:pt x="4517182" y="5442389"/>
                </a:lnTo>
                <a:lnTo>
                  <a:pt x="0" y="5442389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C4ED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false" rot="0">
            <a:off x="11956532" y="1684101"/>
            <a:ext cx="5133073" cy="3169673"/>
          </a:xfrm>
          <a:custGeom>
            <a:avLst/>
            <a:gdLst/>
            <a:ahLst/>
            <a:cxnLst/>
            <a:rect r="r" b="b" t="t" l="l"/>
            <a:pathLst>
              <a:path h="3169673" w="5133073">
                <a:moveTo>
                  <a:pt x="5133073" y="0"/>
                </a:moveTo>
                <a:lnTo>
                  <a:pt x="0" y="0"/>
                </a:lnTo>
                <a:lnTo>
                  <a:pt x="0" y="3169673"/>
                </a:lnTo>
                <a:lnTo>
                  <a:pt x="5133073" y="3169673"/>
                </a:lnTo>
                <a:lnTo>
                  <a:pt x="5133073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0" y="4725420"/>
            <a:ext cx="18288000" cy="5561580"/>
          </a:xfrm>
          <a:custGeom>
            <a:avLst/>
            <a:gdLst/>
            <a:ahLst/>
            <a:cxnLst/>
            <a:rect r="r" b="b" t="t" l="l"/>
            <a:pathLst>
              <a:path h="5561580" w="18288000">
                <a:moveTo>
                  <a:pt x="0" y="0"/>
                </a:moveTo>
                <a:lnTo>
                  <a:pt x="18288000" y="0"/>
                </a:lnTo>
                <a:lnTo>
                  <a:pt x="18288000" y="5561580"/>
                </a:lnTo>
                <a:lnTo>
                  <a:pt x="0" y="556158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-138399" r="0" b="-90427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810561" y="498313"/>
            <a:ext cx="7529016" cy="4649168"/>
          </a:xfrm>
          <a:custGeom>
            <a:avLst/>
            <a:gdLst/>
            <a:ahLst/>
            <a:cxnLst/>
            <a:rect r="r" b="b" t="t" l="l"/>
            <a:pathLst>
              <a:path h="4649168" w="7529016">
                <a:moveTo>
                  <a:pt x="0" y="0"/>
                </a:moveTo>
                <a:lnTo>
                  <a:pt x="7529016" y="0"/>
                </a:lnTo>
                <a:lnTo>
                  <a:pt x="7529016" y="4649168"/>
                </a:lnTo>
                <a:lnTo>
                  <a:pt x="0" y="464916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true" flipV="false" rot="0">
            <a:off x="8018038" y="2822897"/>
            <a:ext cx="4903235" cy="1746778"/>
          </a:xfrm>
          <a:custGeom>
            <a:avLst/>
            <a:gdLst/>
            <a:ahLst/>
            <a:cxnLst/>
            <a:rect r="r" b="b" t="t" l="l"/>
            <a:pathLst>
              <a:path h="1746778" w="4903235">
                <a:moveTo>
                  <a:pt x="4903235" y="0"/>
                </a:moveTo>
                <a:lnTo>
                  <a:pt x="0" y="0"/>
                </a:lnTo>
                <a:lnTo>
                  <a:pt x="0" y="1746778"/>
                </a:lnTo>
                <a:lnTo>
                  <a:pt x="4903235" y="1746778"/>
                </a:lnTo>
                <a:lnTo>
                  <a:pt x="4903235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8157736" y="707526"/>
            <a:ext cx="2542283" cy="1086248"/>
          </a:xfrm>
          <a:custGeom>
            <a:avLst/>
            <a:gdLst/>
            <a:ahLst/>
            <a:cxnLst/>
            <a:rect r="r" b="b" t="t" l="l"/>
            <a:pathLst>
              <a:path h="1086248" w="2542283">
                <a:moveTo>
                  <a:pt x="0" y="0"/>
                </a:moveTo>
                <a:lnTo>
                  <a:pt x="2542283" y="0"/>
                </a:lnTo>
                <a:lnTo>
                  <a:pt x="2542283" y="1086249"/>
                </a:lnTo>
                <a:lnTo>
                  <a:pt x="0" y="108624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5348622" y="1684101"/>
            <a:ext cx="1615807" cy="1005840"/>
          </a:xfrm>
          <a:custGeom>
            <a:avLst/>
            <a:gdLst/>
            <a:ahLst/>
            <a:cxnLst/>
            <a:rect r="r" b="b" t="t" l="l"/>
            <a:pathLst>
              <a:path h="1005840" w="1615807">
                <a:moveTo>
                  <a:pt x="0" y="0"/>
                </a:moveTo>
                <a:lnTo>
                  <a:pt x="1615807" y="0"/>
                </a:lnTo>
                <a:lnTo>
                  <a:pt x="1615807" y="1005840"/>
                </a:lnTo>
                <a:lnTo>
                  <a:pt x="0" y="100584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0" y="3627418"/>
            <a:ext cx="18288000" cy="1387107"/>
          </a:xfrm>
          <a:custGeom>
            <a:avLst/>
            <a:gdLst/>
            <a:ahLst/>
            <a:cxnLst/>
            <a:rect r="r" b="b" t="t" l="l"/>
            <a:pathLst>
              <a:path h="1387107" w="18288000">
                <a:moveTo>
                  <a:pt x="0" y="0"/>
                </a:moveTo>
                <a:lnTo>
                  <a:pt x="18288000" y="0"/>
                </a:lnTo>
                <a:lnTo>
                  <a:pt x="18288000" y="1387107"/>
                </a:lnTo>
                <a:lnTo>
                  <a:pt x="0" y="1387107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-35962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-10800000">
            <a:off x="0" y="4439070"/>
            <a:ext cx="18288000" cy="1387107"/>
          </a:xfrm>
          <a:custGeom>
            <a:avLst/>
            <a:gdLst/>
            <a:ahLst/>
            <a:cxnLst/>
            <a:rect r="r" b="b" t="t" l="l"/>
            <a:pathLst>
              <a:path h="1387107" w="18288000">
                <a:moveTo>
                  <a:pt x="0" y="0"/>
                </a:moveTo>
                <a:lnTo>
                  <a:pt x="18288000" y="0"/>
                </a:lnTo>
                <a:lnTo>
                  <a:pt x="18288000" y="1387107"/>
                </a:lnTo>
                <a:lnTo>
                  <a:pt x="0" y="1387107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-35962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-8951" y="303160"/>
            <a:ext cx="2573175" cy="1529870"/>
          </a:xfrm>
          <a:custGeom>
            <a:avLst/>
            <a:gdLst/>
            <a:ahLst/>
            <a:cxnLst/>
            <a:rect r="r" b="b" t="t" l="l"/>
            <a:pathLst>
              <a:path h="1529870" w="2573175">
                <a:moveTo>
                  <a:pt x="0" y="0"/>
                </a:moveTo>
                <a:lnTo>
                  <a:pt x="2573175" y="0"/>
                </a:lnTo>
                <a:lnTo>
                  <a:pt x="2573175" y="1529870"/>
                </a:lnTo>
                <a:lnTo>
                  <a:pt x="0" y="1529870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true" flipV="false" rot="0">
            <a:off x="11470820" y="3807257"/>
            <a:ext cx="1739931" cy="1263625"/>
          </a:xfrm>
          <a:custGeom>
            <a:avLst/>
            <a:gdLst/>
            <a:ahLst/>
            <a:cxnLst/>
            <a:rect r="r" b="b" t="t" l="l"/>
            <a:pathLst>
              <a:path h="1263625" w="1739931">
                <a:moveTo>
                  <a:pt x="1739930" y="0"/>
                </a:moveTo>
                <a:lnTo>
                  <a:pt x="0" y="0"/>
                </a:lnTo>
                <a:lnTo>
                  <a:pt x="0" y="1263625"/>
                </a:lnTo>
                <a:lnTo>
                  <a:pt x="1739930" y="1263625"/>
                </a:lnTo>
                <a:lnTo>
                  <a:pt x="173993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9558813" y="4505262"/>
            <a:ext cx="2282412" cy="1018526"/>
          </a:xfrm>
          <a:custGeom>
            <a:avLst/>
            <a:gdLst/>
            <a:ahLst/>
            <a:cxnLst/>
            <a:rect r="r" b="b" t="t" l="l"/>
            <a:pathLst>
              <a:path h="1018526" w="2282412">
                <a:moveTo>
                  <a:pt x="0" y="0"/>
                </a:moveTo>
                <a:lnTo>
                  <a:pt x="2282412" y="0"/>
                </a:lnTo>
                <a:lnTo>
                  <a:pt x="2282412" y="1018526"/>
                </a:lnTo>
                <a:lnTo>
                  <a:pt x="0" y="1018526"/>
                </a:lnTo>
                <a:lnTo>
                  <a:pt x="0" y="0"/>
                </a:lnTo>
                <a:close/>
              </a:path>
            </a:pathLst>
          </a:custGeom>
          <a:blipFill>
            <a:blip r:embed="rId19"/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14140473" y="3268938"/>
            <a:ext cx="3192609" cy="1863685"/>
          </a:xfrm>
          <a:custGeom>
            <a:avLst/>
            <a:gdLst/>
            <a:ahLst/>
            <a:cxnLst/>
            <a:rect r="r" b="b" t="t" l="l"/>
            <a:pathLst>
              <a:path h="1863685" w="3192609">
                <a:moveTo>
                  <a:pt x="0" y="0"/>
                </a:moveTo>
                <a:lnTo>
                  <a:pt x="3192609" y="0"/>
                </a:lnTo>
                <a:lnTo>
                  <a:pt x="3192609" y="1863685"/>
                </a:lnTo>
                <a:lnTo>
                  <a:pt x="0" y="1863685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16674054" y="3208440"/>
            <a:ext cx="2471393" cy="1794849"/>
          </a:xfrm>
          <a:custGeom>
            <a:avLst/>
            <a:gdLst/>
            <a:ahLst/>
            <a:cxnLst/>
            <a:rect r="r" b="b" t="t" l="l"/>
            <a:pathLst>
              <a:path h="1794849" w="2471393">
                <a:moveTo>
                  <a:pt x="0" y="0"/>
                </a:moveTo>
                <a:lnTo>
                  <a:pt x="2471393" y="0"/>
                </a:lnTo>
                <a:lnTo>
                  <a:pt x="2471393" y="1794849"/>
                </a:lnTo>
                <a:lnTo>
                  <a:pt x="0" y="1794849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true" flipV="false" rot="0">
            <a:off x="12692479" y="3708247"/>
            <a:ext cx="2012591" cy="1461644"/>
          </a:xfrm>
          <a:custGeom>
            <a:avLst/>
            <a:gdLst/>
            <a:ahLst/>
            <a:cxnLst/>
            <a:rect r="r" b="b" t="t" l="l"/>
            <a:pathLst>
              <a:path h="1461644" w="2012591">
                <a:moveTo>
                  <a:pt x="2012591" y="0"/>
                </a:moveTo>
                <a:lnTo>
                  <a:pt x="0" y="0"/>
                </a:lnTo>
                <a:lnTo>
                  <a:pt x="0" y="1461645"/>
                </a:lnTo>
                <a:lnTo>
                  <a:pt x="2012591" y="1461645"/>
                </a:lnTo>
                <a:lnTo>
                  <a:pt x="2012591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7439349" y="3815911"/>
            <a:ext cx="4517183" cy="5442389"/>
          </a:xfrm>
          <a:custGeom>
            <a:avLst/>
            <a:gdLst/>
            <a:ahLst/>
            <a:cxnLst/>
            <a:rect r="r" b="b" t="t" l="l"/>
            <a:pathLst>
              <a:path h="5442389" w="4517183">
                <a:moveTo>
                  <a:pt x="0" y="0"/>
                </a:moveTo>
                <a:lnTo>
                  <a:pt x="4517183" y="0"/>
                </a:lnTo>
                <a:lnTo>
                  <a:pt x="4517183" y="5442389"/>
                </a:lnTo>
                <a:lnTo>
                  <a:pt x="0" y="5442389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C4ED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false" rot="0">
            <a:off x="11956532" y="1684101"/>
            <a:ext cx="5133073" cy="3169673"/>
          </a:xfrm>
          <a:custGeom>
            <a:avLst/>
            <a:gdLst/>
            <a:ahLst/>
            <a:cxnLst/>
            <a:rect r="r" b="b" t="t" l="l"/>
            <a:pathLst>
              <a:path h="3169673" w="5133073">
                <a:moveTo>
                  <a:pt x="5133073" y="0"/>
                </a:moveTo>
                <a:lnTo>
                  <a:pt x="0" y="0"/>
                </a:lnTo>
                <a:lnTo>
                  <a:pt x="0" y="3169673"/>
                </a:lnTo>
                <a:lnTo>
                  <a:pt x="5133073" y="3169673"/>
                </a:lnTo>
                <a:lnTo>
                  <a:pt x="5133073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0" y="4725420"/>
            <a:ext cx="18288000" cy="5561580"/>
          </a:xfrm>
          <a:custGeom>
            <a:avLst/>
            <a:gdLst/>
            <a:ahLst/>
            <a:cxnLst/>
            <a:rect r="r" b="b" t="t" l="l"/>
            <a:pathLst>
              <a:path h="5561580" w="18288000">
                <a:moveTo>
                  <a:pt x="0" y="0"/>
                </a:moveTo>
                <a:lnTo>
                  <a:pt x="18288000" y="0"/>
                </a:lnTo>
                <a:lnTo>
                  <a:pt x="18288000" y="5561580"/>
                </a:lnTo>
                <a:lnTo>
                  <a:pt x="0" y="556158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-138399" r="0" b="-90427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810561" y="498313"/>
            <a:ext cx="7529016" cy="4649168"/>
          </a:xfrm>
          <a:custGeom>
            <a:avLst/>
            <a:gdLst/>
            <a:ahLst/>
            <a:cxnLst/>
            <a:rect r="r" b="b" t="t" l="l"/>
            <a:pathLst>
              <a:path h="4649168" w="7529016">
                <a:moveTo>
                  <a:pt x="0" y="0"/>
                </a:moveTo>
                <a:lnTo>
                  <a:pt x="7529016" y="0"/>
                </a:lnTo>
                <a:lnTo>
                  <a:pt x="7529016" y="4649168"/>
                </a:lnTo>
                <a:lnTo>
                  <a:pt x="0" y="464916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true" flipV="false" rot="0">
            <a:off x="8018038" y="2822897"/>
            <a:ext cx="4903235" cy="1746778"/>
          </a:xfrm>
          <a:custGeom>
            <a:avLst/>
            <a:gdLst/>
            <a:ahLst/>
            <a:cxnLst/>
            <a:rect r="r" b="b" t="t" l="l"/>
            <a:pathLst>
              <a:path h="1746778" w="4903235">
                <a:moveTo>
                  <a:pt x="4903235" y="0"/>
                </a:moveTo>
                <a:lnTo>
                  <a:pt x="0" y="0"/>
                </a:lnTo>
                <a:lnTo>
                  <a:pt x="0" y="1746778"/>
                </a:lnTo>
                <a:lnTo>
                  <a:pt x="4903235" y="1746778"/>
                </a:lnTo>
                <a:lnTo>
                  <a:pt x="4903235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8157736" y="707526"/>
            <a:ext cx="2542283" cy="1086248"/>
          </a:xfrm>
          <a:custGeom>
            <a:avLst/>
            <a:gdLst/>
            <a:ahLst/>
            <a:cxnLst/>
            <a:rect r="r" b="b" t="t" l="l"/>
            <a:pathLst>
              <a:path h="1086248" w="2542283">
                <a:moveTo>
                  <a:pt x="0" y="0"/>
                </a:moveTo>
                <a:lnTo>
                  <a:pt x="2542283" y="0"/>
                </a:lnTo>
                <a:lnTo>
                  <a:pt x="2542283" y="1086249"/>
                </a:lnTo>
                <a:lnTo>
                  <a:pt x="0" y="108624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5348622" y="1684101"/>
            <a:ext cx="1615807" cy="1005840"/>
          </a:xfrm>
          <a:custGeom>
            <a:avLst/>
            <a:gdLst/>
            <a:ahLst/>
            <a:cxnLst/>
            <a:rect r="r" b="b" t="t" l="l"/>
            <a:pathLst>
              <a:path h="1005840" w="1615807">
                <a:moveTo>
                  <a:pt x="0" y="0"/>
                </a:moveTo>
                <a:lnTo>
                  <a:pt x="1615807" y="0"/>
                </a:lnTo>
                <a:lnTo>
                  <a:pt x="1615807" y="1005840"/>
                </a:lnTo>
                <a:lnTo>
                  <a:pt x="0" y="100584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0" y="3627418"/>
            <a:ext cx="18288000" cy="1387107"/>
          </a:xfrm>
          <a:custGeom>
            <a:avLst/>
            <a:gdLst/>
            <a:ahLst/>
            <a:cxnLst/>
            <a:rect r="r" b="b" t="t" l="l"/>
            <a:pathLst>
              <a:path h="1387107" w="18288000">
                <a:moveTo>
                  <a:pt x="0" y="0"/>
                </a:moveTo>
                <a:lnTo>
                  <a:pt x="18288000" y="0"/>
                </a:lnTo>
                <a:lnTo>
                  <a:pt x="18288000" y="1387107"/>
                </a:lnTo>
                <a:lnTo>
                  <a:pt x="0" y="1387107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-35962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-10800000">
            <a:off x="0" y="4439070"/>
            <a:ext cx="18288000" cy="1387107"/>
          </a:xfrm>
          <a:custGeom>
            <a:avLst/>
            <a:gdLst/>
            <a:ahLst/>
            <a:cxnLst/>
            <a:rect r="r" b="b" t="t" l="l"/>
            <a:pathLst>
              <a:path h="1387107" w="18288000">
                <a:moveTo>
                  <a:pt x="0" y="0"/>
                </a:moveTo>
                <a:lnTo>
                  <a:pt x="18288000" y="0"/>
                </a:lnTo>
                <a:lnTo>
                  <a:pt x="18288000" y="1387107"/>
                </a:lnTo>
                <a:lnTo>
                  <a:pt x="0" y="1387107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-35962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-8951" y="303160"/>
            <a:ext cx="2573175" cy="1529870"/>
          </a:xfrm>
          <a:custGeom>
            <a:avLst/>
            <a:gdLst/>
            <a:ahLst/>
            <a:cxnLst/>
            <a:rect r="r" b="b" t="t" l="l"/>
            <a:pathLst>
              <a:path h="1529870" w="2573175">
                <a:moveTo>
                  <a:pt x="0" y="0"/>
                </a:moveTo>
                <a:lnTo>
                  <a:pt x="2573175" y="0"/>
                </a:lnTo>
                <a:lnTo>
                  <a:pt x="2573175" y="1529870"/>
                </a:lnTo>
                <a:lnTo>
                  <a:pt x="0" y="1529870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true" flipV="false" rot="0">
            <a:off x="11470820" y="3807257"/>
            <a:ext cx="1739931" cy="1263625"/>
          </a:xfrm>
          <a:custGeom>
            <a:avLst/>
            <a:gdLst/>
            <a:ahLst/>
            <a:cxnLst/>
            <a:rect r="r" b="b" t="t" l="l"/>
            <a:pathLst>
              <a:path h="1263625" w="1739931">
                <a:moveTo>
                  <a:pt x="1739930" y="0"/>
                </a:moveTo>
                <a:lnTo>
                  <a:pt x="0" y="0"/>
                </a:lnTo>
                <a:lnTo>
                  <a:pt x="0" y="1263625"/>
                </a:lnTo>
                <a:lnTo>
                  <a:pt x="1739930" y="1263625"/>
                </a:lnTo>
                <a:lnTo>
                  <a:pt x="173993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9558813" y="4505262"/>
            <a:ext cx="2282412" cy="1018526"/>
          </a:xfrm>
          <a:custGeom>
            <a:avLst/>
            <a:gdLst/>
            <a:ahLst/>
            <a:cxnLst/>
            <a:rect r="r" b="b" t="t" l="l"/>
            <a:pathLst>
              <a:path h="1018526" w="2282412">
                <a:moveTo>
                  <a:pt x="0" y="0"/>
                </a:moveTo>
                <a:lnTo>
                  <a:pt x="2282412" y="0"/>
                </a:lnTo>
                <a:lnTo>
                  <a:pt x="2282412" y="1018526"/>
                </a:lnTo>
                <a:lnTo>
                  <a:pt x="0" y="1018526"/>
                </a:lnTo>
                <a:lnTo>
                  <a:pt x="0" y="0"/>
                </a:lnTo>
                <a:close/>
              </a:path>
            </a:pathLst>
          </a:custGeom>
          <a:blipFill>
            <a:blip r:embed="rId19"/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14140473" y="3268938"/>
            <a:ext cx="3192609" cy="1863685"/>
          </a:xfrm>
          <a:custGeom>
            <a:avLst/>
            <a:gdLst/>
            <a:ahLst/>
            <a:cxnLst/>
            <a:rect r="r" b="b" t="t" l="l"/>
            <a:pathLst>
              <a:path h="1863685" w="3192609">
                <a:moveTo>
                  <a:pt x="0" y="0"/>
                </a:moveTo>
                <a:lnTo>
                  <a:pt x="3192609" y="0"/>
                </a:lnTo>
                <a:lnTo>
                  <a:pt x="3192609" y="1863685"/>
                </a:lnTo>
                <a:lnTo>
                  <a:pt x="0" y="1863685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16674054" y="3208440"/>
            <a:ext cx="2471393" cy="1794849"/>
          </a:xfrm>
          <a:custGeom>
            <a:avLst/>
            <a:gdLst/>
            <a:ahLst/>
            <a:cxnLst/>
            <a:rect r="r" b="b" t="t" l="l"/>
            <a:pathLst>
              <a:path h="1794849" w="2471393">
                <a:moveTo>
                  <a:pt x="0" y="0"/>
                </a:moveTo>
                <a:lnTo>
                  <a:pt x="2471393" y="0"/>
                </a:lnTo>
                <a:lnTo>
                  <a:pt x="2471393" y="1794849"/>
                </a:lnTo>
                <a:lnTo>
                  <a:pt x="0" y="1794849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true" flipV="false" rot="0">
            <a:off x="12692479" y="3708247"/>
            <a:ext cx="2012591" cy="1461644"/>
          </a:xfrm>
          <a:custGeom>
            <a:avLst/>
            <a:gdLst/>
            <a:ahLst/>
            <a:cxnLst/>
            <a:rect r="r" b="b" t="t" l="l"/>
            <a:pathLst>
              <a:path h="1461644" w="2012591">
                <a:moveTo>
                  <a:pt x="2012591" y="0"/>
                </a:moveTo>
                <a:lnTo>
                  <a:pt x="0" y="0"/>
                </a:lnTo>
                <a:lnTo>
                  <a:pt x="0" y="1461645"/>
                </a:lnTo>
                <a:lnTo>
                  <a:pt x="2012591" y="1461645"/>
                </a:lnTo>
                <a:lnTo>
                  <a:pt x="2012591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10248224" y="3627418"/>
            <a:ext cx="4517183" cy="5442389"/>
          </a:xfrm>
          <a:custGeom>
            <a:avLst/>
            <a:gdLst/>
            <a:ahLst/>
            <a:cxnLst/>
            <a:rect r="r" b="b" t="t" l="l"/>
            <a:pathLst>
              <a:path h="5442389" w="4517183">
                <a:moveTo>
                  <a:pt x="0" y="0"/>
                </a:moveTo>
                <a:lnTo>
                  <a:pt x="4517183" y="0"/>
                </a:lnTo>
                <a:lnTo>
                  <a:pt x="4517183" y="5442389"/>
                </a:lnTo>
                <a:lnTo>
                  <a:pt x="0" y="5442389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C4ED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false" rot="0">
            <a:off x="11956532" y="1684101"/>
            <a:ext cx="5133073" cy="3169673"/>
          </a:xfrm>
          <a:custGeom>
            <a:avLst/>
            <a:gdLst/>
            <a:ahLst/>
            <a:cxnLst/>
            <a:rect r="r" b="b" t="t" l="l"/>
            <a:pathLst>
              <a:path h="3169673" w="5133073">
                <a:moveTo>
                  <a:pt x="5133073" y="0"/>
                </a:moveTo>
                <a:lnTo>
                  <a:pt x="0" y="0"/>
                </a:lnTo>
                <a:lnTo>
                  <a:pt x="0" y="3169673"/>
                </a:lnTo>
                <a:lnTo>
                  <a:pt x="5133073" y="3169673"/>
                </a:lnTo>
                <a:lnTo>
                  <a:pt x="5133073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0" y="4725420"/>
            <a:ext cx="18288000" cy="5561580"/>
          </a:xfrm>
          <a:custGeom>
            <a:avLst/>
            <a:gdLst/>
            <a:ahLst/>
            <a:cxnLst/>
            <a:rect r="r" b="b" t="t" l="l"/>
            <a:pathLst>
              <a:path h="5561580" w="18288000">
                <a:moveTo>
                  <a:pt x="0" y="0"/>
                </a:moveTo>
                <a:lnTo>
                  <a:pt x="18288000" y="0"/>
                </a:lnTo>
                <a:lnTo>
                  <a:pt x="18288000" y="5561580"/>
                </a:lnTo>
                <a:lnTo>
                  <a:pt x="0" y="556158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-138399" r="0" b="-90427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810561" y="498313"/>
            <a:ext cx="7529016" cy="4649168"/>
          </a:xfrm>
          <a:custGeom>
            <a:avLst/>
            <a:gdLst/>
            <a:ahLst/>
            <a:cxnLst/>
            <a:rect r="r" b="b" t="t" l="l"/>
            <a:pathLst>
              <a:path h="4649168" w="7529016">
                <a:moveTo>
                  <a:pt x="0" y="0"/>
                </a:moveTo>
                <a:lnTo>
                  <a:pt x="7529016" y="0"/>
                </a:lnTo>
                <a:lnTo>
                  <a:pt x="7529016" y="4649168"/>
                </a:lnTo>
                <a:lnTo>
                  <a:pt x="0" y="464916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true" flipV="false" rot="0">
            <a:off x="8018038" y="2822897"/>
            <a:ext cx="4903235" cy="1746778"/>
          </a:xfrm>
          <a:custGeom>
            <a:avLst/>
            <a:gdLst/>
            <a:ahLst/>
            <a:cxnLst/>
            <a:rect r="r" b="b" t="t" l="l"/>
            <a:pathLst>
              <a:path h="1746778" w="4903235">
                <a:moveTo>
                  <a:pt x="4903235" y="0"/>
                </a:moveTo>
                <a:lnTo>
                  <a:pt x="0" y="0"/>
                </a:lnTo>
                <a:lnTo>
                  <a:pt x="0" y="1746778"/>
                </a:lnTo>
                <a:lnTo>
                  <a:pt x="4903235" y="1746778"/>
                </a:lnTo>
                <a:lnTo>
                  <a:pt x="4903235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8157736" y="707526"/>
            <a:ext cx="2542283" cy="1086248"/>
          </a:xfrm>
          <a:custGeom>
            <a:avLst/>
            <a:gdLst/>
            <a:ahLst/>
            <a:cxnLst/>
            <a:rect r="r" b="b" t="t" l="l"/>
            <a:pathLst>
              <a:path h="1086248" w="2542283">
                <a:moveTo>
                  <a:pt x="0" y="0"/>
                </a:moveTo>
                <a:lnTo>
                  <a:pt x="2542283" y="0"/>
                </a:lnTo>
                <a:lnTo>
                  <a:pt x="2542283" y="1086249"/>
                </a:lnTo>
                <a:lnTo>
                  <a:pt x="0" y="108624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5348622" y="1684101"/>
            <a:ext cx="1615807" cy="1005840"/>
          </a:xfrm>
          <a:custGeom>
            <a:avLst/>
            <a:gdLst/>
            <a:ahLst/>
            <a:cxnLst/>
            <a:rect r="r" b="b" t="t" l="l"/>
            <a:pathLst>
              <a:path h="1005840" w="1615807">
                <a:moveTo>
                  <a:pt x="0" y="0"/>
                </a:moveTo>
                <a:lnTo>
                  <a:pt x="1615807" y="0"/>
                </a:lnTo>
                <a:lnTo>
                  <a:pt x="1615807" y="1005840"/>
                </a:lnTo>
                <a:lnTo>
                  <a:pt x="0" y="100584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0" y="3627418"/>
            <a:ext cx="18288000" cy="1387107"/>
          </a:xfrm>
          <a:custGeom>
            <a:avLst/>
            <a:gdLst/>
            <a:ahLst/>
            <a:cxnLst/>
            <a:rect r="r" b="b" t="t" l="l"/>
            <a:pathLst>
              <a:path h="1387107" w="18288000">
                <a:moveTo>
                  <a:pt x="0" y="0"/>
                </a:moveTo>
                <a:lnTo>
                  <a:pt x="18288000" y="0"/>
                </a:lnTo>
                <a:lnTo>
                  <a:pt x="18288000" y="1387107"/>
                </a:lnTo>
                <a:lnTo>
                  <a:pt x="0" y="1387107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-35962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-10800000">
            <a:off x="0" y="4439070"/>
            <a:ext cx="18288000" cy="1387107"/>
          </a:xfrm>
          <a:custGeom>
            <a:avLst/>
            <a:gdLst/>
            <a:ahLst/>
            <a:cxnLst/>
            <a:rect r="r" b="b" t="t" l="l"/>
            <a:pathLst>
              <a:path h="1387107" w="18288000">
                <a:moveTo>
                  <a:pt x="0" y="0"/>
                </a:moveTo>
                <a:lnTo>
                  <a:pt x="18288000" y="0"/>
                </a:lnTo>
                <a:lnTo>
                  <a:pt x="18288000" y="1387107"/>
                </a:lnTo>
                <a:lnTo>
                  <a:pt x="0" y="1387107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-35962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-8951" y="303160"/>
            <a:ext cx="2573175" cy="1529870"/>
          </a:xfrm>
          <a:custGeom>
            <a:avLst/>
            <a:gdLst/>
            <a:ahLst/>
            <a:cxnLst/>
            <a:rect r="r" b="b" t="t" l="l"/>
            <a:pathLst>
              <a:path h="1529870" w="2573175">
                <a:moveTo>
                  <a:pt x="0" y="0"/>
                </a:moveTo>
                <a:lnTo>
                  <a:pt x="2573175" y="0"/>
                </a:lnTo>
                <a:lnTo>
                  <a:pt x="2573175" y="1529870"/>
                </a:lnTo>
                <a:lnTo>
                  <a:pt x="0" y="1529870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true" flipV="false" rot="0">
            <a:off x="11470820" y="3807257"/>
            <a:ext cx="1739931" cy="1263625"/>
          </a:xfrm>
          <a:custGeom>
            <a:avLst/>
            <a:gdLst/>
            <a:ahLst/>
            <a:cxnLst/>
            <a:rect r="r" b="b" t="t" l="l"/>
            <a:pathLst>
              <a:path h="1263625" w="1739931">
                <a:moveTo>
                  <a:pt x="1739930" y="0"/>
                </a:moveTo>
                <a:lnTo>
                  <a:pt x="0" y="0"/>
                </a:lnTo>
                <a:lnTo>
                  <a:pt x="0" y="1263625"/>
                </a:lnTo>
                <a:lnTo>
                  <a:pt x="1739930" y="1263625"/>
                </a:lnTo>
                <a:lnTo>
                  <a:pt x="173993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9558813" y="4505262"/>
            <a:ext cx="2282412" cy="1018526"/>
          </a:xfrm>
          <a:custGeom>
            <a:avLst/>
            <a:gdLst/>
            <a:ahLst/>
            <a:cxnLst/>
            <a:rect r="r" b="b" t="t" l="l"/>
            <a:pathLst>
              <a:path h="1018526" w="2282412">
                <a:moveTo>
                  <a:pt x="0" y="0"/>
                </a:moveTo>
                <a:lnTo>
                  <a:pt x="2282412" y="0"/>
                </a:lnTo>
                <a:lnTo>
                  <a:pt x="2282412" y="1018526"/>
                </a:lnTo>
                <a:lnTo>
                  <a:pt x="0" y="1018526"/>
                </a:lnTo>
                <a:lnTo>
                  <a:pt x="0" y="0"/>
                </a:lnTo>
                <a:close/>
              </a:path>
            </a:pathLst>
          </a:custGeom>
          <a:blipFill>
            <a:blip r:embed="rId19"/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14140473" y="3268938"/>
            <a:ext cx="3192609" cy="1863685"/>
          </a:xfrm>
          <a:custGeom>
            <a:avLst/>
            <a:gdLst/>
            <a:ahLst/>
            <a:cxnLst/>
            <a:rect r="r" b="b" t="t" l="l"/>
            <a:pathLst>
              <a:path h="1863685" w="3192609">
                <a:moveTo>
                  <a:pt x="0" y="0"/>
                </a:moveTo>
                <a:lnTo>
                  <a:pt x="3192609" y="0"/>
                </a:lnTo>
                <a:lnTo>
                  <a:pt x="3192609" y="1863685"/>
                </a:lnTo>
                <a:lnTo>
                  <a:pt x="0" y="1863685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16674054" y="3208440"/>
            <a:ext cx="2471393" cy="1794849"/>
          </a:xfrm>
          <a:custGeom>
            <a:avLst/>
            <a:gdLst/>
            <a:ahLst/>
            <a:cxnLst/>
            <a:rect r="r" b="b" t="t" l="l"/>
            <a:pathLst>
              <a:path h="1794849" w="2471393">
                <a:moveTo>
                  <a:pt x="0" y="0"/>
                </a:moveTo>
                <a:lnTo>
                  <a:pt x="2471393" y="0"/>
                </a:lnTo>
                <a:lnTo>
                  <a:pt x="2471393" y="1794849"/>
                </a:lnTo>
                <a:lnTo>
                  <a:pt x="0" y="1794849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true" flipV="false" rot="0">
            <a:off x="12692479" y="3708247"/>
            <a:ext cx="2012591" cy="1461644"/>
          </a:xfrm>
          <a:custGeom>
            <a:avLst/>
            <a:gdLst/>
            <a:ahLst/>
            <a:cxnLst/>
            <a:rect r="r" b="b" t="t" l="l"/>
            <a:pathLst>
              <a:path h="1461644" w="2012591">
                <a:moveTo>
                  <a:pt x="2012591" y="0"/>
                </a:moveTo>
                <a:lnTo>
                  <a:pt x="0" y="0"/>
                </a:lnTo>
                <a:lnTo>
                  <a:pt x="0" y="1461645"/>
                </a:lnTo>
                <a:lnTo>
                  <a:pt x="2012591" y="1461645"/>
                </a:lnTo>
                <a:lnTo>
                  <a:pt x="2012591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14140473" y="3627418"/>
            <a:ext cx="4517183" cy="5442389"/>
          </a:xfrm>
          <a:custGeom>
            <a:avLst/>
            <a:gdLst/>
            <a:ahLst/>
            <a:cxnLst/>
            <a:rect r="r" b="b" t="t" l="l"/>
            <a:pathLst>
              <a:path h="5442389" w="4517183">
                <a:moveTo>
                  <a:pt x="0" y="0"/>
                </a:moveTo>
                <a:lnTo>
                  <a:pt x="4517183" y="0"/>
                </a:lnTo>
                <a:lnTo>
                  <a:pt x="4517183" y="5442389"/>
                </a:lnTo>
                <a:lnTo>
                  <a:pt x="0" y="5442389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 l="0" t="0" r="0" b="0"/>
            </a:stretch>
          </a:blipFill>
        </p:spPr>
      </p:sp>
      <p:pic>
        <p:nvPicPr>
          <p:cNvPr name="Picture 17" id="17"/>
          <p:cNvPicPr>
            <a:picLocks noChangeAspect="true"/>
          </p:cNvPicPr>
          <p:nvPr/>
        </p:nvPicPr>
        <p:blipFill>
          <a:blip r:embed="rId24"/>
          <a:srcRect l="0" t="0" r="0" b="0"/>
          <a:stretch>
            <a:fillRect/>
          </a:stretch>
        </p:blipFill>
        <p:spPr>
          <a:xfrm flipH="false" flipV="false" rot="0">
            <a:off x="10389041" y="361994"/>
            <a:ext cx="10695474" cy="9305062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C4ED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false" rot="0">
            <a:off x="11956532" y="1684101"/>
            <a:ext cx="5133073" cy="3169673"/>
          </a:xfrm>
          <a:custGeom>
            <a:avLst/>
            <a:gdLst/>
            <a:ahLst/>
            <a:cxnLst/>
            <a:rect r="r" b="b" t="t" l="l"/>
            <a:pathLst>
              <a:path h="3169673" w="5133073">
                <a:moveTo>
                  <a:pt x="5133073" y="0"/>
                </a:moveTo>
                <a:lnTo>
                  <a:pt x="0" y="0"/>
                </a:lnTo>
                <a:lnTo>
                  <a:pt x="0" y="3169673"/>
                </a:lnTo>
                <a:lnTo>
                  <a:pt x="5133073" y="3169673"/>
                </a:lnTo>
                <a:lnTo>
                  <a:pt x="5133073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0" y="4725420"/>
            <a:ext cx="18288000" cy="5561580"/>
          </a:xfrm>
          <a:custGeom>
            <a:avLst/>
            <a:gdLst/>
            <a:ahLst/>
            <a:cxnLst/>
            <a:rect r="r" b="b" t="t" l="l"/>
            <a:pathLst>
              <a:path h="5561580" w="18288000">
                <a:moveTo>
                  <a:pt x="0" y="0"/>
                </a:moveTo>
                <a:lnTo>
                  <a:pt x="18288000" y="0"/>
                </a:lnTo>
                <a:lnTo>
                  <a:pt x="18288000" y="5561580"/>
                </a:lnTo>
                <a:lnTo>
                  <a:pt x="0" y="556158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-138399" r="0" b="-90427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810561" y="498313"/>
            <a:ext cx="7529016" cy="4649168"/>
          </a:xfrm>
          <a:custGeom>
            <a:avLst/>
            <a:gdLst/>
            <a:ahLst/>
            <a:cxnLst/>
            <a:rect r="r" b="b" t="t" l="l"/>
            <a:pathLst>
              <a:path h="4649168" w="7529016">
                <a:moveTo>
                  <a:pt x="0" y="0"/>
                </a:moveTo>
                <a:lnTo>
                  <a:pt x="7529016" y="0"/>
                </a:lnTo>
                <a:lnTo>
                  <a:pt x="7529016" y="4649168"/>
                </a:lnTo>
                <a:lnTo>
                  <a:pt x="0" y="464916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true" flipV="false" rot="0">
            <a:off x="8018038" y="2822897"/>
            <a:ext cx="4903235" cy="1746778"/>
          </a:xfrm>
          <a:custGeom>
            <a:avLst/>
            <a:gdLst/>
            <a:ahLst/>
            <a:cxnLst/>
            <a:rect r="r" b="b" t="t" l="l"/>
            <a:pathLst>
              <a:path h="1746778" w="4903235">
                <a:moveTo>
                  <a:pt x="4903235" y="0"/>
                </a:moveTo>
                <a:lnTo>
                  <a:pt x="0" y="0"/>
                </a:lnTo>
                <a:lnTo>
                  <a:pt x="0" y="1746778"/>
                </a:lnTo>
                <a:lnTo>
                  <a:pt x="4903235" y="1746778"/>
                </a:lnTo>
                <a:lnTo>
                  <a:pt x="4903235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8157736" y="707526"/>
            <a:ext cx="2542283" cy="1086248"/>
          </a:xfrm>
          <a:custGeom>
            <a:avLst/>
            <a:gdLst/>
            <a:ahLst/>
            <a:cxnLst/>
            <a:rect r="r" b="b" t="t" l="l"/>
            <a:pathLst>
              <a:path h="1086248" w="2542283">
                <a:moveTo>
                  <a:pt x="0" y="0"/>
                </a:moveTo>
                <a:lnTo>
                  <a:pt x="2542283" y="0"/>
                </a:lnTo>
                <a:lnTo>
                  <a:pt x="2542283" y="1086249"/>
                </a:lnTo>
                <a:lnTo>
                  <a:pt x="0" y="108624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5348622" y="1684101"/>
            <a:ext cx="1615807" cy="1005840"/>
          </a:xfrm>
          <a:custGeom>
            <a:avLst/>
            <a:gdLst/>
            <a:ahLst/>
            <a:cxnLst/>
            <a:rect r="r" b="b" t="t" l="l"/>
            <a:pathLst>
              <a:path h="1005840" w="1615807">
                <a:moveTo>
                  <a:pt x="0" y="0"/>
                </a:moveTo>
                <a:lnTo>
                  <a:pt x="1615807" y="0"/>
                </a:lnTo>
                <a:lnTo>
                  <a:pt x="1615807" y="1005840"/>
                </a:lnTo>
                <a:lnTo>
                  <a:pt x="0" y="100584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0" y="3627418"/>
            <a:ext cx="18288000" cy="1387107"/>
          </a:xfrm>
          <a:custGeom>
            <a:avLst/>
            <a:gdLst/>
            <a:ahLst/>
            <a:cxnLst/>
            <a:rect r="r" b="b" t="t" l="l"/>
            <a:pathLst>
              <a:path h="1387107" w="18288000">
                <a:moveTo>
                  <a:pt x="0" y="0"/>
                </a:moveTo>
                <a:lnTo>
                  <a:pt x="18288000" y="0"/>
                </a:lnTo>
                <a:lnTo>
                  <a:pt x="18288000" y="1387107"/>
                </a:lnTo>
                <a:lnTo>
                  <a:pt x="0" y="1387107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-35962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-10800000">
            <a:off x="0" y="4439070"/>
            <a:ext cx="18288000" cy="1387107"/>
          </a:xfrm>
          <a:custGeom>
            <a:avLst/>
            <a:gdLst/>
            <a:ahLst/>
            <a:cxnLst/>
            <a:rect r="r" b="b" t="t" l="l"/>
            <a:pathLst>
              <a:path h="1387107" w="18288000">
                <a:moveTo>
                  <a:pt x="0" y="0"/>
                </a:moveTo>
                <a:lnTo>
                  <a:pt x="18288000" y="0"/>
                </a:lnTo>
                <a:lnTo>
                  <a:pt x="18288000" y="1387107"/>
                </a:lnTo>
                <a:lnTo>
                  <a:pt x="0" y="1387107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-35962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-8951" y="303160"/>
            <a:ext cx="2573175" cy="1529870"/>
          </a:xfrm>
          <a:custGeom>
            <a:avLst/>
            <a:gdLst/>
            <a:ahLst/>
            <a:cxnLst/>
            <a:rect r="r" b="b" t="t" l="l"/>
            <a:pathLst>
              <a:path h="1529870" w="2573175">
                <a:moveTo>
                  <a:pt x="0" y="0"/>
                </a:moveTo>
                <a:lnTo>
                  <a:pt x="2573175" y="0"/>
                </a:lnTo>
                <a:lnTo>
                  <a:pt x="2573175" y="1529870"/>
                </a:lnTo>
                <a:lnTo>
                  <a:pt x="0" y="1529870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true" flipV="false" rot="0">
            <a:off x="11470820" y="3807257"/>
            <a:ext cx="1739931" cy="1263625"/>
          </a:xfrm>
          <a:custGeom>
            <a:avLst/>
            <a:gdLst/>
            <a:ahLst/>
            <a:cxnLst/>
            <a:rect r="r" b="b" t="t" l="l"/>
            <a:pathLst>
              <a:path h="1263625" w="1739931">
                <a:moveTo>
                  <a:pt x="1739930" y="0"/>
                </a:moveTo>
                <a:lnTo>
                  <a:pt x="0" y="0"/>
                </a:lnTo>
                <a:lnTo>
                  <a:pt x="0" y="1263625"/>
                </a:lnTo>
                <a:lnTo>
                  <a:pt x="1739930" y="1263625"/>
                </a:lnTo>
                <a:lnTo>
                  <a:pt x="173993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9558813" y="4505262"/>
            <a:ext cx="2282412" cy="1018526"/>
          </a:xfrm>
          <a:custGeom>
            <a:avLst/>
            <a:gdLst/>
            <a:ahLst/>
            <a:cxnLst/>
            <a:rect r="r" b="b" t="t" l="l"/>
            <a:pathLst>
              <a:path h="1018526" w="2282412">
                <a:moveTo>
                  <a:pt x="0" y="0"/>
                </a:moveTo>
                <a:lnTo>
                  <a:pt x="2282412" y="0"/>
                </a:lnTo>
                <a:lnTo>
                  <a:pt x="2282412" y="1018526"/>
                </a:lnTo>
                <a:lnTo>
                  <a:pt x="0" y="1018526"/>
                </a:lnTo>
                <a:lnTo>
                  <a:pt x="0" y="0"/>
                </a:lnTo>
                <a:close/>
              </a:path>
            </a:pathLst>
          </a:custGeom>
          <a:blipFill>
            <a:blip r:embed="rId19"/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14140473" y="3268938"/>
            <a:ext cx="3192609" cy="1863685"/>
          </a:xfrm>
          <a:custGeom>
            <a:avLst/>
            <a:gdLst/>
            <a:ahLst/>
            <a:cxnLst/>
            <a:rect r="r" b="b" t="t" l="l"/>
            <a:pathLst>
              <a:path h="1863685" w="3192609">
                <a:moveTo>
                  <a:pt x="0" y="0"/>
                </a:moveTo>
                <a:lnTo>
                  <a:pt x="3192609" y="0"/>
                </a:lnTo>
                <a:lnTo>
                  <a:pt x="3192609" y="1863685"/>
                </a:lnTo>
                <a:lnTo>
                  <a:pt x="0" y="1863685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16674054" y="3208440"/>
            <a:ext cx="2471393" cy="1794849"/>
          </a:xfrm>
          <a:custGeom>
            <a:avLst/>
            <a:gdLst/>
            <a:ahLst/>
            <a:cxnLst/>
            <a:rect r="r" b="b" t="t" l="l"/>
            <a:pathLst>
              <a:path h="1794849" w="2471393">
                <a:moveTo>
                  <a:pt x="0" y="0"/>
                </a:moveTo>
                <a:lnTo>
                  <a:pt x="2471393" y="0"/>
                </a:lnTo>
                <a:lnTo>
                  <a:pt x="2471393" y="1794849"/>
                </a:lnTo>
                <a:lnTo>
                  <a:pt x="0" y="1794849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true" flipV="false" rot="0">
            <a:off x="12692479" y="3708247"/>
            <a:ext cx="2012591" cy="1461644"/>
          </a:xfrm>
          <a:custGeom>
            <a:avLst/>
            <a:gdLst/>
            <a:ahLst/>
            <a:cxnLst/>
            <a:rect r="r" b="b" t="t" l="l"/>
            <a:pathLst>
              <a:path h="1461644" w="2012591">
                <a:moveTo>
                  <a:pt x="2012591" y="0"/>
                </a:moveTo>
                <a:lnTo>
                  <a:pt x="0" y="0"/>
                </a:lnTo>
                <a:lnTo>
                  <a:pt x="0" y="1461645"/>
                </a:lnTo>
                <a:lnTo>
                  <a:pt x="2012591" y="1461645"/>
                </a:lnTo>
                <a:lnTo>
                  <a:pt x="2012591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12572423" y="4666796"/>
            <a:ext cx="4517183" cy="5442389"/>
          </a:xfrm>
          <a:custGeom>
            <a:avLst/>
            <a:gdLst/>
            <a:ahLst/>
            <a:cxnLst/>
            <a:rect r="r" b="b" t="t" l="l"/>
            <a:pathLst>
              <a:path h="5442389" w="4517183">
                <a:moveTo>
                  <a:pt x="0" y="0"/>
                </a:moveTo>
                <a:lnTo>
                  <a:pt x="4517182" y="0"/>
                </a:lnTo>
                <a:lnTo>
                  <a:pt x="4517182" y="5442389"/>
                </a:lnTo>
                <a:lnTo>
                  <a:pt x="0" y="5442389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 l="0" t="0" r="0" b="0"/>
            </a:stretch>
          </a:blipFill>
        </p:spPr>
      </p:sp>
      <p:pic>
        <p:nvPicPr>
          <p:cNvPr name="Picture 17" id="17"/>
          <p:cNvPicPr>
            <a:picLocks noChangeAspect="true"/>
          </p:cNvPicPr>
          <p:nvPr/>
        </p:nvPicPr>
        <p:blipFill>
          <a:blip r:embed="rId24"/>
          <a:srcRect l="0" t="0" r="0" b="0"/>
          <a:stretch>
            <a:fillRect/>
          </a:stretch>
        </p:blipFill>
        <p:spPr>
          <a:xfrm flipH="false" flipV="false" rot="0">
            <a:off x="-2037687" y="-7312883"/>
            <a:ext cx="25475412" cy="2627812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C4ED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false" rot="0">
            <a:off x="11956532" y="1684101"/>
            <a:ext cx="5133073" cy="3169673"/>
          </a:xfrm>
          <a:custGeom>
            <a:avLst/>
            <a:gdLst/>
            <a:ahLst/>
            <a:cxnLst/>
            <a:rect r="r" b="b" t="t" l="l"/>
            <a:pathLst>
              <a:path h="3169673" w="5133073">
                <a:moveTo>
                  <a:pt x="5133073" y="0"/>
                </a:moveTo>
                <a:lnTo>
                  <a:pt x="0" y="0"/>
                </a:lnTo>
                <a:lnTo>
                  <a:pt x="0" y="3169673"/>
                </a:lnTo>
                <a:lnTo>
                  <a:pt x="5133073" y="3169673"/>
                </a:lnTo>
                <a:lnTo>
                  <a:pt x="5133073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0" y="4725420"/>
            <a:ext cx="18288000" cy="5561580"/>
          </a:xfrm>
          <a:custGeom>
            <a:avLst/>
            <a:gdLst/>
            <a:ahLst/>
            <a:cxnLst/>
            <a:rect r="r" b="b" t="t" l="l"/>
            <a:pathLst>
              <a:path h="5561580" w="18288000">
                <a:moveTo>
                  <a:pt x="0" y="0"/>
                </a:moveTo>
                <a:lnTo>
                  <a:pt x="18288000" y="0"/>
                </a:lnTo>
                <a:lnTo>
                  <a:pt x="18288000" y="5561580"/>
                </a:lnTo>
                <a:lnTo>
                  <a:pt x="0" y="556158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-138399" r="0" b="-90427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810561" y="498313"/>
            <a:ext cx="7529016" cy="4649168"/>
          </a:xfrm>
          <a:custGeom>
            <a:avLst/>
            <a:gdLst/>
            <a:ahLst/>
            <a:cxnLst/>
            <a:rect r="r" b="b" t="t" l="l"/>
            <a:pathLst>
              <a:path h="4649168" w="7529016">
                <a:moveTo>
                  <a:pt x="0" y="0"/>
                </a:moveTo>
                <a:lnTo>
                  <a:pt x="7529016" y="0"/>
                </a:lnTo>
                <a:lnTo>
                  <a:pt x="7529016" y="4649168"/>
                </a:lnTo>
                <a:lnTo>
                  <a:pt x="0" y="464916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true" flipV="false" rot="0">
            <a:off x="8018038" y="2822897"/>
            <a:ext cx="4903235" cy="1746778"/>
          </a:xfrm>
          <a:custGeom>
            <a:avLst/>
            <a:gdLst/>
            <a:ahLst/>
            <a:cxnLst/>
            <a:rect r="r" b="b" t="t" l="l"/>
            <a:pathLst>
              <a:path h="1746778" w="4903235">
                <a:moveTo>
                  <a:pt x="4903235" y="0"/>
                </a:moveTo>
                <a:lnTo>
                  <a:pt x="0" y="0"/>
                </a:lnTo>
                <a:lnTo>
                  <a:pt x="0" y="1746778"/>
                </a:lnTo>
                <a:lnTo>
                  <a:pt x="4903235" y="1746778"/>
                </a:lnTo>
                <a:lnTo>
                  <a:pt x="4903235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8157736" y="707526"/>
            <a:ext cx="2542283" cy="1086248"/>
          </a:xfrm>
          <a:custGeom>
            <a:avLst/>
            <a:gdLst/>
            <a:ahLst/>
            <a:cxnLst/>
            <a:rect r="r" b="b" t="t" l="l"/>
            <a:pathLst>
              <a:path h="1086248" w="2542283">
                <a:moveTo>
                  <a:pt x="0" y="0"/>
                </a:moveTo>
                <a:lnTo>
                  <a:pt x="2542283" y="0"/>
                </a:lnTo>
                <a:lnTo>
                  <a:pt x="2542283" y="1086249"/>
                </a:lnTo>
                <a:lnTo>
                  <a:pt x="0" y="108624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5348622" y="1684101"/>
            <a:ext cx="1615807" cy="1005840"/>
          </a:xfrm>
          <a:custGeom>
            <a:avLst/>
            <a:gdLst/>
            <a:ahLst/>
            <a:cxnLst/>
            <a:rect r="r" b="b" t="t" l="l"/>
            <a:pathLst>
              <a:path h="1005840" w="1615807">
                <a:moveTo>
                  <a:pt x="0" y="0"/>
                </a:moveTo>
                <a:lnTo>
                  <a:pt x="1615807" y="0"/>
                </a:lnTo>
                <a:lnTo>
                  <a:pt x="1615807" y="1005840"/>
                </a:lnTo>
                <a:lnTo>
                  <a:pt x="0" y="100584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0" y="3627418"/>
            <a:ext cx="18288000" cy="1387107"/>
          </a:xfrm>
          <a:custGeom>
            <a:avLst/>
            <a:gdLst/>
            <a:ahLst/>
            <a:cxnLst/>
            <a:rect r="r" b="b" t="t" l="l"/>
            <a:pathLst>
              <a:path h="1387107" w="18288000">
                <a:moveTo>
                  <a:pt x="0" y="0"/>
                </a:moveTo>
                <a:lnTo>
                  <a:pt x="18288000" y="0"/>
                </a:lnTo>
                <a:lnTo>
                  <a:pt x="18288000" y="1387107"/>
                </a:lnTo>
                <a:lnTo>
                  <a:pt x="0" y="1387107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-35962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-10800000">
            <a:off x="0" y="4439070"/>
            <a:ext cx="18288000" cy="1387107"/>
          </a:xfrm>
          <a:custGeom>
            <a:avLst/>
            <a:gdLst/>
            <a:ahLst/>
            <a:cxnLst/>
            <a:rect r="r" b="b" t="t" l="l"/>
            <a:pathLst>
              <a:path h="1387107" w="18288000">
                <a:moveTo>
                  <a:pt x="0" y="0"/>
                </a:moveTo>
                <a:lnTo>
                  <a:pt x="18288000" y="0"/>
                </a:lnTo>
                <a:lnTo>
                  <a:pt x="18288000" y="1387107"/>
                </a:lnTo>
                <a:lnTo>
                  <a:pt x="0" y="1387107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-35962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-8951" y="303160"/>
            <a:ext cx="2573175" cy="1529870"/>
          </a:xfrm>
          <a:custGeom>
            <a:avLst/>
            <a:gdLst/>
            <a:ahLst/>
            <a:cxnLst/>
            <a:rect r="r" b="b" t="t" l="l"/>
            <a:pathLst>
              <a:path h="1529870" w="2573175">
                <a:moveTo>
                  <a:pt x="0" y="0"/>
                </a:moveTo>
                <a:lnTo>
                  <a:pt x="2573175" y="0"/>
                </a:lnTo>
                <a:lnTo>
                  <a:pt x="2573175" y="1529870"/>
                </a:lnTo>
                <a:lnTo>
                  <a:pt x="0" y="1529870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true" flipV="false" rot="0">
            <a:off x="11470820" y="3807257"/>
            <a:ext cx="1739931" cy="1263625"/>
          </a:xfrm>
          <a:custGeom>
            <a:avLst/>
            <a:gdLst/>
            <a:ahLst/>
            <a:cxnLst/>
            <a:rect r="r" b="b" t="t" l="l"/>
            <a:pathLst>
              <a:path h="1263625" w="1739931">
                <a:moveTo>
                  <a:pt x="1739930" y="0"/>
                </a:moveTo>
                <a:lnTo>
                  <a:pt x="0" y="0"/>
                </a:lnTo>
                <a:lnTo>
                  <a:pt x="0" y="1263625"/>
                </a:lnTo>
                <a:lnTo>
                  <a:pt x="1739930" y="1263625"/>
                </a:lnTo>
                <a:lnTo>
                  <a:pt x="173993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9558813" y="4505262"/>
            <a:ext cx="2282412" cy="1018526"/>
          </a:xfrm>
          <a:custGeom>
            <a:avLst/>
            <a:gdLst/>
            <a:ahLst/>
            <a:cxnLst/>
            <a:rect r="r" b="b" t="t" l="l"/>
            <a:pathLst>
              <a:path h="1018526" w="2282412">
                <a:moveTo>
                  <a:pt x="0" y="0"/>
                </a:moveTo>
                <a:lnTo>
                  <a:pt x="2282412" y="0"/>
                </a:lnTo>
                <a:lnTo>
                  <a:pt x="2282412" y="1018526"/>
                </a:lnTo>
                <a:lnTo>
                  <a:pt x="0" y="1018526"/>
                </a:lnTo>
                <a:lnTo>
                  <a:pt x="0" y="0"/>
                </a:lnTo>
                <a:close/>
              </a:path>
            </a:pathLst>
          </a:custGeom>
          <a:blipFill>
            <a:blip r:embed="rId19"/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14140473" y="3268938"/>
            <a:ext cx="3192609" cy="1863685"/>
          </a:xfrm>
          <a:custGeom>
            <a:avLst/>
            <a:gdLst/>
            <a:ahLst/>
            <a:cxnLst/>
            <a:rect r="r" b="b" t="t" l="l"/>
            <a:pathLst>
              <a:path h="1863685" w="3192609">
                <a:moveTo>
                  <a:pt x="0" y="0"/>
                </a:moveTo>
                <a:lnTo>
                  <a:pt x="3192609" y="0"/>
                </a:lnTo>
                <a:lnTo>
                  <a:pt x="3192609" y="1863685"/>
                </a:lnTo>
                <a:lnTo>
                  <a:pt x="0" y="1863685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16674054" y="3208440"/>
            <a:ext cx="2471393" cy="1794849"/>
          </a:xfrm>
          <a:custGeom>
            <a:avLst/>
            <a:gdLst/>
            <a:ahLst/>
            <a:cxnLst/>
            <a:rect r="r" b="b" t="t" l="l"/>
            <a:pathLst>
              <a:path h="1794849" w="2471393">
                <a:moveTo>
                  <a:pt x="0" y="0"/>
                </a:moveTo>
                <a:lnTo>
                  <a:pt x="2471393" y="0"/>
                </a:lnTo>
                <a:lnTo>
                  <a:pt x="2471393" y="1794849"/>
                </a:lnTo>
                <a:lnTo>
                  <a:pt x="0" y="1794849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true" flipV="false" rot="0">
            <a:off x="12692479" y="3708247"/>
            <a:ext cx="2012591" cy="1461644"/>
          </a:xfrm>
          <a:custGeom>
            <a:avLst/>
            <a:gdLst/>
            <a:ahLst/>
            <a:cxnLst/>
            <a:rect r="r" b="b" t="t" l="l"/>
            <a:pathLst>
              <a:path h="1461644" w="2012591">
                <a:moveTo>
                  <a:pt x="2012591" y="0"/>
                </a:moveTo>
                <a:lnTo>
                  <a:pt x="0" y="0"/>
                </a:lnTo>
                <a:lnTo>
                  <a:pt x="0" y="1461645"/>
                </a:lnTo>
                <a:lnTo>
                  <a:pt x="2012591" y="1461645"/>
                </a:lnTo>
                <a:lnTo>
                  <a:pt x="2012591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305633" y="3815911"/>
            <a:ext cx="4517183" cy="5442389"/>
          </a:xfrm>
          <a:custGeom>
            <a:avLst/>
            <a:gdLst/>
            <a:ahLst/>
            <a:cxnLst/>
            <a:rect r="r" b="b" t="t" l="l"/>
            <a:pathLst>
              <a:path h="5442389" w="4517183">
                <a:moveTo>
                  <a:pt x="0" y="0"/>
                </a:moveTo>
                <a:lnTo>
                  <a:pt x="4517182" y="0"/>
                </a:lnTo>
                <a:lnTo>
                  <a:pt x="4517182" y="5442389"/>
                </a:lnTo>
                <a:lnTo>
                  <a:pt x="0" y="5442389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7" id="17"/>
          <p:cNvSpPr txBox="true"/>
          <p:nvPr/>
        </p:nvSpPr>
        <p:spPr>
          <a:xfrm rot="0">
            <a:off x="3758034" y="5530902"/>
            <a:ext cx="14529966" cy="26749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1892"/>
              </a:lnSpc>
            </a:pPr>
            <a:r>
              <a:rPr lang="en-US" sz="15637">
                <a:solidFill>
                  <a:srgbClr val="000000"/>
                </a:solidFill>
                <a:latin typeface="League Spartan"/>
              </a:rPr>
              <a:t>VERDE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C4ED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false" rot="0">
            <a:off x="11956532" y="1684101"/>
            <a:ext cx="5133073" cy="3169673"/>
          </a:xfrm>
          <a:custGeom>
            <a:avLst/>
            <a:gdLst/>
            <a:ahLst/>
            <a:cxnLst/>
            <a:rect r="r" b="b" t="t" l="l"/>
            <a:pathLst>
              <a:path h="3169673" w="5133073">
                <a:moveTo>
                  <a:pt x="5133073" y="0"/>
                </a:moveTo>
                <a:lnTo>
                  <a:pt x="0" y="0"/>
                </a:lnTo>
                <a:lnTo>
                  <a:pt x="0" y="3169673"/>
                </a:lnTo>
                <a:lnTo>
                  <a:pt x="5133073" y="3169673"/>
                </a:lnTo>
                <a:lnTo>
                  <a:pt x="5133073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0" y="4725420"/>
            <a:ext cx="18288000" cy="5561580"/>
          </a:xfrm>
          <a:custGeom>
            <a:avLst/>
            <a:gdLst/>
            <a:ahLst/>
            <a:cxnLst/>
            <a:rect r="r" b="b" t="t" l="l"/>
            <a:pathLst>
              <a:path h="5561580" w="18288000">
                <a:moveTo>
                  <a:pt x="0" y="0"/>
                </a:moveTo>
                <a:lnTo>
                  <a:pt x="18288000" y="0"/>
                </a:lnTo>
                <a:lnTo>
                  <a:pt x="18288000" y="5561580"/>
                </a:lnTo>
                <a:lnTo>
                  <a:pt x="0" y="556158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-138399" r="0" b="-90427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810561" y="498313"/>
            <a:ext cx="7529016" cy="4649168"/>
          </a:xfrm>
          <a:custGeom>
            <a:avLst/>
            <a:gdLst/>
            <a:ahLst/>
            <a:cxnLst/>
            <a:rect r="r" b="b" t="t" l="l"/>
            <a:pathLst>
              <a:path h="4649168" w="7529016">
                <a:moveTo>
                  <a:pt x="0" y="0"/>
                </a:moveTo>
                <a:lnTo>
                  <a:pt x="7529016" y="0"/>
                </a:lnTo>
                <a:lnTo>
                  <a:pt x="7529016" y="4649168"/>
                </a:lnTo>
                <a:lnTo>
                  <a:pt x="0" y="464916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true" flipV="false" rot="0">
            <a:off x="8018038" y="2822897"/>
            <a:ext cx="4903235" cy="1746778"/>
          </a:xfrm>
          <a:custGeom>
            <a:avLst/>
            <a:gdLst/>
            <a:ahLst/>
            <a:cxnLst/>
            <a:rect r="r" b="b" t="t" l="l"/>
            <a:pathLst>
              <a:path h="1746778" w="4903235">
                <a:moveTo>
                  <a:pt x="4903235" y="0"/>
                </a:moveTo>
                <a:lnTo>
                  <a:pt x="0" y="0"/>
                </a:lnTo>
                <a:lnTo>
                  <a:pt x="0" y="1746778"/>
                </a:lnTo>
                <a:lnTo>
                  <a:pt x="4903235" y="1746778"/>
                </a:lnTo>
                <a:lnTo>
                  <a:pt x="4903235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8157736" y="707526"/>
            <a:ext cx="2542283" cy="1086248"/>
          </a:xfrm>
          <a:custGeom>
            <a:avLst/>
            <a:gdLst/>
            <a:ahLst/>
            <a:cxnLst/>
            <a:rect r="r" b="b" t="t" l="l"/>
            <a:pathLst>
              <a:path h="1086248" w="2542283">
                <a:moveTo>
                  <a:pt x="0" y="0"/>
                </a:moveTo>
                <a:lnTo>
                  <a:pt x="2542283" y="0"/>
                </a:lnTo>
                <a:lnTo>
                  <a:pt x="2542283" y="1086249"/>
                </a:lnTo>
                <a:lnTo>
                  <a:pt x="0" y="108624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5348622" y="1684101"/>
            <a:ext cx="1615807" cy="1005840"/>
          </a:xfrm>
          <a:custGeom>
            <a:avLst/>
            <a:gdLst/>
            <a:ahLst/>
            <a:cxnLst/>
            <a:rect r="r" b="b" t="t" l="l"/>
            <a:pathLst>
              <a:path h="1005840" w="1615807">
                <a:moveTo>
                  <a:pt x="0" y="0"/>
                </a:moveTo>
                <a:lnTo>
                  <a:pt x="1615807" y="0"/>
                </a:lnTo>
                <a:lnTo>
                  <a:pt x="1615807" y="1005840"/>
                </a:lnTo>
                <a:lnTo>
                  <a:pt x="0" y="100584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0" y="3627418"/>
            <a:ext cx="18288000" cy="1387107"/>
          </a:xfrm>
          <a:custGeom>
            <a:avLst/>
            <a:gdLst/>
            <a:ahLst/>
            <a:cxnLst/>
            <a:rect r="r" b="b" t="t" l="l"/>
            <a:pathLst>
              <a:path h="1387107" w="18288000">
                <a:moveTo>
                  <a:pt x="0" y="0"/>
                </a:moveTo>
                <a:lnTo>
                  <a:pt x="18288000" y="0"/>
                </a:lnTo>
                <a:lnTo>
                  <a:pt x="18288000" y="1387107"/>
                </a:lnTo>
                <a:lnTo>
                  <a:pt x="0" y="1387107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-35962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-10800000">
            <a:off x="0" y="4439070"/>
            <a:ext cx="18288000" cy="1387107"/>
          </a:xfrm>
          <a:custGeom>
            <a:avLst/>
            <a:gdLst/>
            <a:ahLst/>
            <a:cxnLst/>
            <a:rect r="r" b="b" t="t" l="l"/>
            <a:pathLst>
              <a:path h="1387107" w="18288000">
                <a:moveTo>
                  <a:pt x="0" y="0"/>
                </a:moveTo>
                <a:lnTo>
                  <a:pt x="18288000" y="0"/>
                </a:lnTo>
                <a:lnTo>
                  <a:pt x="18288000" y="1387107"/>
                </a:lnTo>
                <a:lnTo>
                  <a:pt x="0" y="1387107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-35962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-8951" y="303160"/>
            <a:ext cx="2573175" cy="1529870"/>
          </a:xfrm>
          <a:custGeom>
            <a:avLst/>
            <a:gdLst/>
            <a:ahLst/>
            <a:cxnLst/>
            <a:rect r="r" b="b" t="t" l="l"/>
            <a:pathLst>
              <a:path h="1529870" w="2573175">
                <a:moveTo>
                  <a:pt x="0" y="0"/>
                </a:moveTo>
                <a:lnTo>
                  <a:pt x="2573175" y="0"/>
                </a:lnTo>
                <a:lnTo>
                  <a:pt x="2573175" y="1529870"/>
                </a:lnTo>
                <a:lnTo>
                  <a:pt x="0" y="1529870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true" flipV="false" rot="0">
            <a:off x="11470820" y="3807257"/>
            <a:ext cx="1739931" cy="1263625"/>
          </a:xfrm>
          <a:custGeom>
            <a:avLst/>
            <a:gdLst/>
            <a:ahLst/>
            <a:cxnLst/>
            <a:rect r="r" b="b" t="t" l="l"/>
            <a:pathLst>
              <a:path h="1263625" w="1739931">
                <a:moveTo>
                  <a:pt x="1739930" y="0"/>
                </a:moveTo>
                <a:lnTo>
                  <a:pt x="0" y="0"/>
                </a:lnTo>
                <a:lnTo>
                  <a:pt x="0" y="1263625"/>
                </a:lnTo>
                <a:lnTo>
                  <a:pt x="1739930" y="1263625"/>
                </a:lnTo>
                <a:lnTo>
                  <a:pt x="173993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9558813" y="4505262"/>
            <a:ext cx="2282412" cy="1018526"/>
          </a:xfrm>
          <a:custGeom>
            <a:avLst/>
            <a:gdLst/>
            <a:ahLst/>
            <a:cxnLst/>
            <a:rect r="r" b="b" t="t" l="l"/>
            <a:pathLst>
              <a:path h="1018526" w="2282412">
                <a:moveTo>
                  <a:pt x="0" y="0"/>
                </a:moveTo>
                <a:lnTo>
                  <a:pt x="2282412" y="0"/>
                </a:lnTo>
                <a:lnTo>
                  <a:pt x="2282412" y="1018526"/>
                </a:lnTo>
                <a:lnTo>
                  <a:pt x="0" y="1018526"/>
                </a:lnTo>
                <a:lnTo>
                  <a:pt x="0" y="0"/>
                </a:lnTo>
                <a:close/>
              </a:path>
            </a:pathLst>
          </a:custGeom>
          <a:blipFill>
            <a:blip r:embed="rId19"/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14140473" y="3268938"/>
            <a:ext cx="3192609" cy="1863685"/>
          </a:xfrm>
          <a:custGeom>
            <a:avLst/>
            <a:gdLst/>
            <a:ahLst/>
            <a:cxnLst/>
            <a:rect r="r" b="b" t="t" l="l"/>
            <a:pathLst>
              <a:path h="1863685" w="3192609">
                <a:moveTo>
                  <a:pt x="0" y="0"/>
                </a:moveTo>
                <a:lnTo>
                  <a:pt x="3192609" y="0"/>
                </a:lnTo>
                <a:lnTo>
                  <a:pt x="3192609" y="1863685"/>
                </a:lnTo>
                <a:lnTo>
                  <a:pt x="0" y="1863685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16674054" y="3208440"/>
            <a:ext cx="2471393" cy="1794849"/>
          </a:xfrm>
          <a:custGeom>
            <a:avLst/>
            <a:gdLst/>
            <a:ahLst/>
            <a:cxnLst/>
            <a:rect r="r" b="b" t="t" l="l"/>
            <a:pathLst>
              <a:path h="1794849" w="2471393">
                <a:moveTo>
                  <a:pt x="0" y="0"/>
                </a:moveTo>
                <a:lnTo>
                  <a:pt x="2471393" y="0"/>
                </a:lnTo>
                <a:lnTo>
                  <a:pt x="2471393" y="1794849"/>
                </a:lnTo>
                <a:lnTo>
                  <a:pt x="0" y="1794849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true" flipV="false" rot="0">
            <a:off x="12692479" y="3708247"/>
            <a:ext cx="2012591" cy="1461644"/>
          </a:xfrm>
          <a:custGeom>
            <a:avLst/>
            <a:gdLst/>
            <a:ahLst/>
            <a:cxnLst/>
            <a:rect r="r" b="b" t="t" l="l"/>
            <a:pathLst>
              <a:path h="1461644" w="2012591">
                <a:moveTo>
                  <a:pt x="2012591" y="0"/>
                </a:moveTo>
                <a:lnTo>
                  <a:pt x="0" y="0"/>
                </a:lnTo>
                <a:lnTo>
                  <a:pt x="0" y="1461645"/>
                </a:lnTo>
                <a:lnTo>
                  <a:pt x="2012591" y="1461645"/>
                </a:lnTo>
                <a:lnTo>
                  <a:pt x="2012591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7823603" y="3434524"/>
            <a:ext cx="4517183" cy="5442389"/>
          </a:xfrm>
          <a:custGeom>
            <a:avLst/>
            <a:gdLst/>
            <a:ahLst/>
            <a:cxnLst/>
            <a:rect r="r" b="b" t="t" l="l"/>
            <a:pathLst>
              <a:path h="5442389" w="4517183">
                <a:moveTo>
                  <a:pt x="0" y="0"/>
                </a:moveTo>
                <a:lnTo>
                  <a:pt x="4517182" y="0"/>
                </a:lnTo>
                <a:lnTo>
                  <a:pt x="4517182" y="5442389"/>
                </a:lnTo>
                <a:lnTo>
                  <a:pt x="0" y="5442389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 l="0" t="0" r="0" b="0"/>
            </a:stretch>
          </a:blipFill>
        </p:spPr>
      </p:sp>
      <p:pic>
        <p:nvPicPr>
          <p:cNvPr name="Picture 17" id="17"/>
          <p:cNvPicPr>
            <a:picLocks noChangeAspect="true"/>
          </p:cNvPicPr>
          <p:nvPr/>
        </p:nvPicPr>
        <p:blipFill>
          <a:blip r:embed="rId24"/>
          <a:srcRect l="0" t="0" r="0" b="0"/>
          <a:stretch>
            <a:fillRect/>
          </a:stretch>
        </p:blipFill>
        <p:spPr>
          <a:xfrm flipH="false" flipV="false" rot="0">
            <a:off x="-619973" y="0"/>
            <a:ext cx="21481415" cy="12244406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C4ED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false" rot="0">
            <a:off x="11956532" y="1684101"/>
            <a:ext cx="5133073" cy="3169673"/>
          </a:xfrm>
          <a:custGeom>
            <a:avLst/>
            <a:gdLst/>
            <a:ahLst/>
            <a:cxnLst/>
            <a:rect r="r" b="b" t="t" l="l"/>
            <a:pathLst>
              <a:path h="3169673" w="5133073">
                <a:moveTo>
                  <a:pt x="5133073" y="0"/>
                </a:moveTo>
                <a:lnTo>
                  <a:pt x="0" y="0"/>
                </a:lnTo>
                <a:lnTo>
                  <a:pt x="0" y="3169673"/>
                </a:lnTo>
                <a:lnTo>
                  <a:pt x="5133073" y="3169673"/>
                </a:lnTo>
                <a:lnTo>
                  <a:pt x="5133073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0" y="4725420"/>
            <a:ext cx="18288000" cy="5561580"/>
          </a:xfrm>
          <a:custGeom>
            <a:avLst/>
            <a:gdLst/>
            <a:ahLst/>
            <a:cxnLst/>
            <a:rect r="r" b="b" t="t" l="l"/>
            <a:pathLst>
              <a:path h="5561580" w="18288000">
                <a:moveTo>
                  <a:pt x="0" y="0"/>
                </a:moveTo>
                <a:lnTo>
                  <a:pt x="18288000" y="0"/>
                </a:lnTo>
                <a:lnTo>
                  <a:pt x="18288000" y="5561580"/>
                </a:lnTo>
                <a:lnTo>
                  <a:pt x="0" y="556158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-138399" r="0" b="-90427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810561" y="498313"/>
            <a:ext cx="7529016" cy="4649168"/>
          </a:xfrm>
          <a:custGeom>
            <a:avLst/>
            <a:gdLst/>
            <a:ahLst/>
            <a:cxnLst/>
            <a:rect r="r" b="b" t="t" l="l"/>
            <a:pathLst>
              <a:path h="4649168" w="7529016">
                <a:moveTo>
                  <a:pt x="0" y="0"/>
                </a:moveTo>
                <a:lnTo>
                  <a:pt x="7529016" y="0"/>
                </a:lnTo>
                <a:lnTo>
                  <a:pt x="7529016" y="4649168"/>
                </a:lnTo>
                <a:lnTo>
                  <a:pt x="0" y="464916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true" flipV="false" rot="0">
            <a:off x="8018038" y="2822897"/>
            <a:ext cx="4903235" cy="1746778"/>
          </a:xfrm>
          <a:custGeom>
            <a:avLst/>
            <a:gdLst/>
            <a:ahLst/>
            <a:cxnLst/>
            <a:rect r="r" b="b" t="t" l="l"/>
            <a:pathLst>
              <a:path h="1746778" w="4903235">
                <a:moveTo>
                  <a:pt x="4903235" y="0"/>
                </a:moveTo>
                <a:lnTo>
                  <a:pt x="0" y="0"/>
                </a:lnTo>
                <a:lnTo>
                  <a:pt x="0" y="1746778"/>
                </a:lnTo>
                <a:lnTo>
                  <a:pt x="4903235" y="1746778"/>
                </a:lnTo>
                <a:lnTo>
                  <a:pt x="4903235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8157736" y="707526"/>
            <a:ext cx="2542283" cy="1086248"/>
          </a:xfrm>
          <a:custGeom>
            <a:avLst/>
            <a:gdLst/>
            <a:ahLst/>
            <a:cxnLst/>
            <a:rect r="r" b="b" t="t" l="l"/>
            <a:pathLst>
              <a:path h="1086248" w="2542283">
                <a:moveTo>
                  <a:pt x="0" y="0"/>
                </a:moveTo>
                <a:lnTo>
                  <a:pt x="2542283" y="0"/>
                </a:lnTo>
                <a:lnTo>
                  <a:pt x="2542283" y="1086249"/>
                </a:lnTo>
                <a:lnTo>
                  <a:pt x="0" y="108624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5348622" y="1684101"/>
            <a:ext cx="1615807" cy="1005840"/>
          </a:xfrm>
          <a:custGeom>
            <a:avLst/>
            <a:gdLst/>
            <a:ahLst/>
            <a:cxnLst/>
            <a:rect r="r" b="b" t="t" l="l"/>
            <a:pathLst>
              <a:path h="1005840" w="1615807">
                <a:moveTo>
                  <a:pt x="0" y="0"/>
                </a:moveTo>
                <a:lnTo>
                  <a:pt x="1615807" y="0"/>
                </a:lnTo>
                <a:lnTo>
                  <a:pt x="1615807" y="1005840"/>
                </a:lnTo>
                <a:lnTo>
                  <a:pt x="0" y="100584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0" y="3627418"/>
            <a:ext cx="18288000" cy="1387107"/>
          </a:xfrm>
          <a:custGeom>
            <a:avLst/>
            <a:gdLst/>
            <a:ahLst/>
            <a:cxnLst/>
            <a:rect r="r" b="b" t="t" l="l"/>
            <a:pathLst>
              <a:path h="1387107" w="18288000">
                <a:moveTo>
                  <a:pt x="0" y="0"/>
                </a:moveTo>
                <a:lnTo>
                  <a:pt x="18288000" y="0"/>
                </a:lnTo>
                <a:lnTo>
                  <a:pt x="18288000" y="1387107"/>
                </a:lnTo>
                <a:lnTo>
                  <a:pt x="0" y="1387107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-35962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-10800000">
            <a:off x="0" y="4439070"/>
            <a:ext cx="18288000" cy="1387107"/>
          </a:xfrm>
          <a:custGeom>
            <a:avLst/>
            <a:gdLst/>
            <a:ahLst/>
            <a:cxnLst/>
            <a:rect r="r" b="b" t="t" l="l"/>
            <a:pathLst>
              <a:path h="1387107" w="18288000">
                <a:moveTo>
                  <a:pt x="0" y="0"/>
                </a:moveTo>
                <a:lnTo>
                  <a:pt x="18288000" y="0"/>
                </a:lnTo>
                <a:lnTo>
                  <a:pt x="18288000" y="1387107"/>
                </a:lnTo>
                <a:lnTo>
                  <a:pt x="0" y="1387107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-35962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-8951" y="303160"/>
            <a:ext cx="2573175" cy="1529870"/>
          </a:xfrm>
          <a:custGeom>
            <a:avLst/>
            <a:gdLst/>
            <a:ahLst/>
            <a:cxnLst/>
            <a:rect r="r" b="b" t="t" l="l"/>
            <a:pathLst>
              <a:path h="1529870" w="2573175">
                <a:moveTo>
                  <a:pt x="0" y="0"/>
                </a:moveTo>
                <a:lnTo>
                  <a:pt x="2573175" y="0"/>
                </a:lnTo>
                <a:lnTo>
                  <a:pt x="2573175" y="1529870"/>
                </a:lnTo>
                <a:lnTo>
                  <a:pt x="0" y="1529870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true" flipV="false" rot="0">
            <a:off x="11470820" y="3807257"/>
            <a:ext cx="1739931" cy="1263625"/>
          </a:xfrm>
          <a:custGeom>
            <a:avLst/>
            <a:gdLst/>
            <a:ahLst/>
            <a:cxnLst/>
            <a:rect r="r" b="b" t="t" l="l"/>
            <a:pathLst>
              <a:path h="1263625" w="1739931">
                <a:moveTo>
                  <a:pt x="1739930" y="0"/>
                </a:moveTo>
                <a:lnTo>
                  <a:pt x="0" y="0"/>
                </a:lnTo>
                <a:lnTo>
                  <a:pt x="0" y="1263625"/>
                </a:lnTo>
                <a:lnTo>
                  <a:pt x="1739930" y="1263625"/>
                </a:lnTo>
                <a:lnTo>
                  <a:pt x="173993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9558813" y="4505262"/>
            <a:ext cx="2282412" cy="1018526"/>
          </a:xfrm>
          <a:custGeom>
            <a:avLst/>
            <a:gdLst/>
            <a:ahLst/>
            <a:cxnLst/>
            <a:rect r="r" b="b" t="t" l="l"/>
            <a:pathLst>
              <a:path h="1018526" w="2282412">
                <a:moveTo>
                  <a:pt x="0" y="0"/>
                </a:moveTo>
                <a:lnTo>
                  <a:pt x="2282412" y="0"/>
                </a:lnTo>
                <a:lnTo>
                  <a:pt x="2282412" y="1018526"/>
                </a:lnTo>
                <a:lnTo>
                  <a:pt x="0" y="1018526"/>
                </a:lnTo>
                <a:lnTo>
                  <a:pt x="0" y="0"/>
                </a:lnTo>
                <a:close/>
              </a:path>
            </a:pathLst>
          </a:custGeom>
          <a:blipFill>
            <a:blip r:embed="rId19"/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14140473" y="3268938"/>
            <a:ext cx="3192609" cy="1863685"/>
          </a:xfrm>
          <a:custGeom>
            <a:avLst/>
            <a:gdLst/>
            <a:ahLst/>
            <a:cxnLst/>
            <a:rect r="r" b="b" t="t" l="l"/>
            <a:pathLst>
              <a:path h="1863685" w="3192609">
                <a:moveTo>
                  <a:pt x="0" y="0"/>
                </a:moveTo>
                <a:lnTo>
                  <a:pt x="3192609" y="0"/>
                </a:lnTo>
                <a:lnTo>
                  <a:pt x="3192609" y="1863685"/>
                </a:lnTo>
                <a:lnTo>
                  <a:pt x="0" y="1863685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16674054" y="3208440"/>
            <a:ext cx="2471393" cy="1794849"/>
          </a:xfrm>
          <a:custGeom>
            <a:avLst/>
            <a:gdLst/>
            <a:ahLst/>
            <a:cxnLst/>
            <a:rect r="r" b="b" t="t" l="l"/>
            <a:pathLst>
              <a:path h="1794849" w="2471393">
                <a:moveTo>
                  <a:pt x="0" y="0"/>
                </a:moveTo>
                <a:lnTo>
                  <a:pt x="2471393" y="0"/>
                </a:lnTo>
                <a:lnTo>
                  <a:pt x="2471393" y="1794849"/>
                </a:lnTo>
                <a:lnTo>
                  <a:pt x="0" y="1794849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true" flipV="false" rot="0">
            <a:off x="12692479" y="3708247"/>
            <a:ext cx="2012591" cy="1461644"/>
          </a:xfrm>
          <a:custGeom>
            <a:avLst/>
            <a:gdLst/>
            <a:ahLst/>
            <a:cxnLst/>
            <a:rect r="r" b="b" t="t" l="l"/>
            <a:pathLst>
              <a:path h="1461644" w="2012591">
                <a:moveTo>
                  <a:pt x="2012591" y="0"/>
                </a:moveTo>
                <a:lnTo>
                  <a:pt x="0" y="0"/>
                </a:lnTo>
                <a:lnTo>
                  <a:pt x="0" y="1461645"/>
                </a:lnTo>
                <a:lnTo>
                  <a:pt x="2012591" y="1461645"/>
                </a:lnTo>
                <a:lnTo>
                  <a:pt x="2012591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14140473" y="4200780"/>
            <a:ext cx="4517183" cy="5442389"/>
          </a:xfrm>
          <a:custGeom>
            <a:avLst/>
            <a:gdLst/>
            <a:ahLst/>
            <a:cxnLst/>
            <a:rect r="r" b="b" t="t" l="l"/>
            <a:pathLst>
              <a:path h="5442389" w="4517183">
                <a:moveTo>
                  <a:pt x="0" y="0"/>
                </a:moveTo>
                <a:lnTo>
                  <a:pt x="4517183" y="0"/>
                </a:lnTo>
                <a:lnTo>
                  <a:pt x="4517183" y="5442389"/>
                </a:lnTo>
                <a:lnTo>
                  <a:pt x="0" y="5442389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 l="0" t="0" r="0" b="0"/>
            </a:stretch>
          </a:blipFill>
        </p:spPr>
      </p:sp>
      <p:pic>
        <p:nvPicPr>
          <p:cNvPr name="Picture 17" id="17"/>
          <p:cNvPicPr>
            <a:picLocks noChangeAspect="true"/>
          </p:cNvPicPr>
          <p:nvPr/>
        </p:nvPicPr>
        <p:blipFill>
          <a:blip r:embed="rId24"/>
          <a:srcRect l="0" t="0" r="0" b="0"/>
          <a:stretch>
            <a:fillRect/>
          </a:stretch>
        </p:blipFill>
        <p:spPr>
          <a:xfrm flipH="false" flipV="false" rot="0">
            <a:off x="-306177" y="1793775"/>
            <a:ext cx="16927826" cy="9648861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C4ED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false" rot="0">
            <a:off x="11956532" y="1684101"/>
            <a:ext cx="5133073" cy="3169673"/>
          </a:xfrm>
          <a:custGeom>
            <a:avLst/>
            <a:gdLst/>
            <a:ahLst/>
            <a:cxnLst/>
            <a:rect r="r" b="b" t="t" l="l"/>
            <a:pathLst>
              <a:path h="3169673" w="5133073">
                <a:moveTo>
                  <a:pt x="5133073" y="0"/>
                </a:moveTo>
                <a:lnTo>
                  <a:pt x="0" y="0"/>
                </a:lnTo>
                <a:lnTo>
                  <a:pt x="0" y="3169673"/>
                </a:lnTo>
                <a:lnTo>
                  <a:pt x="5133073" y="3169673"/>
                </a:lnTo>
                <a:lnTo>
                  <a:pt x="5133073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0" y="4725420"/>
            <a:ext cx="18288000" cy="5561580"/>
          </a:xfrm>
          <a:custGeom>
            <a:avLst/>
            <a:gdLst/>
            <a:ahLst/>
            <a:cxnLst/>
            <a:rect r="r" b="b" t="t" l="l"/>
            <a:pathLst>
              <a:path h="5561580" w="18288000">
                <a:moveTo>
                  <a:pt x="0" y="0"/>
                </a:moveTo>
                <a:lnTo>
                  <a:pt x="18288000" y="0"/>
                </a:lnTo>
                <a:lnTo>
                  <a:pt x="18288000" y="5561580"/>
                </a:lnTo>
                <a:lnTo>
                  <a:pt x="0" y="556158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-138399" r="0" b="-90427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810561" y="498313"/>
            <a:ext cx="7529016" cy="4649168"/>
          </a:xfrm>
          <a:custGeom>
            <a:avLst/>
            <a:gdLst/>
            <a:ahLst/>
            <a:cxnLst/>
            <a:rect r="r" b="b" t="t" l="l"/>
            <a:pathLst>
              <a:path h="4649168" w="7529016">
                <a:moveTo>
                  <a:pt x="0" y="0"/>
                </a:moveTo>
                <a:lnTo>
                  <a:pt x="7529016" y="0"/>
                </a:lnTo>
                <a:lnTo>
                  <a:pt x="7529016" y="4649168"/>
                </a:lnTo>
                <a:lnTo>
                  <a:pt x="0" y="464916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true" flipV="false" rot="0">
            <a:off x="8018038" y="2822897"/>
            <a:ext cx="4903235" cy="1746778"/>
          </a:xfrm>
          <a:custGeom>
            <a:avLst/>
            <a:gdLst/>
            <a:ahLst/>
            <a:cxnLst/>
            <a:rect r="r" b="b" t="t" l="l"/>
            <a:pathLst>
              <a:path h="1746778" w="4903235">
                <a:moveTo>
                  <a:pt x="4903235" y="0"/>
                </a:moveTo>
                <a:lnTo>
                  <a:pt x="0" y="0"/>
                </a:lnTo>
                <a:lnTo>
                  <a:pt x="0" y="1746778"/>
                </a:lnTo>
                <a:lnTo>
                  <a:pt x="4903235" y="1746778"/>
                </a:lnTo>
                <a:lnTo>
                  <a:pt x="4903235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8157736" y="707526"/>
            <a:ext cx="2542283" cy="1086248"/>
          </a:xfrm>
          <a:custGeom>
            <a:avLst/>
            <a:gdLst/>
            <a:ahLst/>
            <a:cxnLst/>
            <a:rect r="r" b="b" t="t" l="l"/>
            <a:pathLst>
              <a:path h="1086248" w="2542283">
                <a:moveTo>
                  <a:pt x="0" y="0"/>
                </a:moveTo>
                <a:lnTo>
                  <a:pt x="2542283" y="0"/>
                </a:lnTo>
                <a:lnTo>
                  <a:pt x="2542283" y="1086249"/>
                </a:lnTo>
                <a:lnTo>
                  <a:pt x="0" y="108624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5348622" y="1684101"/>
            <a:ext cx="1615807" cy="1005840"/>
          </a:xfrm>
          <a:custGeom>
            <a:avLst/>
            <a:gdLst/>
            <a:ahLst/>
            <a:cxnLst/>
            <a:rect r="r" b="b" t="t" l="l"/>
            <a:pathLst>
              <a:path h="1005840" w="1615807">
                <a:moveTo>
                  <a:pt x="0" y="0"/>
                </a:moveTo>
                <a:lnTo>
                  <a:pt x="1615807" y="0"/>
                </a:lnTo>
                <a:lnTo>
                  <a:pt x="1615807" y="1005840"/>
                </a:lnTo>
                <a:lnTo>
                  <a:pt x="0" y="100584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0" y="3627418"/>
            <a:ext cx="18288000" cy="1387107"/>
          </a:xfrm>
          <a:custGeom>
            <a:avLst/>
            <a:gdLst/>
            <a:ahLst/>
            <a:cxnLst/>
            <a:rect r="r" b="b" t="t" l="l"/>
            <a:pathLst>
              <a:path h="1387107" w="18288000">
                <a:moveTo>
                  <a:pt x="0" y="0"/>
                </a:moveTo>
                <a:lnTo>
                  <a:pt x="18288000" y="0"/>
                </a:lnTo>
                <a:lnTo>
                  <a:pt x="18288000" y="1387107"/>
                </a:lnTo>
                <a:lnTo>
                  <a:pt x="0" y="1387107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-35962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-10800000">
            <a:off x="0" y="4439070"/>
            <a:ext cx="18288000" cy="1387107"/>
          </a:xfrm>
          <a:custGeom>
            <a:avLst/>
            <a:gdLst/>
            <a:ahLst/>
            <a:cxnLst/>
            <a:rect r="r" b="b" t="t" l="l"/>
            <a:pathLst>
              <a:path h="1387107" w="18288000">
                <a:moveTo>
                  <a:pt x="0" y="0"/>
                </a:moveTo>
                <a:lnTo>
                  <a:pt x="18288000" y="0"/>
                </a:lnTo>
                <a:lnTo>
                  <a:pt x="18288000" y="1387107"/>
                </a:lnTo>
                <a:lnTo>
                  <a:pt x="0" y="1387107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-35962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-8951" y="303160"/>
            <a:ext cx="2573175" cy="1529870"/>
          </a:xfrm>
          <a:custGeom>
            <a:avLst/>
            <a:gdLst/>
            <a:ahLst/>
            <a:cxnLst/>
            <a:rect r="r" b="b" t="t" l="l"/>
            <a:pathLst>
              <a:path h="1529870" w="2573175">
                <a:moveTo>
                  <a:pt x="0" y="0"/>
                </a:moveTo>
                <a:lnTo>
                  <a:pt x="2573175" y="0"/>
                </a:lnTo>
                <a:lnTo>
                  <a:pt x="2573175" y="1529870"/>
                </a:lnTo>
                <a:lnTo>
                  <a:pt x="0" y="1529870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true" flipV="false" rot="0">
            <a:off x="11470820" y="3807257"/>
            <a:ext cx="1739931" cy="1263625"/>
          </a:xfrm>
          <a:custGeom>
            <a:avLst/>
            <a:gdLst/>
            <a:ahLst/>
            <a:cxnLst/>
            <a:rect r="r" b="b" t="t" l="l"/>
            <a:pathLst>
              <a:path h="1263625" w="1739931">
                <a:moveTo>
                  <a:pt x="1739930" y="0"/>
                </a:moveTo>
                <a:lnTo>
                  <a:pt x="0" y="0"/>
                </a:lnTo>
                <a:lnTo>
                  <a:pt x="0" y="1263625"/>
                </a:lnTo>
                <a:lnTo>
                  <a:pt x="1739930" y="1263625"/>
                </a:lnTo>
                <a:lnTo>
                  <a:pt x="173993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9558813" y="4505262"/>
            <a:ext cx="2282412" cy="1018526"/>
          </a:xfrm>
          <a:custGeom>
            <a:avLst/>
            <a:gdLst/>
            <a:ahLst/>
            <a:cxnLst/>
            <a:rect r="r" b="b" t="t" l="l"/>
            <a:pathLst>
              <a:path h="1018526" w="2282412">
                <a:moveTo>
                  <a:pt x="0" y="0"/>
                </a:moveTo>
                <a:lnTo>
                  <a:pt x="2282412" y="0"/>
                </a:lnTo>
                <a:lnTo>
                  <a:pt x="2282412" y="1018526"/>
                </a:lnTo>
                <a:lnTo>
                  <a:pt x="0" y="1018526"/>
                </a:lnTo>
                <a:lnTo>
                  <a:pt x="0" y="0"/>
                </a:lnTo>
                <a:close/>
              </a:path>
            </a:pathLst>
          </a:custGeom>
          <a:blipFill>
            <a:blip r:embed="rId19"/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14140473" y="3268938"/>
            <a:ext cx="3192609" cy="1863685"/>
          </a:xfrm>
          <a:custGeom>
            <a:avLst/>
            <a:gdLst/>
            <a:ahLst/>
            <a:cxnLst/>
            <a:rect r="r" b="b" t="t" l="l"/>
            <a:pathLst>
              <a:path h="1863685" w="3192609">
                <a:moveTo>
                  <a:pt x="0" y="0"/>
                </a:moveTo>
                <a:lnTo>
                  <a:pt x="3192609" y="0"/>
                </a:lnTo>
                <a:lnTo>
                  <a:pt x="3192609" y="1863685"/>
                </a:lnTo>
                <a:lnTo>
                  <a:pt x="0" y="1863685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16674054" y="3208440"/>
            <a:ext cx="2471393" cy="1794849"/>
          </a:xfrm>
          <a:custGeom>
            <a:avLst/>
            <a:gdLst/>
            <a:ahLst/>
            <a:cxnLst/>
            <a:rect r="r" b="b" t="t" l="l"/>
            <a:pathLst>
              <a:path h="1794849" w="2471393">
                <a:moveTo>
                  <a:pt x="0" y="0"/>
                </a:moveTo>
                <a:lnTo>
                  <a:pt x="2471393" y="0"/>
                </a:lnTo>
                <a:lnTo>
                  <a:pt x="2471393" y="1794849"/>
                </a:lnTo>
                <a:lnTo>
                  <a:pt x="0" y="1794849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true" flipV="false" rot="0">
            <a:off x="12692479" y="3708247"/>
            <a:ext cx="2012591" cy="1461644"/>
          </a:xfrm>
          <a:custGeom>
            <a:avLst/>
            <a:gdLst/>
            <a:ahLst/>
            <a:cxnLst/>
            <a:rect r="r" b="b" t="t" l="l"/>
            <a:pathLst>
              <a:path h="1461644" w="2012591">
                <a:moveTo>
                  <a:pt x="2012591" y="0"/>
                </a:moveTo>
                <a:lnTo>
                  <a:pt x="0" y="0"/>
                </a:lnTo>
                <a:lnTo>
                  <a:pt x="0" y="1461645"/>
                </a:lnTo>
                <a:lnTo>
                  <a:pt x="2012591" y="1461645"/>
                </a:lnTo>
                <a:lnTo>
                  <a:pt x="2012591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810561" y="4320972"/>
            <a:ext cx="4517183" cy="5442389"/>
          </a:xfrm>
          <a:custGeom>
            <a:avLst/>
            <a:gdLst/>
            <a:ahLst/>
            <a:cxnLst/>
            <a:rect r="r" b="b" t="t" l="l"/>
            <a:pathLst>
              <a:path h="5442389" w="4517183">
                <a:moveTo>
                  <a:pt x="0" y="0"/>
                </a:moveTo>
                <a:lnTo>
                  <a:pt x="4517182" y="0"/>
                </a:lnTo>
                <a:lnTo>
                  <a:pt x="4517182" y="5442388"/>
                </a:lnTo>
                <a:lnTo>
                  <a:pt x="0" y="5442388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C4ED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false" rot="0">
            <a:off x="11956532" y="1684101"/>
            <a:ext cx="5133073" cy="3169673"/>
          </a:xfrm>
          <a:custGeom>
            <a:avLst/>
            <a:gdLst/>
            <a:ahLst/>
            <a:cxnLst/>
            <a:rect r="r" b="b" t="t" l="l"/>
            <a:pathLst>
              <a:path h="3169673" w="5133073">
                <a:moveTo>
                  <a:pt x="5133073" y="0"/>
                </a:moveTo>
                <a:lnTo>
                  <a:pt x="0" y="0"/>
                </a:lnTo>
                <a:lnTo>
                  <a:pt x="0" y="3169673"/>
                </a:lnTo>
                <a:lnTo>
                  <a:pt x="5133073" y="3169673"/>
                </a:lnTo>
                <a:lnTo>
                  <a:pt x="5133073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0" y="4725420"/>
            <a:ext cx="18288000" cy="5561580"/>
          </a:xfrm>
          <a:custGeom>
            <a:avLst/>
            <a:gdLst/>
            <a:ahLst/>
            <a:cxnLst/>
            <a:rect r="r" b="b" t="t" l="l"/>
            <a:pathLst>
              <a:path h="5561580" w="18288000">
                <a:moveTo>
                  <a:pt x="0" y="0"/>
                </a:moveTo>
                <a:lnTo>
                  <a:pt x="18288000" y="0"/>
                </a:lnTo>
                <a:lnTo>
                  <a:pt x="18288000" y="5561580"/>
                </a:lnTo>
                <a:lnTo>
                  <a:pt x="0" y="556158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-138399" r="0" b="-90427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810561" y="498313"/>
            <a:ext cx="7529016" cy="4649168"/>
          </a:xfrm>
          <a:custGeom>
            <a:avLst/>
            <a:gdLst/>
            <a:ahLst/>
            <a:cxnLst/>
            <a:rect r="r" b="b" t="t" l="l"/>
            <a:pathLst>
              <a:path h="4649168" w="7529016">
                <a:moveTo>
                  <a:pt x="0" y="0"/>
                </a:moveTo>
                <a:lnTo>
                  <a:pt x="7529016" y="0"/>
                </a:lnTo>
                <a:lnTo>
                  <a:pt x="7529016" y="4649168"/>
                </a:lnTo>
                <a:lnTo>
                  <a:pt x="0" y="464916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true" flipV="false" rot="0">
            <a:off x="8018038" y="2822897"/>
            <a:ext cx="4903235" cy="1746778"/>
          </a:xfrm>
          <a:custGeom>
            <a:avLst/>
            <a:gdLst/>
            <a:ahLst/>
            <a:cxnLst/>
            <a:rect r="r" b="b" t="t" l="l"/>
            <a:pathLst>
              <a:path h="1746778" w="4903235">
                <a:moveTo>
                  <a:pt x="4903235" y="0"/>
                </a:moveTo>
                <a:lnTo>
                  <a:pt x="0" y="0"/>
                </a:lnTo>
                <a:lnTo>
                  <a:pt x="0" y="1746778"/>
                </a:lnTo>
                <a:lnTo>
                  <a:pt x="4903235" y="1746778"/>
                </a:lnTo>
                <a:lnTo>
                  <a:pt x="4903235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8157736" y="707526"/>
            <a:ext cx="2542283" cy="1086248"/>
          </a:xfrm>
          <a:custGeom>
            <a:avLst/>
            <a:gdLst/>
            <a:ahLst/>
            <a:cxnLst/>
            <a:rect r="r" b="b" t="t" l="l"/>
            <a:pathLst>
              <a:path h="1086248" w="2542283">
                <a:moveTo>
                  <a:pt x="0" y="0"/>
                </a:moveTo>
                <a:lnTo>
                  <a:pt x="2542283" y="0"/>
                </a:lnTo>
                <a:lnTo>
                  <a:pt x="2542283" y="1086249"/>
                </a:lnTo>
                <a:lnTo>
                  <a:pt x="0" y="108624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5348622" y="1684101"/>
            <a:ext cx="1615807" cy="1005840"/>
          </a:xfrm>
          <a:custGeom>
            <a:avLst/>
            <a:gdLst/>
            <a:ahLst/>
            <a:cxnLst/>
            <a:rect r="r" b="b" t="t" l="l"/>
            <a:pathLst>
              <a:path h="1005840" w="1615807">
                <a:moveTo>
                  <a:pt x="0" y="0"/>
                </a:moveTo>
                <a:lnTo>
                  <a:pt x="1615807" y="0"/>
                </a:lnTo>
                <a:lnTo>
                  <a:pt x="1615807" y="1005840"/>
                </a:lnTo>
                <a:lnTo>
                  <a:pt x="0" y="100584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0" y="3627418"/>
            <a:ext cx="18288000" cy="1387107"/>
          </a:xfrm>
          <a:custGeom>
            <a:avLst/>
            <a:gdLst/>
            <a:ahLst/>
            <a:cxnLst/>
            <a:rect r="r" b="b" t="t" l="l"/>
            <a:pathLst>
              <a:path h="1387107" w="18288000">
                <a:moveTo>
                  <a:pt x="0" y="0"/>
                </a:moveTo>
                <a:lnTo>
                  <a:pt x="18288000" y="0"/>
                </a:lnTo>
                <a:lnTo>
                  <a:pt x="18288000" y="1387107"/>
                </a:lnTo>
                <a:lnTo>
                  <a:pt x="0" y="1387107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-35962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-10800000">
            <a:off x="0" y="4439070"/>
            <a:ext cx="18288000" cy="1387107"/>
          </a:xfrm>
          <a:custGeom>
            <a:avLst/>
            <a:gdLst/>
            <a:ahLst/>
            <a:cxnLst/>
            <a:rect r="r" b="b" t="t" l="l"/>
            <a:pathLst>
              <a:path h="1387107" w="18288000">
                <a:moveTo>
                  <a:pt x="0" y="0"/>
                </a:moveTo>
                <a:lnTo>
                  <a:pt x="18288000" y="0"/>
                </a:lnTo>
                <a:lnTo>
                  <a:pt x="18288000" y="1387107"/>
                </a:lnTo>
                <a:lnTo>
                  <a:pt x="0" y="1387107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-35962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-8951" y="303160"/>
            <a:ext cx="2573175" cy="1529870"/>
          </a:xfrm>
          <a:custGeom>
            <a:avLst/>
            <a:gdLst/>
            <a:ahLst/>
            <a:cxnLst/>
            <a:rect r="r" b="b" t="t" l="l"/>
            <a:pathLst>
              <a:path h="1529870" w="2573175">
                <a:moveTo>
                  <a:pt x="0" y="0"/>
                </a:moveTo>
                <a:lnTo>
                  <a:pt x="2573175" y="0"/>
                </a:lnTo>
                <a:lnTo>
                  <a:pt x="2573175" y="1529870"/>
                </a:lnTo>
                <a:lnTo>
                  <a:pt x="0" y="1529870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true" flipV="false" rot="0">
            <a:off x="11470820" y="3807257"/>
            <a:ext cx="1739931" cy="1263625"/>
          </a:xfrm>
          <a:custGeom>
            <a:avLst/>
            <a:gdLst/>
            <a:ahLst/>
            <a:cxnLst/>
            <a:rect r="r" b="b" t="t" l="l"/>
            <a:pathLst>
              <a:path h="1263625" w="1739931">
                <a:moveTo>
                  <a:pt x="1739930" y="0"/>
                </a:moveTo>
                <a:lnTo>
                  <a:pt x="0" y="0"/>
                </a:lnTo>
                <a:lnTo>
                  <a:pt x="0" y="1263625"/>
                </a:lnTo>
                <a:lnTo>
                  <a:pt x="1739930" y="1263625"/>
                </a:lnTo>
                <a:lnTo>
                  <a:pt x="173993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9558813" y="4505262"/>
            <a:ext cx="2282412" cy="1018526"/>
          </a:xfrm>
          <a:custGeom>
            <a:avLst/>
            <a:gdLst/>
            <a:ahLst/>
            <a:cxnLst/>
            <a:rect r="r" b="b" t="t" l="l"/>
            <a:pathLst>
              <a:path h="1018526" w="2282412">
                <a:moveTo>
                  <a:pt x="0" y="0"/>
                </a:moveTo>
                <a:lnTo>
                  <a:pt x="2282412" y="0"/>
                </a:lnTo>
                <a:lnTo>
                  <a:pt x="2282412" y="1018526"/>
                </a:lnTo>
                <a:lnTo>
                  <a:pt x="0" y="1018526"/>
                </a:lnTo>
                <a:lnTo>
                  <a:pt x="0" y="0"/>
                </a:lnTo>
                <a:close/>
              </a:path>
            </a:pathLst>
          </a:custGeom>
          <a:blipFill>
            <a:blip r:embed="rId19"/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14140473" y="3268938"/>
            <a:ext cx="3192609" cy="1863685"/>
          </a:xfrm>
          <a:custGeom>
            <a:avLst/>
            <a:gdLst/>
            <a:ahLst/>
            <a:cxnLst/>
            <a:rect r="r" b="b" t="t" l="l"/>
            <a:pathLst>
              <a:path h="1863685" w="3192609">
                <a:moveTo>
                  <a:pt x="0" y="0"/>
                </a:moveTo>
                <a:lnTo>
                  <a:pt x="3192609" y="0"/>
                </a:lnTo>
                <a:lnTo>
                  <a:pt x="3192609" y="1863685"/>
                </a:lnTo>
                <a:lnTo>
                  <a:pt x="0" y="1863685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16674054" y="3208440"/>
            <a:ext cx="2471393" cy="1794849"/>
          </a:xfrm>
          <a:custGeom>
            <a:avLst/>
            <a:gdLst/>
            <a:ahLst/>
            <a:cxnLst/>
            <a:rect r="r" b="b" t="t" l="l"/>
            <a:pathLst>
              <a:path h="1794849" w="2471393">
                <a:moveTo>
                  <a:pt x="0" y="0"/>
                </a:moveTo>
                <a:lnTo>
                  <a:pt x="2471393" y="0"/>
                </a:lnTo>
                <a:lnTo>
                  <a:pt x="2471393" y="1794849"/>
                </a:lnTo>
                <a:lnTo>
                  <a:pt x="0" y="1794849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true" flipV="false" rot="0">
            <a:off x="12692479" y="3708247"/>
            <a:ext cx="2012591" cy="1461644"/>
          </a:xfrm>
          <a:custGeom>
            <a:avLst/>
            <a:gdLst/>
            <a:ahLst/>
            <a:cxnLst/>
            <a:rect r="r" b="b" t="t" l="l"/>
            <a:pathLst>
              <a:path h="1461644" w="2012591">
                <a:moveTo>
                  <a:pt x="2012591" y="0"/>
                </a:moveTo>
                <a:lnTo>
                  <a:pt x="0" y="0"/>
                </a:lnTo>
                <a:lnTo>
                  <a:pt x="0" y="1461645"/>
                </a:lnTo>
                <a:lnTo>
                  <a:pt x="2012591" y="1461645"/>
                </a:lnTo>
                <a:lnTo>
                  <a:pt x="2012591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7049306" y="3807257"/>
            <a:ext cx="4517183" cy="5442389"/>
          </a:xfrm>
          <a:custGeom>
            <a:avLst/>
            <a:gdLst/>
            <a:ahLst/>
            <a:cxnLst/>
            <a:rect r="r" b="b" t="t" l="l"/>
            <a:pathLst>
              <a:path h="5442389" w="4517183">
                <a:moveTo>
                  <a:pt x="0" y="0"/>
                </a:moveTo>
                <a:lnTo>
                  <a:pt x="4517182" y="0"/>
                </a:lnTo>
                <a:lnTo>
                  <a:pt x="4517182" y="5442389"/>
                </a:lnTo>
                <a:lnTo>
                  <a:pt x="0" y="5442389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C4ED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false" rot="0">
            <a:off x="11956532" y="1684101"/>
            <a:ext cx="5133073" cy="3169673"/>
          </a:xfrm>
          <a:custGeom>
            <a:avLst/>
            <a:gdLst/>
            <a:ahLst/>
            <a:cxnLst/>
            <a:rect r="r" b="b" t="t" l="l"/>
            <a:pathLst>
              <a:path h="3169673" w="5133073">
                <a:moveTo>
                  <a:pt x="5133073" y="0"/>
                </a:moveTo>
                <a:lnTo>
                  <a:pt x="0" y="0"/>
                </a:lnTo>
                <a:lnTo>
                  <a:pt x="0" y="3169673"/>
                </a:lnTo>
                <a:lnTo>
                  <a:pt x="5133073" y="3169673"/>
                </a:lnTo>
                <a:lnTo>
                  <a:pt x="5133073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0" y="4725420"/>
            <a:ext cx="18288000" cy="5561580"/>
          </a:xfrm>
          <a:custGeom>
            <a:avLst/>
            <a:gdLst/>
            <a:ahLst/>
            <a:cxnLst/>
            <a:rect r="r" b="b" t="t" l="l"/>
            <a:pathLst>
              <a:path h="5561580" w="18288000">
                <a:moveTo>
                  <a:pt x="0" y="0"/>
                </a:moveTo>
                <a:lnTo>
                  <a:pt x="18288000" y="0"/>
                </a:lnTo>
                <a:lnTo>
                  <a:pt x="18288000" y="5561580"/>
                </a:lnTo>
                <a:lnTo>
                  <a:pt x="0" y="556158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-138399" r="0" b="-90427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810561" y="498313"/>
            <a:ext cx="7529016" cy="4649168"/>
          </a:xfrm>
          <a:custGeom>
            <a:avLst/>
            <a:gdLst/>
            <a:ahLst/>
            <a:cxnLst/>
            <a:rect r="r" b="b" t="t" l="l"/>
            <a:pathLst>
              <a:path h="4649168" w="7529016">
                <a:moveTo>
                  <a:pt x="0" y="0"/>
                </a:moveTo>
                <a:lnTo>
                  <a:pt x="7529016" y="0"/>
                </a:lnTo>
                <a:lnTo>
                  <a:pt x="7529016" y="4649168"/>
                </a:lnTo>
                <a:lnTo>
                  <a:pt x="0" y="464916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true" flipV="false" rot="0">
            <a:off x="8018038" y="2822897"/>
            <a:ext cx="4903235" cy="1746778"/>
          </a:xfrm>
          <a:custGeom>
            <a:avLst/>
            <a:gdLst/>
            <a:ahLst/>
            <a:cxnLst/>
            <a:rect r="r" b="b" t="t" l="l"/>
            <a:pathLst>
              <a:path h="1746778" w="4903235">
                <a:moveTo>
                  <a:pt x="4903235" y="0"/>
                </a:moveTo>
                <a:lnTo>
                  <a:pt x="0" y="0"/>
                </a:lnTo>
                <a:lnTo>
                  <a:pt x="0" y="1746778"/>
                </a:lnTo>
                <a:lnTo>
                  <a:pt x="4903235" y="1746778"/>
                </a:lnTo>
                <a:lnTo>
                  <a:pt x="4903235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8157736" y="707526"/>
            <a:ext cx="2542283" cy="1086248"/>
          </a:xfrm>
          <a:custGeom>
            <a:avLst/>
            <a:gdLst/>
            <a:ahLst/>
            <a:cxnLst/>
            <a:rect r="r" b="b" t="t" l="l"/>
            <a:pathLst>
              <a:path h="1086248" w="2542283">
                <a:moveTo>
                  <a:pt x="0" y="0"/>
                </a:moveTo>
                <a:lnTo>
                  <a:pt x="2542283" y="0"/>
                </a:lnTo>
                <a:lnTo>
                  <a:pt x="2542283" y="1086249"/>
                </a:lnTo>
                <a:lnTo>
                  <a:pt x="0" y="108624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5348622" y="1684101"/>
            <a:ext cx="1615807" cy="1005840"/>
          </a:xfrm>
          <a:custGeom>
            <a:avLst/>
            <a:gdLst/>
            <a:ahLst/>
            <a:cxnLst/>
            <a:rect r="r" b="b" t="t" l="l"/>
            <a:pathLst>
              <a:path h="1005840" w="1615807">
                <a:moveTo>
                  <a:pt x="0" y="0"/>
                </a:moveTo>
                <a:lnTo>
                  <a:pt x="1615807" y="0"/>
                </a:lnTo>
                <a:lnTo>
                  <a:pt x="1615807" y="1005840"/>
                </a:lnTo>
                <a:lnTo>
                  <a:pt x="0" y="100584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0" y="3627418"/>
            <a:ext cx="18288000" cy="1387107"/>
          </a:xfrm>
          <a:custGeom>
            <a:avLst/>
            <a:gdLst/>
            <a:ahLst/>
            <a:cxnLst/>
            <a:rect r="r" b="b" t="t" l="l"/>
            <a:pathLst>
              <a:path h="1387107" w="18288000">
                <a:moveTo>
                  <a:pt x="0" y="0"/>
                </a:moveTo>
                <a:lnTo>
                  <a:pt x="18288000" y="0"/>
                </a:lnTo>
                <a:lnTo>
                  <a:pt x="18288000" y="1387107"/>
                </a:lnTo>
                <a:lnTo>
                  <a:pt x="0" y="1387107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-35962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-10800000">
            <a:off x="0" y="4439070"/>
            <a:ext cx="18288000" cy="1387107"/>
          </a:xfrm>
          <a:custGeom>
            <a:avLst/>
            <a:gdLst/>
            <a:ahLst/>
            <a:cxnLst/>
            <a:rect r="r" b="b" t="t" l="l"/>
            <a:pathLst>
              <a:path h="1387107" w="18288000">
                <a:moveTo>
                  <a:pt x="0" y="0"/>
                </a:moveTo>
                <a:lnTo>
                  <a:pt x="18288000" y="0"/>
                </a:lnTo>
                <a:lnTo>
                  <a:pt x="18288000" y="1387107"/>
                </a:lnTo>
                <a:lnTo>
                  <a:pt x="0" y="1387107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-35962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-8951" y="303160"/>
            <a:ext cx="2573175" cy="1529870"/>
          </a:xfrm>
          <a:custGeom>
            <a:avLst/>
            <a:gdLst/>
            <a:ahLst/>
            <a:cxnLst/>
            <a:rect r="r" b="b" t="t" l="l"/>
            <a:pathLst>
              <a:path h="1529870" w="2573175">
                <a:moveTo>
                  <a:pt x="0" y="0"/>
                </a:moveTo>
                <a:lnTo>
                  <a:pt x="2573175" y="0"/>
                </a:lnTo>
                <a:lnTo>
                  <a:pt x="2573175" y="1529870"/>
                </a:lnTo>
                <a:lnTo>
                  <a:pt x="0" y="1529870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true" flipV="false" rot="0">
            <a:off x="11470820" y="3807257"/>
            <a:ext cx="1739931" cy="1263625"/>
          </a:xfrm>
          <a:custGeom>
            <a:avLst/>
            <a:gdLst/>
            <a:ahLst/>
            <a:cxnLst/>
            <a:rect r="r" b="b" t="t" l="l"/>
            <a:pathLst>
              <a:path h="1263625" w="1739931">
                <a:moveTo>
                  <a:pt x="1739930" y="0"/>
                </a:moveTo>
                <a:lnTo>
                  <a:pt x="0" y="0"/>
                </a:lnTo>
                <a:lnTo>
                  <a:pt x="0" y="1263625"/>
                </a:lnTo>
                <a:lnTo>
                  <a:pt x="1739930" y="1263625"/>
                </a:lnTo>
                <a:lnTo>
                  <a:pt x="173993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9558813" y="4505262"/>
            <a:ext cx="2282412" cy="1018526"/>
          </a:xfrm>
          <a:custGeom>
            <a:avLst/>
            <a:gdLst/>
            <a:ahLst/>
            <a:cxnLst/>
            <a:rect r="r" b="b" t="t" l="l"/>
            <a:pathLst>
              <a:path h="1018526" w="2282412">
                <a:moveTo>
                  <a:pt x="0" y="0"/>
                </a:moveTo>
                <a:lnTo>
                  <a:pt x="2282412" y="0"/>
                </a:lnTo>
                <a:lnTo>
                  <a:pt x="2282412" y="1018526"/>
                </a:lnTo>
                <a:lnTo>
                  <a:pt x="0" y="1018526"/>
                </a:lnTo>
                <a:lnTo>
                  <a:pt x="0" y="0"/>
                </a:lnTo>
                <a:close/>
              </a:path>
            </a:pathLst>
          </a:custGeom>
          <a:blipFill>
            <a:blip r:embed="rId19"/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14140473" y="3268938"/>
            <a:ext cx="3192609" cy="1863685"/>
          </a:xfrm>
          <a:custGeom>
            <a:avLst/>
            <a:gdLst/>
            <a:ahLst/>
            <a:cxnLst/>
            <a:rect r="r" b="b" t="t" l="l"/>
            <a:pathLst>
              <a:path h="1863685" w="3192609">
                <a:moveTo>
                  <a:pt x="0" y="0"/>
                </a:moveTo>
                <a:lnTo>
                  <a:pt x="3192609" y="0"/>
                </a:lnTo>
                <a:lnTo>
                  <a:pt x="3192609" y="1863685"/>
                </a:lnTo>
                <a:lnTo>
                  <a:pt x="0" y="1863685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16674054" y="3208440"/>
            <a:ext cx="2471393" cy="1794849"/>
          </a:xfrm>
          <a:custGeom>
            <a:avLst/>
            <a:gdLst/>
            <a:ahLst/>
            <a:cxnLst/>
            <a:rect r="r" b="b" t="t" l="l"/>
            <a:pathLst>
              <a:path h="1794849" w="2471393">
                <a:moveTo>
                  <a:pt x="0" y="0"/>
                </a:moveTo>
                <a:lnTo>
                  <a:pt x="2471393" y="0"/>
                </a:lnTo>
                <a:lnTo>
                  <a:pt x="2471393" y="1794849"/>
                </a:lnTo>
                <a:lnTo>
                  <a:pt x="0" y="1794849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true" flipV="false" rot="0">
            <a:off x="12692479" y="3708247"/>
            <a:ext cx="2012591" cy="1461644"/>
          </a:xfrm>
          <a:custGeom>
            <a:avLst/>
            <a:gdLst/>
            <a:ahLst/>
            <a:cxnLst/>
            <a:rect r="r" b="b" t="t" l="l"/>
            <a:pathLst>
              <a:path h="1461644" w="2012591">
                <a:moveTo>
                  <a:pt x="2012591" y="0"/>
                </a:moveTo>
                <a:lnTo>
                  <a:pt x="0" y="0"/>
                </a:lnTo>
                <a:lnTo>
                  <a:pt x="0" y="1461645"/>
                </a:lnTo>
                <a:lnTo>
                  <a:pt x="2012591" y="1461645"/>
                </a:lnTo>
                <a:lnTo>
                  <a:pt x="2012591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11881882" y="4200780"/>
            <a:ext cx="4517183" cy="5442389"/>
          </a:xfrm>
          <a:custGeom>
            <a:avLst/>
            <a:gdLst/>
            <a:ahLst/>
            <a:cxnLst/>
            <a:rect r="r" b="b" t="t" l="l"/>
            <a:pathLst>
              <a:path h="5442389" w="4517183">
                <a:moveTo>
                  <a:pt x="0" y="0"/>
                </a:moveTo>
                <a:lnTo>
                  <a:pt x="4517183" y="0"/>
                </a:lnTo>
                <a:lnTo>
                  <a:pt x="4517183" y="5442389"/>
                </a:lnTo>
                <a:lnTo>
                  <a:pt x="0" y="5442389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C4ED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false" rot="0">
            <a:off x="11956532" y="1684101"/>
            <a:ext cx="5133073" cy="3169673"/>
          </a:xfrm>
          <a:custGeom>
            <a:avLst/>
            <a:gdLst/>
            <a:ahLst/>
            <a:cxnLst/>
            <a:rect r="r" b="b" t="t" l="l"/>
            <a:pathLst>
              <a:path h="3169673" w="5133073">
                <a:moveTo>
                  <a:pt x="5133073" y="0"/>
                </a:moveTo>
                <a:lnTo>
                  <a:pt x="0" y="0"/>
                </a:lnTo>
                <a:lnTo>
                  <a:pt x="0" y="3169673"/>
                </a:lnTo>
                <a:lnTo>
                  <a:pt x="5133073" y="3169673"/>
                </a:lnTo>
                <a:lnTo>
                  <a:pt x="5133073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0" y="4725420"/>
            <a:ext cx="18288000" cy="5561580"/>
          </a:xfrm>
          <a:custGeom>
            <a:avLst/>
            <a:gdLst/>
            <a:ahLst/>
            <a:cxnLst/>
            <a:rect r="r" b="b" t="t" l="l"/>
            <a:pathLst>
              <a:path h="5561580" w="18288000">
                <a:moveTo>
                  <a:pt x="0" y="0"/>
                </a:moveTo>
                <a:lnTo>
                  <a:pt x="18288000" y="0"/>
                </a:lnTo>
                <a:lnTo>
                  <a:pt x="18288000" y="5561580"/>
                </a:lnTo>
                <a:lnTo>
                  <a:pt x="0" y="556158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-138399" r="0" b="-90427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810561" y="498313"/>
            <a:ext cx="7529016" cy="4649168"/>
          </a:xfrm>
          <a:custGeom>
            <a:avLst/>
            <a:gdLst/>
            <a:ahLst/>
            <a:cxnLst/>
            <a:rect r="r" b="b" t="t" l="l"/>
            <a:pathLst>
              <a:path h="4649168" w="7529016">
                <a:moveTo>
                  <a:pt x="0" y="0"/>
                </a:moveTo>
                <a:lnTo>
                  <a:pt x="7529016" y="0"/>
                </a:lnTo>
                <a:lnTo>
                  <a:pt x="7529016" y="4649168"/>
                </a:lnTo>
                <a:lnTo>
                  <a:pt x="0" y="464916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true" flipV="false" rot="0">
            <a:off x="8018038" y="2822897"/>
            <a:ext cx="4903235" cy="1746778"/>
          </a:xfrm>
          <a:custGeom>
            <a:avLst/>
            <a:gdLst/>
            <a:ahLst/>
            <a:cxnLst/>
            <a:rect r="r" b="b" t="t" l="l"/>
            <a:pathLst>
              <a:path h="1746778" w="4903235">
                <a:moveTo>
                  <a:pt x="4903235" y="0"/>
                </a:moveTo>
                <a:lnTo>
                  <a:pt x="0" y="0"/>
                </a:lnTo>
                <a:lnTo>
                  <a:pt x="0" y="1746778"/>
                </a:lnTo>
                <a:lnTo>
                  <a:pt x="4903235" y="1746778"/>
                </a:lnTo>
                <a:lnTo>
                  <a:pt x="4903235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8157736" y="707526"/>
            <a:ext cx="2542283" cy="1086248"/>
          </a:xfrm>
          <a:custGeom>
            <a:avLst/>
            <a:gdLst/>
            <a:ahLst/>
            <a:cxnLst/>
            <a:rect r="r" b="b" t="t" l="l"/>
            <a:pathLst>
              <a:path h="1086248" w="2542283">
                <a:moveTo>
                  <a:pt x="0" y="0"/>
                </a:moveTo>
                <a:lnTo>
                  <a:pt x="2542283" y="0"/>
                </a:lnTo>
                <a:lnTo>
                  <a:pt x="2542283" y="1086249"/>
                </a:lnTo>
                <a:lnTo>
                  <a:pt x="0" y="108624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5348622" y="1684101"/>
            <a:ext cx="1615807" cy="1005840"/>
          </a:xfrm>
          <a:custGeom>
            <a:avLst/>
            <a:gdLst/>
            <a:ahLst/>
            <a:cxnLst/>
            <a:rect r="r" b="b" t="t" l="l"/>
            <a:pathLst>
              <a:path h="1005840" w="1615807">
                <a:moveTo>
                  <a:pt x="0" y="0"/>
                </a:moveTo>
                <a:lnTo>
                  <a:pt x="1615807" y="0"/>
                </a:lnTo>
                <a:lnTo>
                  <a:pt x="1615807" y="1005840"/>
                </a:lnTo>
                <a:lnTo>
                  <a:pt x="0" y="100584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0" y="3627418"/>
            <a:ext cx="18288000" cy="1387107"/>
          </a:xfrm>
          <a:custGeom>
            <a:avLst/>
            <a:gdLst/>
            <a:ahLst/>
            <a:cxnLst/>
            <a:rect r="r" b="b" t="t" l="l"/>
            <a:pathLst>
              <a:path h="1387107" w="18288000">
                <a:moveTo>
                  <a:pt x="0" y="0"/>
                </a:moveTo>
                <a:lnTo>
                  <a:pt x="18288000" y="0"/>
                </a:lnTo>
                <a:lnTo>
                  <a:pt x="18288000" y="1387107"/>
                </a:lnTo>
                <a:lnTo>
                  <a:pt x="0" y="1387107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-35962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-10800000">
            <a:off x="0" y="4439070"/>
            <a:ext cx="18288000" cy="1387107"/>
          </a:xfrm>
          <a:custGeom>
            <a:avLst/>
            <a:gdLst/>
            <a:ahLst/>
            <a:cxnLst/>
            <a:rect r="r" b="b" t="t" l="l"/>
            <a:pathLst>
              <a:path h="1387107" w="18288000">
                <a:moveTo>
                  <a:pt x="0" y="0"/>
                </a:moveTo>
                <a:lnTo>
                  <a:pt x="18288000" y="0"/>
                </a:lnTo>
                <a:lnTo>
                  <a:pt x="18288000" y="1387107"/>
                </a:lnTo>
                <a:lnTo>
                  <a:pt x="0" y="1387107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-35962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-8951" y="303160"/>
            <a:ext cx="2573175" cy="1529870"/>
          </a:xfrm>
          <a:custGeom>
            <a:avLst/>
            <a:gdLst/>
            <a:ahLst/>
            <a:cxnLst/>
            <a:rect r="r" b="b" t="t" l="l"/>
            <a:pathLst>
              <a:path h="1529870" w="2573175">
                <a:moveTo>
                  <a:pt x="0" y="0"/>
                </a:moveTo>
                <a:lnTo>
                  <a:pt x="2573175" y="0"/>
                </a:lnTo>
                <a:lnTo>
                  <a:pt x="2573175" y="1529870"/>
                </a:lnTo>
                <a:lnTo>
                  <a:pt x="0" y="1529870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true" flipV="false" rot="0">
            <a:off x="11470820" y="3807257"/>
            <a:ext cx="1739931" cy="1263625"/>
          </a:xfrm>
          <a:custGeom>
            <a:avLst/>
            <a:gdLst/>
            <a:ahLst/>
            <a:cxnLst/>
            <a:rect r="r" b="b" t="t" l="l"/>
            <a:pathLst>
              <a:path h="1263625" w="1739931">
                <a:moveTo>
                  <a:pt x="1739930" y="0"/>
                </a:moveTo>
                <a:lnTo>
                  <a:pt x="0" y="0"/>
                </a:lnTo>
                <a:lnTo>
                  <a:pt x="0" y="1263625"/>
                </a:lnTo>
                <a:lnTo>
                  <a:pt x="1739930" y="1263625"/>
                </a:lnTo>
                <a:lnTo>
                  <a:pt x="173993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9558813" y="4505262"/>
            <a:ext cx="2282412" cy="1018526"/>
          </a:xfrm>
          <a:custGeom>
            <a:avLst/>
            <a:gdLst/>
            <a:ahLst/>
            <a:cxnLst/>
            <a:rect r="r" b="b" t="t" l="l"/>
            <a:pathLst>
              <a:path h="1018526" w="2282412">
                <a:moveTo>
                  <a:pt x="0" y="0"/>
                </a:moveTo>
                <a:lnTo>
                  <a:pt x="2282412" y="0"/>
                </a:lnTo>
                <a:lnTo>
                  <a:pt x="2282412" y="1018526"/>
                </a:lnTo>
                <a:lnTo>
                  <a:pt x="0" y="1018526"/>
                </a:lnTo>
                <a:lnTo>
                  <a:pt x="0" y="0"/>
                </a:lnTo>
                <a:close/>
              </a:path>
            </a:pathLst>
          </a:custGeom>
          <a:blipFill>
            <a:blip r:embed="rId19"/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14140473" y="3268938"/>
            <a:ext cx="3192609" cy="1863685"/>
          </a:xfrm>
          <a:custGeom>
            <a:avLst/>
            <a:gdLst/>
            <a:ahLst/>
            <a:cxnLst/>
            <a:rect r="r" b="b" t="t" l="l"/>
            <a:pathLst>
              <a:path h="1863685" w="3192609">
                <a:moveTo>
                  <a:pt x="0" y="0"/>
                </a:moveTo>
                <a:lnTo>
                  <a:pt x="3192609" y="0"/>
                </a:lnTo>
                <a:lnTo>
                  <a:pt x="3192609" y="1863685"/>
                </a:lnTo>
                <a:lnTo>
                  <a:pt x="0" y="1863685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16674054" y="3208440"/>
            <a:ext cx="2471393" cy="1794849"/>
          </a:xfrm>
          <a:custGeom>
            <a:avLst/>
            <a:gdLst/>
            <a:ahLst/>
            <a:cxnLst/>
            <a:rect r="r" b="b" t="t" l="l"/>
            <a:pathLst>
              <a:path h="1794849" w="2471393">
                <a:moveTo>
                  <a:pt x="0" y="0"/>
                </a:moveTo>
                <a:lnTo>
                  <a:pt x="2471393" y="0"/>
                </a:lnTo>
                <a:lnTo>
                  <a:pt x="2471393" y="1794849"/>
                </a:lnTo>
                <a:lnTo>
                  <a:pt x="0" y="1794849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true" flipV="false" rot="0">
            <a:off x="12692479" y="3708247"/>
            <a:ext cx="2012591" cy="1461644"/>
          </a:xfrm>
          <a:custGeom>
            <a:avLst/>
            <a:gdLst/>
            <a:ahLst/>
            <a:cxnLst/>
            <a:rect r="r" b="b" t="t" l="l"/>
            <a:pathLst>
              <a:path h="1461644" w="2012591">
                <a:moveTo>
                  <a:pt x="2012591" y="0"/>
                </a:moveTo>
                <a:lnTo>
                  <a:pt x="0" y="0"/>
                </a:lnTo>
                <a:lnTo>
                  <a:pt x="0" y="1461645"/>
                </a:lnTo>
                <a:lnTo>
                  <a:pt x="2012591" y="1461645"/>
                </a:lnTo>
                <a:lnTo>
                  <a:pt x="2012591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12447246" y="4320972"/>
            <a:ext cx="4517183" cy="5442389"/>
          </a:xfrm>
          <a:custGeom>
            <a:avLst/>
            <a:gdLst/>
            <a:ahLst/>
            <a:cxnLst/>
            <a:rect r="r" b="b" t="t" l="l"/>
            <a:pathLst>
              <a:path h="5442389" w="4517183">
                <a:moveTo>
                  <a:pt x="0" y="0"/>
                </a:moveTo>
                <a:lnTo>
                  <a:pt x="4517183" y="0"/>
                </a:lnTo>
                <a:lnTo>
                  <a:pt x="4517183" y="5442388"/>
                </a:lnTo>
                <a:lnTo>
                  <a:pt x="0" y="5442388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 l="0" t="0" r="0" b="0"/>
            </a:stretch>
          </a:blipFill>
        </p:spPr>
      </p:sp>
      <p:pic>
        <p:nvPicPr>
          <p:cNvPr name="Picture 17" id="17"/>
          <p:cNvPicPr>
            <a:picLocks noChangeAspect="true"/>
          </p:cNvPicPr>
          <p:nvPr/>
        </p:nvPicPr>
        <p:blipFill>
          <a:blip r:embed="rId24"/>
          <a:srcRect l="0" t="0" r="0" b="0"/>
          <a:stretch>
            <a:fillRect/>
          </a:stretch>
        </p:blipFill>
        <p:spPr>
          <a:xfrm flipH="false" flipV="false" rot="0">
            <a:off x="10389041" y="361994"/>
            <a:ext cx="10695474" cy="9305062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C4ED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false" rot="0">
            <a:off x="11956532" y="1684101"/>
            <a:ext cx="5133073" cy="3169673"/>
          </a:xfrm>
          <a:custGeom>
            <a:avLst/>
            <a:gdLst/>
            <a:ahLst/>
            <a:cxnLst/>
            <a:rect r="r" b="b" t="t" l="l"/>
            <a:pathLst>
              <a:path h="3169673" w="5133073">
                <a:moveTo>
                  <a:pt x="5133073" y="0"/>
                </a:moveTo>
                <a:lnTo>
                  <a:pt x="0" y="0"/>
                </a:lnTo>
                <a:lnTo>
                  <a:pt x="0" y="3169673"/>
                </a:lnTo>
                <a:lnTo>
                  <a:pt x="5133073" y="3169673"/>
                </a:lnTo>
                <a:lnTo>
                  <a:pt x="5133073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0" y="4725420"/>
            <a:ext cx="18288000" cy="5561580"/>
          </a:xfrm>
          <a:custGeom>
            <a:avLst/>
            <a:gdLst/>
            <a:ahLst/>
            <a:cxnLst/>
            <a:rect r="r" b="b" t="t" l="l"/>
            <a:pathLst>
              <a:path h="5561580" w="18288000">
                <a:moveTo>
                  <a:pt x="0" y="0"/>
                </a:moveTo>
                <a:lnTo>
                  <a:pt x="18288000" y="0"/>
                </a:lnTo>
                <a:lnTo>
                  <a:pt x="18288000" y="5561580"/>
                </a:lnTo>
                <a:lnTo>
                  <a:pt x="0" y="556158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-138399" r="0" b="-90427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810561" y="498313"/>
            <a:ext cx="7529016" cy="4649168"/>
          </a:xfrm>
          <a:custGeom>
            <a:avLst/>
            <a:gdLst/>
            <a:ahLst/>
            <a:cxnLst/>
            <a:rect r="r" b="b" t="t" l="l"/>
            <a:pathLst>
              <a:path h="4649168" w="7529016">
                <a:moveTo>
                  <a:pt x="0" y="0"/>
                </a:moveTo>
                <a:lnTo>
                  <a:pt x="7529016" y="0"/>
                </a:lnTo>
                <a:lnTo>
                  <a:pt x="7529016" y="4649168"/>
                </a:lnTo>
                <a:lnTo>
                  <a:pt x="0" y="464916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true" flipV="false" rot="0">
            <a:off x="8018038" y="2822897"/>
            <a:ext cx="4903235" cy="1746778"/>
          </a:xfrm>
          <a:custGeom>
            <a:avLst/>
            <a:gdLst/>
            <a:ahLst/>
            <a:cxnLst/>
            <a:rect r="r" b="b" t="t" l="l"/>
            <a:pathLst>
              <a:path h="1746778" w="4903235">
                <a:moveTo>
                  <a:pt x="4903235" y="0"/>
                </a:moveTo>
                <a:lnTo>
                  <a:pt x="0" y="0"/>
                </a:lnTo>
                <a:lnTo>
                  <a:pt x="0" y="1746778"/>
                </a:lnTo>
                <a:lnTo>
                  <a:pt x="4903235" y="1746778"/>
                </a:lnTo>
                <a:lnTo>
                  <a:pt x="4903235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8157736" y="707526"/>
            <a:ext cx="2542283" cy="1086248"/>
          </a:xfrm>
          <a:custGeom>
            <a:avLst/>
            <a:gdLst/>
            <a:ahLst/>
            <a:cxnLst/>
            <a:rect r="r" b="b" t="t" l="l"/>
            <a:pathLst>
              <a:path h="1086248" w="2542283">
                <a:moveTo>
                  <a:pt x="0" y="0"/>
                </a:moveTo>
                <a:lnTo>
                  <a:pt x="2542283" y="0"/>
                </a:lnTo>
                <a:lnTo>
                  <a:pt x="2542283" y="1086249"/>
                </a:lnTo>
                <a:lnTo>
                  <a:pt x="0" y="108624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5348622" y="1684101"/>
            <a:ext cx="1615807" cy="1005840"/>
          </a:xfrm>
          <a:custGeom>
            <a:avLst/>
            <a:gdLst/>
            <a:ahLst/>
            <a:cxnLst/>
            <a:rect r="r" b="b" t="t" l="l"/>
            <a:pathLst>
              <a:path h="1005840" w="1615807">
                <a:moveTo>
                  <a:pt x="0" y="0"/>
                </a:moveTo>
                <a:lnTo>
                  <a:pt x="1615807" y="0"/>
                </a:lnTo>
                <a:lnTo>
                  <a:pt x="1615807" y="1005840"/>
                </a:lnTo>
                <a:lnTo>
                  <a:pt x="0" y="100584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0" y="3627418"/>
            <a:ext cx="18288000" cy="1387107"/>
          </a:xfrm>
          <a:custGeom>
            <a:avLst/>
            <a:gdLst/>
            <a:ahLst/>
            <a:cxnLst/>
            <a:rect r="r" b="b" t="t" l="l"/>
            <a:pathLst>
              <a:path h="1387107" w="18288000">
                <a:moveTo>
                  <a:pt x="0" y="0"/>
                </a:moveTo>
                <a:lnTo>
                  <a:pt x="18288000" y="0"/>
                </a:lnTo>
                <a:lnTo>
                  <a:pt x="18288000" y="1387107"/>
                </a:lnTo>
                <a:lnTo>
                  <a:pt x="0" y="1387107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-35962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-10800000">
            <a:off x="0" y="4439070"/>
            <a:ext cx="18288000" cy="1387107"/>
          </a:xfrm>
          <a:custGeom>
            <a:avLst/>
            <a:gdLst/>
            <a:ahLst/>
            <a:cxnLst/>
            <a:rect r="r" b="b" t="t" l="l"/>
            <a:pathLst>
              <a:path h="1387107" w="18288000">
                <a:moveTo>
                  <a:pt x="0" y="0"/>
                </a:moveTo>
                <a:lnTo>
                  <a:pt x="18288000" y="0"/>
                </a:lnTo>
                <a:lnTo>
                  <a:pt x="18288000" y="1387107"/>
                </a:lnTo>
                <a:lnTo>
                  <a:pt x="0" y="1387107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-35962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-8951" y="303160"/>
            <a:ext cx="2573175" cy="1529870"/>
          </a:xfrm>
          <a:custGeom>
            <a:avLst/>
            <a:gdLst/>
            <a:ahLst/>
            <a:cxnLst/>
            <a:rect r="r" b="b" t="t" l="l"/>
            <a:pathLst>
              <a:path h="1529870" w="2573175">
                <a:moveTo>
                  <a:pt x="0" y="0"/>
                </a:moveTo>
                <a:lnTo>
                  <a:pt x="2573175" y="0"/>
                </a:lnTo>
                <a:lnTo>
                  <a:pt x="2573175" y="1529870"/>
                </a:lnTo>
                <a:lnTo>
                  <a:pt x="0" y="1529870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true" flipV="false" rot="0">
            <a:off x="11470820" y="3807257"/>
            <a:ext cx="1739931" cy="1263625"/>
          </a:xfrm>
          <a:custGeom>
            <a:avLst/>
            <a:gdLst/>
            <a:ahLst/>
            <a:cxnLst/>
            <a:rect r="r" b="b" t="t" l="l"/>
            <a:pathLst>
              <a:path h="1263625" w="1739931">
                <a:moveTo>
                  <a:pt x="1739930" y="0"/>
                </a:moveTo>
                <a:lnTo>
                  <a:pt x="0" y="0"/>
                </a:lnTo>
                <a:lnTo>
                  <a:pt x="0" y="1263625"/>
                </a:lnTo>
                <a:lnTo>
                  <a:pt x="1739930" y="1263625"/>
                </a:lnTo>
                <a:lnTo>
                  <a:pt x="173993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9558813" y="4505262"/>
            <a:ext cx="2282412" cy="1018526"/>
          </a:xfrm>
          <a:custGeom>
            <a:avLst/>
            <a:gdLst/>
            <a:ahLst/>
            <a:cxnLst/>
            <a:rect r="r" b="b" t="t" l="l"/>
            <a:pathLst>
              <a:path h="1018526" w="2282412">
                <a:moveTo>
                  <a:pt x="0" y="0"/>
                </a:moveTo>
                <a:lnTo>
                  <a:pt x="2282412" y="0"/>
                </a:lnTo>
                <a:lnTo>
                  <a:pt x="2282412" y="1018526"/>
                </a:lnTo>
                <a:lnTo>
                  <a:pt x="0" y="1018526"/>
                </a:lnTo>
                <a:lnTo>
                  <a:pt x="0" y="0"/>
                </a:lnTo>
                <a:close/>
              </a:path>
            </a:pathLst>
          </a:custGeom>
          <a:blipFill>
            <a:blip r:embed="rId19"/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14140473" y="3268938"/>
            <a:ext cx="3192609" cy="1863685"/>
          </a:xfrm>
          <a:custGeom>
            <a:avLst/>
            <a:gdLst/>
            <a:ahLst/>
            <a:cxnLst/>
            <a:rect r="r" b="b" t="t" l="l"/>
            <a:pathLst>
              <a:path h="1863685" w="3192609">
                <a:moveTo>
                  <a:pt x="0" y="0"/>
                </a:moveTo>
                <a:lnTo>
                  <a:pt x="3192609" y="0"/>
                </a:lnTo>
                <a:lnTo>
                  <a:pt x="3192609" y="1863685"/>
                </a:lnTo>
                <a:lnTo>
                  <a:pt x="0" y="1863685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16674054" y="3208440"/>
            <a:ext cx="2471393" cy="1794849"/>
          </a:xfrm>
          <a:custGeom>
            <a:avLst/>
            <a:gdLst/>
            <a:ahLst/>
            <a:cxnLst/>
            <a:rect r="r" b="b" t="t" l="l"/>
            <a:pathLst>
              <a:path h="1794849" w="2471393">
                <a:moveTo>
                  <a:pt x="0" y="0"/>
                </a:moveTo>
                <a:lnTo>
                  <a:pt x="2471393" y="0"/>
                </a:lnTo>
                <a:lnTo>
                  <a:pt x="2471393" y="1794849"/>
                </a:lnTo>
                <a:lnTo>
                  <a:pt x="0" y="1794849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true" flipV="false" rot="0">
            <a:off x="12692479" y="3708247"/>
            <a:ext cx="2012591" cy="1461644"/>
          </a:xfrm>
          <a:custGeom>
            <a:avLst/>
            <a:gdLst/>
            <a:ahLst/>
            <a:cxnLst/>
            <a:rect r="r" b="b" t="t" l="l"/>
            <a:pathLst>
              <a:path h="1461644" w="2012591">
                <a:moveTo>
                  <a:pt x="2012591" y="0"/>
                </a:moveTo>
                <a:lnTo>
                  <a:pt x="0" y="0"/>
                </a:lnTo>
                <a:lnTo>
                  <a:pt x="0" y="1461645"/>
                </a:lnTo>
                <a:lnTo>
                  <a:pt x="2012591" y="1461645"/>
                </a:lnTo>
                <a:lnTo>
                  <a:pt x="2012591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14140473" y="4105864"/>
            <a:ext cx="4517183" cy="5442389"/>
          </a:xfrm>
          <a:custGeom>
            <a:avLst/>
            <a:gdLst/>
            <a:ahLst/>
            <a:cxnLst/>
            <a:rect r="r" b="b" t="t" l="l"/>
            <a:pathLst>
              <a:path h="5442389" w="4517183">
                <a:moveTo>
                  <a:pt x="0" y="0"/>
                </a:moveTo>
                <a:lnTo>
                  <a:pt x="4517183" y="0"/>
                </a:lnTo>
                <a:lnTo>
                  <a:pt x="4517183" y="5442389"/>
                </a:lnTo>
                <a:lnTo>
                  <a:pt x="0" y="5442389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 l="0" t="0" r="0" b="0"/>
            </a:stretch>
          </a:blipFill>
        </p:spPr>
      </p:sp>
      <p:pic>
        <p:nvPicPr>
          <p:cNvPr name="Picture 17" id="17"/>
          <p:cNvPicPr>
            <a:picLocks noChangeAspect="true"/>
          </p:cNvPicPr>
          <p:nvPr/>
        </p:nvPicPr>
        <p:blipFill>
          <a:blip r:embed="rId24"/>
          <a:srcRect l="0" t="0" r="0" b="0"/>
          <a:stretch>
            <a:fillRect/>
          </a:stretch>
        </p:blipFill>
        <p:spPr>
          <a:xfrm flipH="false" flipV="false" rot="0">
            <a:off x="-2976954" y="-12013503"/>
            <a:ext cx="23806464" cy="24619202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C4ED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false" rot="0">
            <a:off x="11956532" y="1684101"/>
            <a:ext cx="5133073" cy="3169673"/>
          </a:xfrm>
          <a:custGeom>
            <a:avLst/>
            <a:gdLst/>
            <a:ahLst/>
            <a:cxnLst/>
            <a:rect r="r" b="b" t="t" l="l"/>
            <a:pathLst>
              <a:path h="3169673" w="5133073">
                <a:moveTo>
                  <a:pt x="5133073" y="0"/>
                </a:moveTo>
                <a:lnTo>
                  <a:pt x="0" y="0"/>
                </a:lnTo>
                <a:lnTo>
                  <a:pt x="0" y="3169673"/>
                </a:lnTo>
                <a:lnTo>
                  <a:pt x="5133073" y="3169673"/>
                </a:lnTo>
                <a:lnTo>
                  <a:pt x="5133073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0" y="4725420"/>
            <a:ext cx="18288000" cy="5561580"/>
          </a:xfrm>
          <a:custGeom>
            <a:avLst/>
            <a:gdLst/>
            <a:ahLst/>
            <a:cxnLst/>
            <a:rect r="r" b="b" t="t" l="l"/>
            <a:pathLst>
              <a:path h="5561580" w="18288000">
                <a:moveTo>
                  <a:pt x="0" y="0"/>
                </a:moveTo>
                <a:lnTo>
                  <a:pt x="18288000" y="0"/>
                </a:lnTo>
                <a:lnTo>
                  <a:pt x="18288000" y="5561580"/>
                </a:lnTo>
                <a:lnTo>
                  <a:pt x="0" y="556158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-138399" r="0" b="-90427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810561" y="498313"/>
            <a:ext cx="7529016" cy="4649168"/>
          </a:xfrm>
          <a:custGeom>
            <a:avLst/>
            <a:gdLst/>
            <a:ahLst/>
            <a:cxnLst/>
            <a:rect r="r" b="b" t="t" l="l"/>
            <a:pathLst>
              <a:path h="4649168" w="7529016">
                <a:moveTo>
                  <a:pt x="0" y="0"/>
                </a:moveTo>
                <a:lnTo>
                  <a:pt x="7529016" y="0"/>
                </a:lnTo>
                <a:lnTo>
                  <a:pt x="7529016" y="4649168"/>
                </a:lnTo>
                <a:lnTo>
                  <a:pt x="0" y="464916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true" flipV="false" rot="0">
            <a:off x="8018038" y="2822897"/>
            <a:ext cx="4903235" cy="1746778"/>
          </a:xfrm>
          <a:custGeom>
            <a:avLst/>
            <a:gdLst/>
            <a:ahLst/>
            <a:cxnLst/>
            <a:rect r="r" b="b" t="t" l="l"/>
            <a:pathLst>
              <a:path h="1746778" w="4903235">
                <a:moveTo>
                  <a:pt x="4903235" y="0"/>
                </a:moveTo>
                <a:lnTo>
                  <a:pt x="0" y="0"/>
                </a:lnTo>
                <a:lnTo>
                  <a:pt x="0" y="1746778"/>
                </a:lnTo>
                <a:lnTo>
                  <a:pt x="4903235" y="1746778"/>
                </a:lnTo>
                <a:lnTo>
                  <a:pt x="4903235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8157736" y="707526"/>
            <a:ext cx="2542283" cy="1086248"/>
          </a:xfrm>
          <a:custGeom>
            <a:avLst/>
            <a:gdLst/>
            <a:ahLst/>
            <a:cxnLst/>
            <a:rect r="r" b="b" t="t" l="l"/>
            <a:pathLst>
              <a:path h="1086248" w="2542283">
                <a:moveTo>
                  <a:pt x="0" y="0"/>
                </a:moveTo>
                <a:lnTo>
                  <a:pt x="2542283" y="0"/>
                </a:lnTo>
                <a:lnTo>
                  <a:pt x="2542283" y="1086249"/>
                </a:lnTo>
                <a:lnTo>
                  <a:pt x="0" y="108624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5348622" y="1684101"/>
            <a:ext cx="1615807" cy="1005840"/>
          </a:xfrm>
          <a:custGeom>
            <a:avLst/>
            <a:gdLst/>
            <a:ahLst/>
            <a:cxnLst/>
            <a:rect r="r" b="b" t="t" l="l"/>
            <a:pathLst>
              <a:path h="1005840" w="1615807">
                <a:moveTo>
                  <a:pt x="0" y="0"/>
                </a:moveTo>
                <a:lnTo>
                  <a:pt x="1615807" y="0"/>
                </a:lnTo>
                <a:lnTo>
                  <a:pt x="1615807" y="1005840"/>
                </a:lnTo>
                <a:lnTo>
                  <a:pt x="0" y="100584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0" y="3627418"/>
            <a:ext cx="18288000" cy="1387107"/>
          </a:xfrm>
          <a:custGeom>
            <a:avLst/>
            <a:gdLst/>
            <a:ahLst/>
            <a:cxnLst/>
            <a:rect r="r" b="b" t="t" l="l"/>
            <a:pathLst>
              <a:path h="1387107" w="18288000">
                <a:moveTo>
                  <a:pt x="0" y="0"/>
                </a:moveTo>
                <a:lnTo>
                  <a:pt x="18288000" y="0"/>
                </a:lnTo>
                <a:lnTo>
                  <a:pt x="18288000" y="1387107"/>
                </a:lnTo>
                <a:lnTo>
                  <a:pt x="0" y="1387107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-35962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-10800000">
            <a:off x="0" y="4439070"/>
            <a:ext cx="18288000" cy="1387107"/>
          </a:xfrm>
          <a:custGeom>
            <a:avLst/>
            <a:gdLst/>
            <a:ahLst/>
            <a:cxnLst/>
            <a:rect r="r" b="b" t="t" l="l"/>
            <a:pathLst>
              <a:path h="1387107" w="18288000">
                <a:moveTo>
                  <a:pt x="0" y="0"/>
                </a:moveTo>
                <a:lnTo>
                  <a:pt x="18288000" y="0"/>
                </a:lnTo>
                <a:lnTo>
                  <a:pt x="18288000" y="1387107"/>
                </a:lnTo>
                <a:lnTo>
                  <a:pt x="0" y="1387107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-35962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-8951" y="303160"/>
            <a:ext cx="2573175" cy="1529870"/>
          </a:xfrm>
          <a:custGeom>
            <a:avLst/>
            <a:gdLst/>
            <a:ahLst/>
            <a:cxnLst/>
            <a:rect r="r" b="b" t="t" l="l"/>
            <a:pathLst>
              <a:path h="1529870" w="2573175">
                <a:moveTo>
                  <a:pt x="0" y="0"/>
                </a:moveTo>
                <a:lnTo>
                  <a:pt x="2573175" y="0"/>
                </a:lnTo>
                <a:lnTo>
                  <a:pt x="2573175" y="1529870"/>
                </a:lnTo>
                <a:lnTo>
                  <a:pt x="0" y="1529870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true" flipV="false" rot="0">
            <a:off x="11470820" y="3807257"/>
            <a:ext cx="1739931" cy="1263625"/>
          </a:xfrm>
          <a:custGeom>
            <a:avLst/>
            <a:gdLst/>
            <a:ahLst/>
            <a:cxnLst/>
            <a:rect r="r" b="b" t="t" l="l"/>
            <a:pathLst>
              <a:path h="1263625" w="1739931">
                <a:moveTo>
                  <a:pt x="1739930" y="0"/>
                </a:moveTo>
                <a:lnTo>
                  <a:pt x="0" y="0"/>
                </a:lnTo>
                <a:lnTo>
                  <a:pt x="0" y="1263625"/>
                </a:lnTo>
                <a:lnTo>
                  <a:pt x="1739930" y="1263625"/>
                </a:lnTo>
                <a:lnTo>
                  <a:pt x="173993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9558813" y="4505262"/>
            <a:ext cx="2282412" cy="1018526"/>
          </a:xfrm>
          <a:custGeom>
            <a:avLst/>
            <a:gdLst/>
            <a:ahLst/>
            <a:cxnLst/>
            <a:rect r="r" b="b" t="t" l="l"/>
            <a:pathLst>
              <a:path h="1018526" w="2282412">
                <a:moveTo>
                  <a:pt x="0" y="0"/>
                </a:moveTo>
                <a:lnTo>
                  <a:pt x="2282412" y="0"/>
                </a:lnTo>
                <a:lnTo>
                  <a:pt x="2282412" y="1018526"/>
                </a:lnTo>
                <a:lnTo>
                  <a:pt x="0" y="1018526"/>
                </a:lnTo>
                <a:lnTo>
                  <a:pt x="0" y="0"/>
                </a:lnTo>
                <a:close/>
              </a:path>
            </a:pathLst>
          </a:custGeom>
          <a:blipFill>
            <a:blip r:embed="rId19"/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14140473" y="3268938"/>
            <a:ext cx="3192609" cy="1863685"/>
          </a:xfrm>
          <a:custGeom>
            <a:avLst/>
            <a:gdLst/>
            <a:ahLst/>
            <a:cxnLst/>
            <a:rect r="r" b="b" t="t" l="l"/>
            <a:pathLst>
              <a:path h="1863685" w="3192609">
                <a:moveTo>
                  <a:pt x="0" y="0"/>
                </a:moveTo>
                <a:lnTo>
                  <a:pt x="3192609" y="0"/>
                </a:lnTo>
                <a:lnTo>
                  <a:pt x="3192609" y="1863685"/>
                </a:lnTo>
                <a:lnTo>
                  <a:pt x="0" y="1863685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16674054" y="3208440"/>
            <a:ext cx="2471393" cy="1794849"/>
          </a:xfrm>
          <a:custGeom>
            <a:avLst/>
            <a:gdLst/>
            <a:ahLst/>
            <a:cxnLst/>
            <a:rect r="r" b="b" t="t" l="l"/>
            <a:pathLst>
              <a:path h="1794849" w="2471393">
                <a:moveTo>
                  <a:pt x="0" y="0"/>
                </a:moveTo>
                <a:lnTo>
                  <a:pt x="2471393" y="0"/>
                </a:lnTo>
                <a:lnTo>
                  <a:pt x="2471393" y="1794849"/>
                </a:lnTo>
                <a:lnTo>
                  <a:pt x="0" y="1794849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true" flipV="false" rot="0">
            <a:off x="12692479" y="3708247"/>
            <a:ext cx="2012591" cy="1461644"/>
          </a:xfrm>
          <a:custGeom>
            <a:avLst/>
            <a:gdLst/>
            <a:ahLst/>
            <a:cxnLst/>
            <a:rect r="r" b="b" t="t" l="l"/>
            <a:pathLst>
              <a:path h="1461644" w="2012591">
                <a:moveTo>
                  <a:pt x="2012591" y="0"/>
                </a:moveTo>
                <a:lnTo>
                  <a:pt x="0" y="0"/>
                </a:lnTo>
                <a:lnTo>
                  <a:pt x="0" y="1461645"/>
                </a:lnTo>
                <a:lnTo>
                  <a:pt x="2012591" y="1461645"/>
                </a:lnTo>
                <a:lnTo>
                  <a:pt x="2012591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305633" y="4320972"/>
            <a:ext cx="4517183" cy="5442389"/>
          </a:xfrm>
          <a:custGeom>
            <a:avLst/>
            <a:gdLst/>
            <a:ahLst/>
            <a:cxnLst/>
            <a:rect r="r" b="b" t="t" l="l"/>
            <a:pathLst>
              <a:path h="5442389" w="4517183">
                <a:moveTo>
                  <a:pt x="0" y="0"/>
                </a:moveTo>
                <a:lnTo>
                  <a:pt x="4517182" y="0"/>
                </a:lnTo>
                <a:lnTo>
                  <a:pt x="4517182" y="5442388"/>
                </a:lnTo>
                <a:lnTo>
                  <a:pt x="0" y="5442388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7" id="17"/>
          <p:cNvSpPr txBox="true"/>
          <p:nvPr/>
        </p:nvSpPr>
        <p:spPr>
          <a:xfrm rot="0">
            <a:off x="3758034" y="5530902"/>
            <a:ext cx="14529966" cy="26749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1892"/>
              </a:lnSpc>
            </a:pPr>
            <a:r>
              <a:rPr lang="en-US" sz="15637">
                <a:solidFill>
                  <a:srgbClr val="000000"/>
                </a:solidFill>
                <a:latin typeface="League Spartan"/>
              </a:rPr>
              <a:t>ROSA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C4ED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false" rot="0">
            <a:off x="11956532" y="1684101"/>
            <a:ext cx="5133073" cy="3169673"/>
          </a:xfrm>
          <a:custGeom>
            <a:avLst/>
            <a:gdLst/>
            <a:ahLst/>
            <a:cxnLst/>
            <a:rect r="r" b="b" t="t" l="l"/>
            <a:pathLst>
              <a:path h="3169673" w="5133073">
                <a:moveTo>
                  <a:pt x="5133073" y="0"/>
                </a:moveTo>
                <a:lnTo>
                  <a:pt x="0" y="0"/>
                </a:lnTo>
                <a:lnTo>
                  <a:pt x="0" y="3169673"/>
                </a:lnTo>
                <a:lnTo>
                  <a:pt x="5133073" y="3169673"/>
                </a:lnTo>
                <a:lnTo>
                  <a:pt x="5133073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0" y="4725420"/>
            <a:ext cx="18288000" cy="5561580"/>
          </a:xfrm>
          <a:custGeom>
            <a:avLst/>
            <a:gdLst/>
            <a:ahLst/>
            <a:cxnLst/>
            <a:rect r="r" b="b" t="t" l="l"/>
            <a:pathLst>
              <a:path h="5561580" w="18288000">
                <a:moveTo>
                  <a:pt x="0" y="0"/>
                </a:moveTo>
                <a:lnTo>
                  <a:pt x="18288000" y="0"/>
                </a:lnTo>
                <a:lnTo>
                  <a:pt x="18288000" y="5561580"/>
                </a:lnTo>
                <a:lnTo>
                  <a:pt x="0" y="556158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-138399" r="0" b="-90427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810561" y="498313"/>
            <a:ext cx="7529016" cy="4649168"/>
          </a:xfrm>
          <a:custGeom>
            <a:avLst/>
            <a:gdLst/>
            <a:ahLst/>
            <a:cxnLst/>
            <a:rect r="r" b="b" t="t" l="l"/>
            <a:pathLst>
              <a:path h="4649168" w="7529016">
                <a:moveTo>
                  <a:pt x="0" y="0"/>
                </a:moveTo>
                <a:lnTo>
                  <a:pt x="7529016" y="0"/>
                </a:lnTo>
                <a:lnTo>
                  <a:pt x="7529016" y="4649168"/>
                </a:lnTo>
                <a:lnTo>
                  <a:pt x="0" y="464916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true" flipV="false" rot="0">
            <a:off x="8018038" y="2822897"/>
            <a:ext cx="4903235" cy="1746778"/>
          </a:xfrm>
          <a:custGeom>
            <a:avLst/>
            <a:gdLst/>
            <a:ahLst/>
            <a:cxnLst/>
            <a:rect r="r" b="b" t="t" l="l"/>
            <a:pathLst>
              <a:path h="1746778" w="4903235">
                <a:moveTo>
                  <a:pt x="4903235" y="0"/>
                </a:moveTo>
                <a:lnTo>
                  <a:pt x="0" y="0"/>
                </a:lnTo>
                <a:lnTo>
                  <a:pt x="0" y="1746778"/>
                </a:lnTo>
                <a:lnTo>
                  <a:pt x="4903235" y="1746778"/>
                </a:lnTo>
                <a:lnTo>
                  <a:pt x="4903235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8157736" y="707526"/>
            <a:ext cx="2542283" cy="1086248"/>
          </a:xfrm>
          <a:custGeom>
            <a:avLst/>
            <a:gdLst/>
            <a:ahLst/>
            <a:cxnLst/>
            <a:rect r="r" b="b" t="t" l="l"/>
            <a:pathLst>
              <a:path h="1086248" w="2542283">
                <a:moveTo>
                  <a:pt x="0" y="0"/>
                </a:moveTo>
                <a:lnTo>
                  <a:pt x="2542283" y="0"/>
                </a:lnTo>
                <a:lnTo>
                  <a:pt x="2542283" y="1086249"/>
                </a:lnTo>
                <a:lnTo>
                  <a:pt x="0" y="108624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5348622" y="1684101"/>
            <a:ext cx="1615807" cy="1005840"/>
          </a:xfrm>
          <a:custGeom>
            <a:avLst/>
            <a:gdLst/>
            <a:ahLst/>
            <a:cxnLst/>
            <a:rect r="r" b="b" t="t" l="l"/>
            <a:pathLst>
              <a:path h="1005840" w="1615807">
                <a:moveTo>
                  <a:pt x="0" y="0"/>
                </a:moveTo>
                <a:lnTo>
                  <a:pt x="1615807" y="0"/>
                </a:lnTo>
                <a:lnTo>
                  <a:pt x="1615807" y="1005840"/>
                </a:lnTo>
                <a:lnTo>
                  <a:pt x="0" y="100584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0" y="3627418"/>
            <a:ext cx="18288000" cy="1387107"/>
          </a:xfrm>
          <a:custGeom>
            <a:avLst/>
            <a:gdLst/>
            <a:ahLst/>
            <a:cxnLst/>
            <a:rect r="r" b="b" t="t" l="l"/>
            <a:pathLst>
              <a:path h="1387107" w="18288000">
                <a:moveTo>
                  <a:pt x="0" y="0"/>
                </a:moveTo>
                <a:lnTo>
                  <a:pt x="18288000" y="0"/>
                </a:lnTo>
                <a:lnTo>
                  <a:pt x="18288000" y="1387107"/>
                </a:lnTo>
                <a:lnTo>
                  <a:pt x="0" y="1387107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-35962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-10800000">
            <a:off x="0" y="4439070"/>
            <a:ext cx="18288000" cy="1387107"/>
          </a:xfrm>
          <a:custGeom>
            <a:avLst/>
            <a:gdLst/>
            <a:ahLst/>
            <a:cxnLst/>
            <a:rect r="r" b="b" t="t" l="l"/>
            <a:pathLst>
              <a:path h="1387107" w="18288000">
                <a:moveTo>
                  <a:pt x="0" y="0"/>
                </a:moveTo>
                <a:lnTo>
                  <a:pt x="18288000" y="0"/>
                </a:lnTo>
                <a:lnTo>
                  <a:pt x="18288000" y="1387107"/>
                </a:lnTo>
                <a:lnTo>
                  <a:pt x="0" y="1387107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-35962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-8951" y="303160"/>
            <a:ext cx="2573175" cy="1529870"/>
          </a:xfrm>
          <a:custGeom>
            <a:avLst/>
            <a:gdLst/>
            <a:ahLst/>
            <a:cxnLst/>
            <a:rect r="r" b="b" t="t" l="l"/>
            <a:pathLst>
              <a:path h="1529870" w="2573175">
                <a:moveTo>
                  <a:pt x="0" y="0"/>
                </a:moveTo>
                <a:lnTo>
                  <a:pt x="2573175" y="0"/>
                </a:lnTo>
                <a:lnTo>
                  <a:pt x="2573175" y="1529870"/>
                </a:lnTo>
                <a:lnTo>
                  <a:pt x="0" y="1529870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true" flipV="false" rot="0">
            <a:off x="11470820" y="3807257"/>
            <a:ext cx="1739931" cy="1263625"/>
          </a:xfrm>
          <a:custGeom>
            <a:avLst/>
            <a:gdLst/>
            <a:ahLst/>
            <a:cxnLst/>
            <a:rect r="r" b="b" t="t" l="l"/>
            <a:pathLst>
              <a:path h="1263625" w="1739931">
                <a:moveTo>
                  <a:pt x="1739930" y="0"/>
                </a:moveTo>
                <a:lnTo>
                  <a:pt x="0" y="0"/>
                </a:lnTo>
                <a:lnTo>
                  <a:pt x="0" y="1263625"/>
                </a:lnTo>
                <a:lnTo>
                  <a:pt x="1739930" y="1263625"/>
                </a:lnTo>
                <a:lnTo>
                  <a:pt x="173993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9558813" y="4505262"/>
            <a:ext cx="2282412" cy="1018526"/>
          </a:xfrm>
          <a:custGeom>
            <a:avLst/>
            <a:gdLst/>
            <a:ahLst/>
            <a:cxnLst/>
            <a:rect r="r" b="b" t="t" l="l"/>
            <a:pathLst>
              <a:path h="1018526" w="2282412">
                <a:moveTo>
                  <a:pt x="0" y="0"/>
                </a:moveTo>
                <a:lnTo>
                  <a:pt x="2282412" y="0"/>
                </a:lnTo>
                <a:lnTo>
                  <a:pt x="2282412" y="1018526"/>
                </a:lnTo>
                <a:lnTo>
                  <a:pt x="0" y="1018526"/>
                </a:lnTo>
                <a:lnTo>
                  <a:pt x="0" y="0"/>
                </a:lnTo>
                <a:close/>
              </a:path>
            </a:pathLst>
          </a:custGeom>
          <a:blipFill>
            <a:blip r:embed="rId19"/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14140473" y="3268938"/>
            <a:ext cx="3192609" cy="1863685"/>
          </a:xfrm>
          <a:custGeom>
            <a:avLst/>
            <a:gdLst/>
            <a:ahLst/>
            <a:cxnLst/>
            <a:rect r="r" b="b" t="t" l="l"/>
            <a:pathLst>
              <a:path h="1863685" w="3192609">
                <a:moveTo>
                  <a:pt x="0" y="0"/>
                </a:moveTo>
                <a:lnTo>
                  <a:pt x="3192609" y="0"/>
                </a:lnTo>
                <a:lnTo>
                  <a:pt x="3192609" y="1863685"/>
                </a:lnTo>
                <a:lnTo>
                  <a:pt x="0" y="1863685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16674054" y="3208440"/>
            <a:ext cx="2471393" cy="1794849"/>
          </a:xfrm>
          <a:custGeom>
            <a:avLst/>
            <a:gdLst/>
            <a:ahLst/>
            <a:cxnLst/>
            <a:rect r="r" b="b" t="t" l="l"/>
            <a:pathLst>
              <a:path h="1794849" w="2471393">
                <a:moveTo>
                  <a:pt x="0" y="0"/>
                </a:moveTo>
                <a:lnTo>
                  <a:pt x="2471393" y="0"/>
                </a:lnTo>
                <a:lnTo>
                  <a:pt x="2471393" y="1794849"/>
                </a:lnTo>
                <a:lnTo>
                  <a:pt x="0" y="1794849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true" flipV="false" rot="0">
            <a:off x="12692479" y="3708247"/>
            <a:ext cx="2012591" cy="1461644"/>
          </a:xfrm>
          <a:custGeom>
            <a:avLst/>
            <a:gdLst/>
            <a:ahLst/>
            <a:cxnLst/>
            <a:rect r="r" b="b" t="t" l="l"/>
            <a:pathLst>
              <a:path h="1461644" w="2012591">
                <a:moveTo>
                  <a:pt x="2012591" y="0"/>
                </a:moveTo>
                <a:lnTo>
                  <a:pt x="0" y="0"/>
                </a:lnTo>
                <a:lnTo>
                  <a:pt x="0" y="1461645"/>
                </a:lnTo>
                <a:lnTo>
                  <a:pt x="2012591" y="1461645"/>
                </a:lnTo>
                <a:lnTo>
                  <a:pt x="2012591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7170286" y="3807257"/>
            <a:ext cx="4517183" cy="5442389"/>
          </a:xfrm>
          <a:custGeom>
            <a:avLst/>
            <a:gdLst/>
            <a:ahLst/>
            <a:cxnLst/>
            <a:rect r="r" b="b" t="t" l="l"/>
            <a:pathLst>
              <a:path h="5442389" w="4517183">
                <a:moveTo>
                  <a:pt x="0" y="0"/>
                </a:moveTo>
                <a:lnTo>
                  <a:pt x="4517183" y="0"/>
                </a:lnTo>
                <a:lnTo>
                  <a:pt x="4517183" y="5442389"/>
                </a:lnTo>
                <a:lnTo>
                  <a:pt x="0" y="5442389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 l="0" t="0" r="0" b="0"/>
            </a:stretch>
          </a:blipFill>
        </p:spPr>
      </p:sp>
      <p:pic>
        <p:nvPicPr>
          <p:cNvPr name="Picture 17" id="17"/>
          <p:cNvPicPr>
            <a:picLocks noChangeAspect="true"/>
          </p:cNvPicPr>
          <p:nvPr/>
        </p:nvPicPr>
        <p:blipFill>
          <a:blip r:embed="rId24"/>
          <a:srcRect l="0" t="0" r="0" b="0"/>
          <a:stretch>
            <a:fillRect/>
          </a:stretch>
        </p:blipFill>
        <p:spPr>
          <a:xfrm flipH="false" flipV="false" rot="0">
            <a:off x="-619973" y="0"/>
            <a:ext cx="21481415" cy="12244406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C4ED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false" rot="0">
            <a:off x="11956532" y="1684101"/>
            <a:ext cx="5133073" cy="3169673"/>
          </a:xfrm>
          <a:custGeom>
            <a:avLst/>
            <a:gdLst/>
            <a:ahLst/>
            <a:cxnLst/>
            <a:rect r="r" b="b" t="t" l="l"/>
            <a:pathLst>
              <a:path h="3169673" w="5133073">
                <a:moveTo>
                  <a:pt x="5133073" y="0"/>
                </a:moveTo>
                <a:lnTo>
                  <a:pt x="0" y="0"/>
                </a:lnTo>
                <a:lnTo>
                  <a:pt x="0" y="3169673"/>
                </a:lnTo>
                <a:lnTo>
                  <a:pt x="5133073" y="3169673"/>
                </a:lnTo>
                <a:lnTo>
                  <a:pt x="5133073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0" y="4725420"/>
            <a:ext cx="18288000" cy="5561580"/>
          </a:xfrm>
          <a:custGeom>
            <a:avLst/>
            <a:gdLst/>
            <a:ahLst/>
            <a:cxnLst/>
            <a:rect r="r" b="b" t="t" l="l"/>
            <a:pathLst>
              <a:path h="5561580" w="18288000">
                <a:moveTo>
                  <a:pt x="0" y="0"/>
                </a:moveTo>
                <a:lnTo>
                  <a:pt x="18288000" y="0"/>
                </a:lnTo>
                <a:lnTo>
                  <a:pt x="18288000" y="5561580"/>
                </a:lnTo>
                <a:lnTo>
                  <a:pt x="0" y="556158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-138399" r="0" b="-90427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810561" y="498313"/>
            <a:ext cx="7529016" cy="4649168"/>
          </a:xfrm>
          <a:custGeom>
            <a:avLst/>
            <a:gdLst/>
            <a:ahLst/>
            <a:cxnLst/>
            <a:rect r="r" b="b" t="t" l="l"/>
            <a:pathLst>
              <a:path h="4649168" w="7529016">
                <a:moveTo>
                  <a:pt x="0" y="0"/>
                </a:moveTo>
                <a:lnTo>
                  <a:pt x="7529016" y="0"/>
                </a:lnTo>
                <a:lnTo>
                  <a:pt x="7529016" y="4649168"/>
                </a:lnTo>
                <a:lnTo>
                  <a:pt x="0" y="464916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true" flipV="false" rot="0">
            <a:off x="8018038" y="2822897"/>
            <a:ext cx="4903235" cy="1746778"/>
          </a:xfrm>
          <a:custGeom>
            <a:avLst/>
            <a:gdLst/>
            <a:ahLst/>
            <a:cxnLst/>
            <a:rect r="r" b="b" t="t" l="l"/>
            <a:pathLst>
              <a:path h="1746778" w="4903235">
                <a:moveTo>
                  <a:pt x="4903235" y="0"/>
                </a:moveTo>
                <a:lnTo>
                  <a:pt x="0" y="0"/>
                </a:lnTo>
                <a:lnTo>
                  <a:pt x="0" y="1746778"/>
                </a:lnTo>
                <a:lnTo>
                  <a:pt x="4903235" y="1746778"/>
                </a:lnTo>
                <a:lnTo>
                  <a:pt x="4903235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8157736" y="707526"/>
            <a:ext cx="2542283" cy="1086248"/>
          </a:xfrm>
          <a:custGeom>
            <a:avLst/>
            <a:gdLst/>
            <a:ahLst/>
            <a:cxnLst/>
            <a:rect r="r" b="b" t="t" l="l"/>
            <a:pathLst>
              <a:path h="1086248" w="2542283">
                <a:moveTo>
                  <a:pt x="0" y="0"/>
                </a:moveTo>
                <a:lnTo>
                  <a:pt x="2542283" y="0"/>
                </a:lnTo>
                <a:lnTo>
                  <a:pt x="2542283" y="1086249"/>
                </a:lnTo>
                <a:lnTo>
                  <a:pt x="0" y="108624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5348622" y="1684101"/>
            <a:ext cx="1615807" cy="1005840"/>
          </a:xfrm>
          <a:custGeom>
            <a:avLst/>
            <a:gdLst/>
            <a:ahLst/>
            <a:cxnLst/>
            <a:rect r="r" b="b" t="t" l="l"/>
            <a:pathLst>
              <a:path h="1005840" w="1615807">
                <a:moveTo>
                  <a:pt x="0" y="0"/>
                </a:moveTo>
                <a:lnTo>
                  <a:pt x="1615807" y="0"/>
                </a:lnTo>
                <a:lnTo>
                  <a:pt x="1615807" y="1005840"/>
                </a:lnTo>
                <a:lnTo>
                  <a:pt x="0" y="100584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0" y="3627418"/>
            <a:ext cx="18288000" cy="1387107"/>
          </a:xfrm>
          <a:custGeom>
            <a:avLst/>
            <a:gdLst/>
            <a:ahLst/>
            <a:cxnLst/>
            <a:rect r="r" b="b" t="t" l="l"/>
            <a:pathLst>
              <a:path h="1387107" w="18288000">
                <a:moveTo>
                  <a:pt x="0" y="0"/>
                </a:moveTo>
                <a:lnTo>
                  <a:pt x="18288000" y="0"/>
                </a:lnTo>
                <a:lnTo>
                  <a:pt x="18288000" y="1387107"/>
                </a:lnTo>
                <a:lnTo>
                  <a:pt x="0" y="1387107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-35962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-10800000">
            <a:off x="0" y="4439070"/>
            <a:ext cx="18288000" cy="1387107"/>
          </a:xfrm>
          <a:custGeom>
            <a:avLst/>
            <a:gdLst/>
            <a:ahLst/>
            <a:cxnLst/>
            <a:rect r="r" b="b" t="t" l="l"/>
            <a:pathLst>
              <a:path h="1387107" w="18288000">
                <a:moveTo>
                  <a:pt x="0" y="0"/>
                </a:moveTo>
                <a:lnTo>
                  <a:pt x="18288000" y="0"/>
                </a:lnTo>
                <a:lnTo>
                  <a:pt x="18288000" y="1387107"/>
                </a:lnTo>
                <a:lnTo>
                  <a:pt x="0" y="1387107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-35962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-8951" y="303160"/>
            <a:ext cx="2573175" cy="1529870"/>
          </a:xfrm>
          <a:custGeom>
            <a:avLst/>
            <a:gdLst/>
            <a:ahLst/>
            <a:cxnLst/>
            <a:rect r="r" b="b" t="t" l="l"/>
            <a:pathLst>
              <a:path h="1529870" w="2573175">
                <a:moveTo>
                  <a:pt x="0" y="0"/>
                </a:moveTo>
                <a:lnTo>
                  <a:pt x="2573175" y="0"/>
                </a:lnTo>
                <a:lnTo>
                  <a:pt x="2573175" y="1529870"/>
                </a:lnTo>
                <a:lnTo>
                  <a:pt x="0" y="1529870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true" flipV="false" rot="0">
            <a:off x="11470820" y="3807257"/>
            <a:ext cx="1739931" cy="1263625"/>
          </a:xfrm>
          <a:custGeom>
            <a:avLst/>
            <a:gdLst/>
            <a:ahLst/>
            <a:cxnLst/>
            <a:rect r="r" b="b" t="t" l="l"/>
            <a:pathLst>
              <a:path h="1263625" w="1739931">
                <a:moveTo>
                  <a:pt x="1739930" y="0"/>
                </a:moveTo>
                <a:lnTo>
                  <a:pt x="0" y="0"/>
                </a:lnTo>
                <a:lnTo>
                  <a:pt x="0" y="1263625"/>
                </a:lnTo>
                <a:lnTo>
                  <a:pt x="1739930" y="1263625"/>
                </a:lnTo>
                <a:lnTo>
                  <a:pt x="173993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9558813" y="4505262"/>
            <a:ext cx="2282412" cy="1018526"/>
          </a:xfrm>
          <a:custGeom>
            <a:avLst/>
            <a:gdLst/>
            <a:ahLst/>
            <a:cxnLst/>
            <a:rect r="r" b="b" t="t" l="l"/>
            <a:pathLst>
              <a:path h="1018526" w="2282412">
                <a:moveTo>
                  <a:pt x="0" y="0"/>
                </a:moveTo>
                <a:lnTo>
                  <a:pt x="2282412" y="0"/>
                </a:lnTo>
                <a:lnTo>
                  <a:pt x="2282412" y="1018526"/>
                </a:lnTo>
                <a:lnTo>
                  <a:pt x="0" y="1018526"/>
                </a:lnTo>
                <a:lnTo>
                  <a:pt x="0" y="0"/>
                </a:lnTo>
                <a:close/>
              </a:path>
            </a:pathLst>
          </a:custGeom>
          <a:blipFill>
            <a:blip r:embed="rId19"/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14140473" y="3268938"/>
            <a:ext cx="3192609" cy="1863685"/>
          </a:xfrm>
          <a:custGeom>
            <a:avLst/>
            <a:gdLst/>
            <a:ahLst/>
            <a:cxnLst/>
            <a:rect r="r" b="b" t="t" l="l"/>
            <a:pathLst>
              <a:path h="1863685" w="3192609">
                <a:moveTo>
                  <a:pt x="0" y="0"/>
                </a:moveTo>
                <a:lnTo>
                  <a:pt x="3192609" y="0"/>
                </a:lnTo>
                <a:lnTo>
                  <a:pt x="3192609" y="1863685"/>
                </a:lnTo>
                <a:lnTo>
                  <a:pt x="0" y="1863685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16674054" y="3208440"/>
            <a:ext cx="2471393" cy="1794849"/>
          </a:xfrm>
          <a:custGeom>
            <a:avLst/>
            <a:gdLst/>
            <a:ahLst/>
            <a:cxnLst/>
            <a:rect r="r" b="b" t="t" l="l"/>
            <a:pathLst>
              <a:path h="1794849" w="2471393">
                <a:moveTo>
                  <a:pt x="0" y="0"/>
                </a:moveTo>
                <a:lnTo>
                  <a:pt x="2471393" y="0"/>
                </a:lnTo>
                <a:lnTo>
                  <a:pt x="2471393" y="1794849"/>
                </a:lnTo>
                <a:lnTo>
                  <a:pt x="0" y="1794849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true" flipV="false" rot="0">
            <a:off x="12692479" y="3708247"/>
            <a:ext cx="2012591" cy="1461644"/>
          </a:xfrm>
          <a:custGeom>
            <a:avLst/>
            <a:gdLst/>
            <a:ahLst/>
            <a:cxnLst/>
            <a:rect r="r" b="b" t="t" l="l"/>
            <a:pathLst>
              <a:path h="1461644" w="2012591">
                <a:moveTo>
                  <a:pt x="2012591" y="0"/>
                </a:moveTo>
                <a:lnTo>
                  <a:pt x="0" y="0"/>
                </a:lnTo>
                <a:lnTo>
                  <a:pt x="0" y="1461645"/>
                </a:lnTo>
                <a:lnTo>
                  <a:pt x="2012591" y="1461645"/>
                </a:lnTo>
                <a:lnTo>
                  <a:pt x="2012591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14415462" y="3968134"/>
            <a:ext cx="4517183" cy="5442389"/>
          </a:xfrm>
          <a:custGeom>
            <a:avLst/>
            <a:gdLst/>
            <a:ahLst/>
            <a:cxnLst/>
            <a:rect r="r" b="b" t="t" l="l"/>
            <a:pathLst>
              <a:path h="5442389" w="4517183">
                <a:moveTo>
                  <a:pt x="0" y="0"/>
                </a:moveTo>
                <a:lnTo>
                  <a:pt x="4517183" y="0"/>
                </a:lnTo>
                <a:lnTo>
                  <a:pt x="4517183" y="5442389"/>
                </a:lnTo>
                <a:lnTo>
                  <a:pt x="0" y="5442389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 l="0" t="0" r="0" b="0"/>
            </a:stretch>
          </a:blipFill>
        </p:spPr>
      </p:sp>
      <p:pic>
        <p:nvPicPr>
          <p:cNvPr name="Picture 17" id="17"/>
          <p:cNvPicPr>
            <a:picLocks noChangeAspect="true"/>
          </p:cNvPicPr>
          <p:nvPr/>
        </p:nvPicPr>
        <p:blipFill>
          <a:blip r:embed="rId24"/>
          <a:srcRect l="0" t="0" r="0" b="0"/>
          <a:stretch>
            <a:fillRect/>
          </a:stretch>
        </p:blipFill>
        <p:spPr>
          <a:xfrm flipH="false" flipV="false" rot="0">
            <a:off x="-113651" y="2109088"/>
            <a:ext cx="16071017" cy="9160480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C4ED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false" rot="0">
            <a:off x="11956532" y="1684101"/>
            <a:ext cx="5133073" cy="3169673"/>
          </a:xfrm>
          <a:custGeom>
            <a:avLst/>
            <a:gdLst/>
            <a:ahLst/>
            <a:cxnLst/>
            <a:rect r="r" b="b" t="t" l="l"/>
            <a:pathLst>
              <a:path h="3169673" w="5133073">
                <a:moveTo>
                  <a:pt x="5133073" y="0"/>
                </a:moveTo>
                <a:lnTo>
                  <a:pt x="0" y="0"/>
                </a:lnTo>
                <a:lnTo>
                  <a:pt x="0" y="3169673"/>
                </a:lnTo>
                <a:lnTo>
                  <a:pt x="5133073" y="3169673"/>
                </a:lnTo>
                <a:lnTo>
                  <a:pt x="5133073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0" y="4725420"/>
            <a:ext cx="18288000" cy="5561580"/>
          </a:xfrm>
          <a:custGeom>
            <a:avLst/>
            <a:gdLst/>
            <a:ahLst/>
            <a:cxnLst/>
            <a:rect r="r" b="b" t="t" l="l"/>
            <a:pathLst>
              <a:path h="5561580" w="18288000">
                <a:moveTo>
                  <a:pt x="0" y="0"/>
                </a:moveTo>
                <a:lnTo>
                  <a:pt x="18288000" y="0"/>
                </a:lnTo>
                <a:lnTo>
                  <a:pt x="18288000" y="5561580"/>
                </a:lnTo>
                <a:lnTo>
                  <a:pt x="0" y="556158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-138399" r="0" b="-90427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810561" y="498313"/>
            <a:ext cx="7529016" cy="4649168"/>
          </a:xfrm>
          <a:custGeom>
            <a:avLst/>
            <a:gdLst/>
            <a:ahLst/>
            <a:cxnLst/>
            <a:rect r="r" b="b" t="t" l="l"/>
            <a:pathLst>
              <a:path h="4649168" w="7529016">
                <a:moveTo>
                  <a:pt x="0" y="0"/>
                </a:moveTo>
                <a:lnTo>
                  <a:pt x="7529016" y="0"/>
                </a:lnTo>
                <a:lnTo>
                  <a:pt x="7529016" y="4649168"/>
                </a:lnTo>
                <a:lnTo>
                  <a:pt x="0" y="464916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true" flipV="false" rot="0">
            <a:off x="8018038" y="2822897"/>
            <a:ext cx="4903235" cy="1746778"/>
          </a:xfrm>
          <a:custGeom>
            <a:avLst/>
            <a:gdLst/>
            <a:ahLst/>
            <a:cxnLst/>
            <a:rect r="r" b="b" t="t" l="l"/>
            <a:pathLst>
              <a:path h="1746778" w="4903235">
                <a:moveTo>
                  <a:pt x="4903235" y="0"/>
                </a:moveTo>
                <a:lnTo>
                  <a:pt x="0" y="0"/>
                </a:lnTo>
                <a:lnTo>
                  <a:pt x="0" y="1746778"/>
                </a:lnTo>
                <a:lnTo>
                  <a:pt x="4903235" y="1746778"/>
                </a:lnTo>
                <a:lnTo>
                  <a:pt x="4903235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8157736" y="707526"/>
            <a:ext cx="2542283" cy="1086248"/>
          </a:xfrm>
          <a:custGeom>
            <a:avLst/>
            <a:gdLst/>
            <a:ahLst/>
            <a:cxnLst/>
            <a:rect r="r" b="b" t="t" l="l"/>
            <a:pathLst>
              <a:path h="1086248" w="2542283">
                <a:moveTo>
                  <a:pt x="0" y="0"/>
                </a:moveTo>
                <a:lnTo>
                  <a:pt x="2542283" y="0"/>
                </a:lnTo>
                <a:lnTo>
                  <a:pt x="2542283" y="1086249"/>
                </a:lnTo>
                <a:lnTo>
                  <a:pt x="0" y="108624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5348622" y="1684101"/>
            <a:ext cx="1615807" cy="1005840"/>
          </a:xfrm>
          <a:custGeom>
            <a:avLst/>
            <a:gdLst/>
            <a:ahLst/>
            <a:cxnLst/>
            <a:rect r="r" b="b" t="t" l="l"/>
            <a:pathLst>
              <a:path h="1005840" w="1615807">
                <a:moveTo>
                  <a:pt x="0" y="0"/>
                </a:moveTo>
                <a:lnTo>
                  <a:pt x="1615807" y="0"/>
                </a:lnTo>
                <a:lnTo>
                  <a:pt x="1615807" y="1005840"/>
                </a:lnTo>
                <a:lnTo>
                  <a:pt x="0" y="100584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0" y="3627418"/>
            <a:ext cx="18288000" cy="1387107"/>
          </a:xfrm>
          <a:custGeom>
            <a:avLst/>
            <a:gdLst/>
            <a:ahLst/>
            <a:cxnLst/>
            <a:rect r="r" b="b" t="t" l="l"/>
            <a:pathLst>
              <a:path h="1387107" w="18288000">
                <a:moveTo>
                  <a:pt x="0" y="0"/>
                </a:moveTo>
                <a:lnTo>
                  <a:pt x="18288000" y="0"/>
                </a:lnTo>
                <a:lnTo>
                  <a:pt x="18288000" y="1387107"/>
                </a:lnTo>
                <a:lnTo>
                  <a:pt x="0" y="1387107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-35962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-10800000">
            <a:off x="0" y="4439070"/>
            <a:ext cx="18288000" cy="1387107"/>
          </a:xfrm>
          <a:custGeom>
            <a:avLst/>
            <a:gdLst/>
            <a:ahLst/>
            <a:cxnLst/>
            <a:rect r="r" b="b" t="t" l="l"/>
            <a:pathLst>
              <a:path h="1387107" w="18288000">
                <a:moveTo>
                  <a:pt x="0" y="0"/>
                </a:moveTo>
                <a:lnTo>
                  <a:pt x="18288000" y="0"/>
                </a:lnTo>
                <a:lnTo>
                  <a:pt x="18288000" y="1387107"/>
                </a:lnTo>
                <a:lnTo>
                  <a:pt x="0" y="1387107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-35962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-8951" y="303160"/>
            <a:ext cx="2573175" cy="1529870"/>
          </a:xfrm>
          <a:custGeom>
            <a:avLst/>
            <a:gdLst/>
            <a:ahLst/>
            <a:cxnLst/>
            <a:rect r="r" b="b" t="t" l="l"/>
            <a:pathLst>
              <a:path h="1529870" w="2573175">
                <a:moveTo>
                  <a:pt x="0" y="0"/>
                </a:moveTo>
                <a:lnTo>
                  <a:pt x="2573175" y="0"/>
                </a:lnTo>
                <a:lnTo>
                  <a:pt x="2573175" y="1529870"/>
                </a:lnTo>
                <a:lnTo>
                  <a:pt x="0" y="1529870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true" flipV="false" rot="0">
            <a:off x="11470820" y="3807257"/>
            <a:ext cx="1739931" cy="1263625"/>
          </a:xfrm>
          <a:custGeom>
            <a:avLst/>
            <a:gdLst/>
            <a:ahLst/>
            <a:cxnLst/>
            <a:rect r="r" b="b" t="t" l="l"/>
            <a:pathLst>
              <a:path h="1263625" w="1739931">
                <a:moveTo>
                  <a:pt x="1739930" y="0"/>
                </a:moveTo>
                <a:lnTo>
                  <a:pt x="0" y="0"/>
                </a:lnTo>
                <a:lnTo>
                  <a:pt x="0" y="1263625"/>
                </a:lnTo>
                <a:lnTo>
                  <a:pt x="1739930" y="1263625"/>
                </a:lnTo>
                <a:lnTo>
                  <a:pt x="173993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9558813" y="4505262"/>
            <a:ext cx="2282412" cy="1018526"/>
          </a:xfrm>
          <a:custGeom>
            <a:avLst/>
            <a:gdLst/>
            <a:ahLst/>
            <a:cxnLst/>
            <a:rect r="r" b="b" t="t" l="l"/>
            <a:pathLst>
              <a:path h="1018526" w="2282412">
                <a:moveTo>
                  <a:pt x="0" y="0"/>
                </a:moveTo>
                <a:lnTo>
                  <a:pt x="2282412" y="0"/>
                </a:lnTo>
                <a:lnTo>
                  <a:pt x="2282412" y="1018526"/>
                </a:lnTo>
                <a:lnTo>
                  <a:pt x="0" y="1018526"/>
                </a:lnTo>
                <a:lnTo>
                  <a:pt x="0" y="0"/>
                </a:lnTo>
                <a:close/>
              </a:path>
            </a:pathLst>
          </a:custGeom>
          <a:blipFill>
            <a:blip r:embed="rId19"/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14140473" y="3268938"/>
            <a:ext cx="3192609" cy="1863685"/>
          </a:xfrm>
          <a:custGeom>
            <a:avLst/>
            <a:gdLst/>
            <a:ahLst/>
            <a:cxnLst/>
            <a:rect r="r" b="b" t="t" l="l"/>
            <a:pathLst>
              <a:path h="1863685" w="3192609">
                <a:moveTo>
                  <a:pt x="0" y="0"/>
                </a:moveTo>
                <a:lnTo>
                  <a:pt x="3192609" y="0"/>
                </a:lnTo>
                <a:lnTo>
                  <a:pt x="3192609" y="1863685"/>
                </a:lnTo>
                <a:lnTo>
                  <a:pt x="0" y="1863685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16674054" y="3208440"/>
            <a:ext cx="2471393" cy="1794849"/>
          </a:xfrm>
          <a:custGeom>
            <a:avLst/>
            <a:gdLst/>
            <a:ahLst/>
            <a:cxnLst/>
            <a:rect r="r" b="b" t="t" l="l"/>
            <a:pathLst>
              <a:path h="1794849" w="2471393">
                <a:moveTo>
                  <a:pt x="0" y="0"/>
                </a:moveTo>
                <a:lnTo>
                  <a:pt x="2471393" y="0"/>
                </a:lnTo>
                <a:lnTo>
                  <a:pt x="2471393" y="1794849"/>
                </a:lnTo>
                <a:lnTo>
                  <a:pt x="0" y="1794849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true" flipV="false" rot="0">
            <a:off x="12692479" y="3708247"/>
            <a:ext cx="2012591" cy="1461644"/>
          </a:xfrm>
          <a:custGeom>
            <a:avLst/>
            <a:gdLst/>
            <a:ahLst/>
            <a:cxnLst/>
            <a:rect r="r" b="b" t="t" l="l"/>
            <a:pathLst>
              <a:path h="1461644" w="2012591">
                <a:moveTo>
                  <a:pt x="2012591" y="0"/>
                </a:moveTo>
                <a:lnTo>
                  <a:pt x="0" y="0"/>
                </a:lnTo>
                <a:lnTo>
                  <a:pt x="0" y="1461645"/>
                </a:lnTo>
                <a:lnTo>
                  <a:pt x="2012591" y="1461645"/>
                </a:lnTo>
                <a:lnTo>
                  <a:pt x="2012591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305633" y="4505262"/>
            <a:ext cx="4517183" cy="5442389"/>
          </a:xfrm>
          <a:custGeom>
            <a:avLst/>
            <a:gdLst/>
            <a:ahLst/>
            <a:cxnLst/>
            <a:rect r="r" b="b" t="t" l="l"/>
            <a:pathLst>
              <a:path h="5442389" w="4517183">
                <a:moveTo>
                  <a:pt x="0" y="0"/>
                </a:moveTo>
                <a:lnTo>
                  <a:pt x="4517182" y="0"/>
                </a:lnTo>
                <a:lnTo>
                  <a:pt x="4517182" y="5442389"/>
                </a:lnTo>
                <a:lnTo>
                  <a:pt x="0" y="5442389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C4ED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false" rot="0">
            <a:off x="11956532" y="1684101"/>
            <a:ext cx="5133073" cy="3169673"/>
          </a:xfrm>
          <a:custGeom>
            <a:avLst/>
            <a:gdLst/>
            <a:ahLst/>
            <a:cxnLst/>
            <a:rect r="r" b="b" t="t" l="l"/>
            <a:pathLst>
              <a:path h="3169673" w="5133073">
                <a:moveTo>
                  <a:pt x="5133073" y="0"/>
                </a:moveTo>
                <a:lnTo>
                  <a:pt x="0" y="0"/>
                </a:lnTo>
                <a:lnTo>
                  <a:pt x="0" y="3169673"/>
                </a:lnTo>
                <a:lnTo>
                  <a:pt x="5133073" y="3169673"/>
                </a:lnTo>
                <a:lnTo>
                  <a:pt x="5133073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0" y="4725420"/>
            <a:ext cx="18288000" cy="5561580"/>
          </a:xfrm>
          <a:custGeom>
            <a:avLst/>
            <a:gdLst/>
            <a:ahLst/>
            <a:cxnLst/>
            <a:rect r="r" b="b" t="t" l="l"/>
            <a:pathLst>
              <a:path h="5561580" w="18288000">
                <a:moveTo>
                  <a:pt x="0" y="0"/>
                </a:moveTo>
                <a:lnTo>
                  <a:pt x="18288000" y="0"/>
                </a:lnTo>
                <a:lnTo>
                  <a:pt x="18288000" y="5561580"/>
                </a:lnTo>
                <a:lnTo>
                  <a:pt x="0" y="556158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-138399" r="0" b="-90427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810561" y="498313"/>
            <a:ext cx="7529016" cy="4649168"/>
          </a:xfrm>
          <a:custGeom>
            <a:avLst/>
            <a:gdLst/>
            <a:ahLst/>
            <a:cxnLst/>
            <a:rect r="r" b="b" t="t" l="l"/>
            <a:pathLst>
              <a:path h="4649168" w="7529016">
                <a:moveTo>
                  <a:pt x="0" y="0"/>
                </a:moveTo>
                <a:lnTo>
                  <a:pt x="7529016" y="0"/>
                </a:lnTo>
                <a:lnTo>
                  <a:pt x="7529016" y="4649168"/>
                </a:lnTo>
                <a:lnTo>
                  <a:pt x="0" y="464916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true" flipV="false" rot="0">
            <a:off x="8018038" y="2822897"/>
            <a:ext cx="4903235" cy="1746778"/>
          </a:xfrm>
          <a:custGeom>
            <a:avLst/>
            <a:gdLst/>
            <a:ahLst/>
            <a:cxnLst/>
            <a:rect r="r" b="b" t="t" l="l"/>
            <a:pathLst>
              <a:path h="1746778" w="4903235">
                <a:moveTo>
                  <a:pt x="4903235" y="0"/>
                </a:moveTo>
                <a:lnTo>
                  <a:pt x="0" y="0"/>
                </a:lnTo>
                <a:lnTo>
                  <a:pt x="0" y="1746778"/>
                </a:lnTo>
                <a:lnTo>
                  <a:pt x="4903235" y="1746778"/>
                </a:lnTo>
                <a:lnTo>
                  <a:pt x="4903235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8157736" y="707526"/>
            <a:ext cx="2542283" cy="1086248"/>
          </a:xfrm>
          <a:custGeom>
            <a:avLst/>
            <a:gdLst/>
            <a:ahLst/>
            <a:cxnLst/>
            <a:rect r="r" b="b" t="t" l="l"/>
            <a:pathLst>
              <a:path h="1086248" w="2542283">
                <a:moveTo>
                  <a:pt x="0" y="0"/>
                </a:moveTo>
                <a:lnTo>
                  <a:pt x="2542283" y="0"/>
                </a:lnTo>
                <a:lnTo>
                  <a:pt x="2542283" y="1086249"/>
                </a:lnTo>
                <a:lnTo>
                  <a:pt x="0" y="108624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5348622" y="1684101"/>
            <a:ext cx="1615807" cy="1005840"/>
          </a:xfrm>
          <a:custGeom>
            <a:avLst/>
            <a:gdLst/>
            <a:ahLst/>
            <a:cxnLst/>
            <a:rect r="r" b="b" t="t" l="l"/>
            <a:pathLst>
              <a:path h="1005840" w="1615807">
                <a:moveTo>
                  <a:pt x="0" y="0"/>
                </a:moveTo>
                <a:lnTo>
                  <a:pt x="1615807" y="0"/>
                </a:lnTo>
                <a:lnTo>
                  <a:pt x="1615807" y="1005840"/>
                </a:lnTo>
                <a:lnTo>
                  <a:pt x="0" y="100584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0" y="3627418"/>
            <a:ext cx="18288000" cy="1387107"/>
          </a:xfrm>
          <a:custGeom>
            <a:avLst/>
            <a:gdLst/>
            <a:ahLst/>
            <a:cxnLst/>
            <a:rect r="r" b="b" t="t" l="l"/>
            <a:pathLst>
              <a:path h="1387107" w="18288000">
                <a:moveTo>
                  <a:pt x="0" y="0"/>
                </a:moveTo>
                <a:lnTo>
                  <a:pt x="18288000" y="0"/>
                </a:lnTo>
                <a:lnTo>
                  <a:pt x="18288000" y="1387107"/>
                </a:lnTo>
                <a:lnTo>
                  <a:pt x="0" y="1387107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-35962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-10800000">
            <a:off x="0" y="4439070"/>
            <a:ext cx="18288000" cy="1387107"/>
          </a:xfrm>
          <a:custGeom>
            <a:avLst/>
            <a:gdLst/>
            <a:ahLst/>
            <a:cxnLst/>
            <a:rect r="r" b="b" t="t" l="l"/>
            <a:pathLst>
              <a:path h="1387107" w="18288000">
                <a:moveTo>
                  <a:pt x="0" y="0"/>
                </a:moveTo>
                <a:lnTo>
                  <a:pt x="18288000" y="0"/>
                </a:lnTo>
                <a:lnTo>
                  <a:pt x="18288000" y="1387107"/>
                </a:lnTo>
                <a:lnTo>
                  <a:pt x="0" y="1387107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-35962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-8951" y="303160"/>
            <a:ext cx="2573175" cy="1529870"/>
          </a:xfrm>
          <a:custGeom>
            <a:avLst/>
            <a:gdLst/>
            <a:ahLst/>
            <a:cxnLst/>
            <a:rect r="r" b="b" t="t" l="l"/>
            <a:pathLst>
              <a:path h="1529870" w="2573175">
                <a:moveTo>
                  <a:pt x="0" y="0"/>
                </a:moveTo>
                <a:lnTo>
                  <a:pt x="2573175" y="0"/>
                </a:lnTo>
                <a:lnTo>
                  <a:pt x="2573175" y="1529870"/>
                </a:lnTo>
                <a:lnTo>
                  <a:pt x="0" y="1529870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true" flipV="false" rot="0">
            <a:off x="11470820" y="3807257"/>
            <a:ext cx="1739931" cy="1263625"/>
          </a:xfrm>
          <a:custGeom>
            <a:avLst/>
            <a:gdLst/>
            <a:ahLst/>
            <a:cxnLst/>
            <a:rect r="r" b="b" t="t" l="l"/>
            <a:pathLst>
              <a:path h="1263625" w="1739931">
                <a:moveTo>
                  <a:pt x="1739930" y="0"/>
                </a:moveTo>
                <a:lnTo>
                  <a:pt x="0" y="0"/>
                </a:lnTo>
                <a:lnTo>
                  <a:pt x="0" y="1263625"/>
                </a:lnTo>
                <a:lnTo>
                  <a:pt x="1739930" y="1263625"/>
                </a:lnTo>
                <a:lnTo>
                  <a:pt x="173993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9558813" y="4505262"/>
            <a:ext cx="2282412" cy="1018526"/>
          </a:xfrm>
          <a:custGeom>
            <a:avLst/>
            <a:gdLst/>
            <a:ahLst/>
            <a:cxnLst/>
            <a:rect r="r" b="b" t="t" l="l"/>
            <a:pathLst>
              <a:path h="1018526" w="2282412">
                <a:moveTo>
                  <a:pt x="0" y="0"/>
                </a:moveTo>
                <a:lnTo>
                  <a:pt x="2282412" y="0"/>
                </a:lnTo>
                <a:lnTo>
                  <a:pt x="2282412" y="1018526"/>
                </a:lnTo>
                <a:lnTo>
                  <a:pt x="0" y="1018526"/>
                </a:lnTo>
                <a:lnTo>
                  <a:pt x="0" y="0"/>
                </a:lnTo>
                <a:close/>
              </a:path>
            </a:pathLst>
          </a:custGeom>
          <a:blipFill>
            <a:blip r:embed="rId19"/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14140473" y="3268938"/>
            <a:ext cx="3192609" cy="1863685"/>
          </a:xfrm>
          <a:custGeom>
            <a:avLst/>
            <a:gdLst/>
            <a:ahLst/>
            <a:cxnLst/>
            <a:rect r="r" b="b" t="t" l="l"/>
            <a:pathLst>
              <a:path h="1863685" w="3192609">
                <a:moveTo>
                  <a:pt x="0" y="0"/>
                </a:moveTo>
                <a:lnTo>
                  <a:pt x="3192609" y="0"/>
                </a:lnTo>
                <a:lnTo>
                  <a:pt x="3192609" y="1863685"/>
                </a:lnTo>
                <a:lnTo>
                  <a:pt x="0" y="1863685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16674054" y="3208440"/>
            <a:ext cx="2471393" cy="1794849"/>
          </a:xfrm>
          <a:custGeom>
            <a:avLst/>
            <a:gdLst/>
            <a:ahLst/>
            <a:cxnLst/>
            <a:rect r="r" b="b" t="t" l="l"/>
            <a:pathLst>
              <a:path h="1794849" w="2471393">
                <a:moveTo>
                  <a:pt x="0" y="0"/>
                </a:moveTo>
                <a:lnTo>
                  <a:pt x="2471393" y="0"/>
                </a:lnTo>
                <a:lnTo>
                  <a:pt x="2471393" y="1794849"/>
                </a:lnTo>
                <a:lnTo>
                  <a:pt x="0" y="1794849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true" flipV="false" rot="0">
            <a:off x="12692479" y="3708247"/>
            <a:ext cx="2012591" cy="1461644"/>
          </a:xfrm>
          <a:custGeom>
            <a:avLst/>
            <a:gdLst/>
            <a:ahLst/>
            <a:cxnLst/>
            <a:rect r="r" b="b" t="t" l="l"/>
            <a:pathLst>
              <a:path h="1461644" w="2012591">
                <a:moveTo>
                  <a:pt x="2012591" y="0"/>
                </a:moveTo>
                <a:lnTo>
                  <a:pt x="0" y="0"/>
                </a:lnTo>
                <a:lnTo>
                  <a:pt x="0" y="1461645"/>
                </a:lnTo>
                <a:lnTo>
                  <a:pt x="2012591" y="1461645"/>
                </a:lnTo>
                <a:lnTo>
                  <a:pt x="2012591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6885409" y="3807257"/>
            <a:ext cx="4517183" cy="5442389"/>
          </a:xfrm>
          <a:custGeom>
            <a:avLst/>
            <a:gdLst/>
            <a:ahLst/>
            <a:cxnLst/>
            <a:rect r="r" b="b" t="t" l="l"/>
            <a:pathLst>
              <a:path h="5442389" w="4517183">
                <a:moveTo>
                  <a:pt x="0" y="0"/>
                </a:moveTo>
                <a:lnTo>
                  <a:pt x="4517182" y="0"/>
                </a:lnTo>
                <a:lnTo>
                  <a:pt x="4517182" y="5442389"/>
                </a:lnTo>
                <a:lnTo>
                  <a:pt x="0" y="5442389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C4ED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false" rot="0">
            <a:off x="11956532" y="1684101"/>
            <a:ext cx="5133073" cy="3169673"/>
          </a:xfrm>
          <a:custGeom>
            <a:avLst/>
            <a:gdLst/>
            <a:ahLst/>
            <a:cxnLst/>
            <a:rect r="r" b="b" t="t" l="l"/>
            <a:pathLst>
              <a:path h="3169673" w="5133073">
                <a:moveTo>
                  <a:pt x="5133073" y="0"/>
                </a:moveTo>
                <a:lnTo>
                  <a:pt x="0" y="0"/>
                </a:lnTo>
                <a:lnTo>
                  <a:pt x="0" y="3169673"/>
                </a:lnTo>
                <a:lnTo>
                  <a:pt x="5133073" y="3169673"/>
                </a:lnTo>
                <a:lnTo>
                  <a:pt x="5133073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0" y="4725420"/>
            <a:ext cx="18288000" cy="5561580"/>
          </a:xfrm>
          <a:custGeom>
            <a:avLst/>
            <a:gdLst/>
            <a:ahLst/>
            <a:cxnLst/>
            <a:rect r="r" b="b" t="t" l="l"/>
            <a:pathLst>
              <a:path h="5561580" w="18288000">
                <a:moveTo>
                  <a:pt x="0" y="0"/>
                </a:moveTo>
                <a:lnTo>
                  <a:pt x="18288000" y="0"/>
                </a:lnTo>
                <a:lnTo>
                  <a:pt x="18288000" y="5561580"/>
                </a:lnTo>
                <a:lnTo>
                  <a:pt x="0" y="556158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-138399" r="0" b="-90427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810561" y="498313"/>
            <a:ext cx="7529016" cy="4649168"/>
          </a:xfrm>
          <a:custGeom>
            <a:avLst/>
            <a:gdLst/>
            <a:ahLst/>
            <a:cxnLst/>
            <a:rect r="r" b="b" t="t" l="l"/>
            <a:pathLst>
              <a:path h="4649168" w="7529016">
                <a:moveTo>
                  <a:pt x="0" y="0"/>
                </a:moveTo>
                <a:lnTo>
                  <a:pt x="7529016" y="0"/>
                </a:lnTo>
                <a:lnTo>
                  <a:pt x="7529016" y="4649168"/>
                </a:lnTo>
                <a:lnTo>
                  <a:pt x="0" y="464916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true" flipV="false" rot="0">
            <a:off x="8018038" y="2822897"/>
            <a:ext cx="4903235" cy="1746778"/>
          </a:xfrm>
          <a:custGeom>
            <a:avLst/>
            <a:gdLst/>
            <a:ahLst/>
            <a:cxnLst/>
            <a:rect r="r" b="b" t="t" l="l"/>
            <a:pathLst>
              <a:path h="1746778" w="4903235">
                <a:moveTo>
                  <a:pt x="4903235" y="0"/>
                </a:moveTo>
                <a:lnTo>
                  <a:pt x="0" y="0"/>
                </a:lnTo>
                <a:lnTo>
                  <a:pt x="0" y="1746778"/>
                </a:lnTo>
                <a:lnTo>
                  <a:pt x="4903235" y="1746778"/>
                </a:lnTo>
                <a:lnTo>
                  <a:pt x="4903235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8157736" y="707526"/>
            <a:ext cx="2542283" cy="1086248"/>
          </a:xfrm>
          <a:custGeom>
            <a:avLst/>
            <a:gdLst/>
            <a:ahLst/>
            <a:cxnLst/>
            <a:rect r="r" b="b" t="t" l="l"/>
            <a:pathLst>
              <a:path h="1086248" w="2542283">
                <a:moveTo>
                  <a:pt x="0" y="0"/>
                </a:moveTo>
                <a:lnTo>
                  <a:pt x="2542283" y="0"/>
                </a:lnTo>
                <a:lnTo>
                  <a:pt x="2542283" y="1086249"/>
                </a:lnTo>
                <a:lnTo>
                  <a:pt x="0" y="108624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5348622" y="1684101"/>
            <a:ext cx="1615807" cy="1005840"/>
          </a:xfrm>
          <a:custGeom>
            <a:avLst/>
            <a:gdLst/>
            <a:ahLst/>
            <a:cxnLst/>
            <a:rect r="r" b="b" t="t" l="l"/>
            <a:pathLst>
              <a:path h="1005840" w="1615807">
                <a:moveTo>
                  <a:pt x="0" y="0"/>
                </a:moveTo>
                <a:lnTo>
                  <a:pt x="1615807" y="0"/>
                </a:lnTo>
                <a:lnTo>
                  <a:pt x="1615807" y="1005840"/>
                </a:lnTo>
                <a:lnTo>
                  <a:pt x="0" y="100584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0" y="3627418"/>
            <a:ext cx="18288000" cy="1387107"/>
          </a:xfrm>
          <a:custGeom>
            <a:avLst/>
            <a:gdLst/>
            <a:ahLst/>
            <a:cxnLst/>
            <a:rect r="r" b="b" t="t" l="l"/>
            <a:pathLst>
              <a:path h="1387107" w="18288000">
                <a:moveTo>
                  <a:pt x="0" y="0"/>
                </a:moveTo>
                <a:lnTo>
                  <a:pt x="18288000" y="0"/>
                </a:lnTo>
                <a:lnTo>
                  <a:pt x="18288000" y="1387107"/>
                </a:lnTo>
                <a:lnTo>
                  <a:pt x="0" y="1387107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-35962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-10800000">
            <a:off x="0" y="4439070"/>
            <a:ext cx="18288000" cy="1387107"/>
          </a:xfrm>
          <a:custGeom>
            <a:avLst/>
            <a:gdLst/>
            <a:ahLst/>
            <a:cxnLst/>
            <a:rect r="r" b="b" t="t" l="l"/>
            <a:pathLst>
              <a:path h="1387107" w="18288000">
                <a:moveTo>
                  <a:pt x="0" y="0"/>
                </a:moveTo>
                <a:lnTo>
                  <a:pt x="18288000" y="0"/>
                </a:lnTo>
                <a:lnTo>
                  <a:pt x="18288000" y="1387107"/>
                </a:lnTo>
                <a:lnTo>
                  <a:pt x="0" y="1387107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-35962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-8951" y="303160"/>
            <a:ext cx="2573175" cy="1529870"/>
          </a:xfrm>
          <a:custGeom>
            <a:avLst/>
            <a:gdLst/>
            <a:ahLst/>
            <a:cxnLst/>
            <a:rect r="r" b="b" t="t" l="l"/>
            <a:pathLst>
              <a:path h="1529870" w="2573175">
                <a:moveTo>
                  <a:pt x="0" y="0"/>
                </a:moveTo>
                <a:lnTo>
                  <a:pt x="2573175" y="0"/>
                </a:lnTo>
                <a:lnTo>
                  <a:pt x="2573175" y="1529870"/>
                </a:lnTo>
                <a:lnTo>
                  <a:pt x="0" y="1529870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true" flipV="false" rot="0">
            <a:off x="11470820" y="3807257"/>
            <a:ext cx="1739931" cy="1263625"/>
          </a:xfrm>
          <a:custGeom>
            <a:avLst/>
            <a:gdLst/>
            <a:ahLst/>
            <a:cxnLst/>
            <a:rect r="r" b="b" t="t" l="l"/>
            <a:pathLst>
              <a:path h="1263625" w="1739931">
                <a:moveTo>
                  <a:pt x="1739930" y="0"/>
                </a:moveTo>
                <a:lnTo>
                  <a:pt x="0" y="0"/>
                </a:lnTo>
                <a:lnTo>
                  <a:pt x="0" y="1263625"/>
                </a:lnTo>
                <a:lnTo>
                  <a:pt x="1739930" y="1263625"/>
                </a:lnTo>
                <a:lnTo>
                  <a:pt x="173993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9558813" y="4505262"/>
            <a:ext cx="2282412" cy="1018526"/>
          </a:xfrm>
          <a:custGeom>
            <a:avLst/>
            <a:gdLst/>
            <a:ahLst/>
            <a:cxnLst/>
            <a:rect r="r" b="b" t="t" l="l"/>
            <a:pathLst>
              <a:path h="1018526" w="2282412">
                <a:moveTo>
                  <a:pt x="0" y="0"/>
                </a:moveTo>
                <a:lnTo>
                  <a:pt x="2282412" y="0"/>
                </a:lnTo>
                <a:lnTo>
                  <a:pt x="2282412" y="1018526"/>
                </a:lnTo>
                <a:lnTo>
                  <a:pt x="0" y="1018526"/>
                </a:lnTo>
                <a:lnTo>
                  <a:pt x="0" y="0"/>
                </a:lnTo>
                <a:close/>
              </a:path>
            </a:pathLst>
          </a:custGeom>
          <a:blipFill>
            <a:blip r:embed="rId19"/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14140473" y="3268938"/>
            <a:ext cx="3192609" cy="1863685"/>
          </a:xfrm>
          <a:custGeom>
            <a:avLst/>
            <a:gdLst/>
            <a:ahLst/>
            <a:cxnLst/>
            <a:rect r="r" b="b" t="t" l="l"/>
            <a:pathLst>
              <a:path h="1863685" w="3192609">
                <a:moveTo>
                  <a:pt x="0" y="0"/>
                </a:moveTo>
                <a:lnTo>
                  <a:pt x="3192609" y="0"/>
                </a:lnTo>
                <a:lnTo>
                  <a:pt x="3192609" y="1863685"/>
                </a:lnTo>
                <a:lnTo>
                  <a:pt x="0" y="1863685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16674054" y="3208440"/>
            <a:ext cx="2471393" cy="1794849"/>
          </a:xfrm>
          <a:custGeom>
            <a:avLst/>
            <a:gdLst/>
            <a:ahLst/>
            <a:cxnLst/>
            <a:rect r="r" b="b" t="t" l="l"/>
            <a:pathLst>
              <a:path h="1794849" w="2471393">
                <a:moveTo>
                  <a:pt x="0" y="0"/>
                </a:moveTo>
                <a:lnTo>
                  <a:pt x="2471393" y="0"/>
                </a:lnTo>
                <a:lnTo>
                  <a:pt x="2471393" y="1794849"/>
                </a:lnTo>
                <a:lnTo>
                  <a:pt x="0" y="1794849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true" flipV="false" rot="0">
            <a:off x="12692479" y="3708247"/>
            <a:ext cx="2012591" cy="1461644"/>
          </a:xfrm>
          <a:custGeom>
            <a:avLst/>
            <a:gdLst/>
            <a:ahLst/>
            <a:cxnLst/>
            <a:rect r="r" b="b" t="t" l="l"/>
            <a:pathLst>
              <a:path h="1461644" w="2012591">
                <a:moveTo>
                  <a:pt x="2012591" y="0"/>
                </a:moveTo>
                <a:lnTo>
                  <a:pt x="0" y="0"/>
                </a:lnTo>
                <a:lnTo>
                  <a:pt x="0" y="1461645"/>
                </a:lnTo>
                <a:lnTo>
                  <a:pt x="2012591" y="1461645"/>
                </a:lnTo>
                <a:lnTo>
                  <a:pt x="2012591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11881882" y="4105864"/>
            <a:ext cx="4517183" cy="5442389"/>
          </a:xfrm>
          <a:custGeom>
            <a:avLst/>
            <a:gdLst/>
            <a:ahLst/>
            <a:cxnLst/>
            <a:rect r="r" b="b" t="t" l="l"/>
            <a:pathLst>
              <a:path h="5442389" w="4517183">
                <a:moveTo>
                  <a:pt x="0" y="0"/>
                </a:moveTo>
                <a:lnTo>
                  <a:pt x="4517183" y="0"/>
                </a:lnTo>
                <a:lnTo>
                  <a:pt x="4517183" y="5442389"/>
                </a:lnTo>
                <a:lnTo>
                  <a:pt x="0" y="5442389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C4ED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false" rot="0">
            <a:off x="11956532" y="1684101"/>
            <a:ext cx="5133073" cy="3169673"/>
          </a:xfrm>
          <a:custGeom>
            <a:avLst/>
            <a:gdLst/>
            <a:ahLst/>
            <a:cxnLst/>
            <a:rect r="r" b="b" t="t" l="l"/>
            <a:pathLst>
              <a:path h="3169673" w="5133073">
                <a:moveTo>
                  <a:pt x="5133073" y="0"/>
                </a:moveTo>
                <a:lnTo>
                  <a:pt x="0" y="0"/>
                </a:lnTo>
                <a:lnTo>
                  <a:pt x="0" y="3169673"/>
                </a:lnTo>
                <a:lnTo>
                  <a:pt x="5133073" y="3169673"/>
                </a:lnTo>
                <a:lnTo>
                  <a:pt x="5133073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0" y="4725420"/>
            <a:ext cx="18288000" cy="5561580"/>
          </a:xfrm>
          <a:custGeom>
            <a:avLst/>
            <a:gdLst/>
            <a:ahLst/>
            <a:cxnLst/>
            <a:rect r="r" b="b" t="t" l="l"/>
            <a:pathLst>
              <a:path h="5561580" w="18288000">
                <a:moveTo>
                  <a:pt x="0" y="0"/>
                </a:moveTo>
                <a:lnTo>
                  <a:pt x="18288000" y="0"/>
                </a:lnTo>
                <a:lnTo>
                  <a:pt x="18288000" y="5561580"/>
                </a:lnTo>
                <a:lnTo>
                  <a:pt x="0" y="556158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-138399" r="0" b="-90427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810561" y="498313"/>
            <a:ext cx="7529016" cy="4649168"/>
          </a:xfrm>
          <a:custGeom>
            <a:avLst/>
            <a:gdLst/>
            <a:ahLst/>
            <a:cxnLst/>
            <a:rect r="r" b="b" t="t" l="l"/>
            <a:pathLst>
              <a:path h="4649168" w="7529016">
                <a:moveTo>
                  <a:pt x="0" y="0"/>
                </a:moveTo>
                <a:lnTo>
                  <a:pt x="7529016" y="0"/>
                </a:lnTo>
                <a:lnTo>
                  <a:pt x="7529016" y="4649168"/>
                </a:lnTo>
                <a:lnTo>
                  <a:pt x="0" y="464916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true" flipV="false" rot="0">
            <a:off x="8018038" y="2822897"/>
            <a:ext cx="4903235" cy="1746778"/>
          </a:xfrm>
          <a:custGeom>
            <a:avLst/>
            <a:gdLst/>
            <a:ahLst/>
            <a:cxnLst/>
            <a:rect r="r" b="b" t="t" l="l"/>
            <a:pathLst>
              <a:path h="1746778" w="4903235">
                <a:moveTo>
                  <a:pt x="4903235" y="0"/>
                </a:moveTo>
                <a:lnTo>
                  <a:pt x="0" y="0"/>
                </a:lnTo>
                <a:lnTo>
                  <a:pt x="0" y="1746778"/>
                </a:lnTo>
                <a:lnTo>
                  <a:pt x="4903235" y="1746778"/>
                </a:lnTo>
                <a:lnTo>
                  <a:pt x="4903235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8157736" y="707526"/>
            <a:ext cx="2542283" cy="1086248"/>
          </a:xfrm>
          <a:custGeom>
            <a:avLst/>
            <a:gdLst/>
            <a:ahLst/>
            <a:cxnLst/>
            <a:rect r="r" b="b" t="t" l="l"/>
            <a:pathLst>
              <a:path h="1086248" w="2542283">
                <a:moveTo>
                  <a:pt x="0" y="0"/>
                </a:moveTo>
                <a:lnTo>
                  <a:pt x="2542283" y="0"/>
                </a:lnTo>
                <a:lnTo>
                  <a:pt x="2542283" y="1086249"/>
                </a:lnTo>
                <a:lnTo>
                  <a:pt x="0" y="108624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5348622" y="1684101"/>
            <a:ext cx="1615807" cy="1005840"/>
          </a:xfrm>
          <a:custGeom>
            <a:avLst/>
            <a:gdLst/>
            <a:ahLst/>
            <a:cxnLst/>
            <a:rect r="r" b="b" t="t" l="l"/>
            <a:pathLst>
              <a:path h="1005840" w="1615807">
                <a:moveTo>
                  <a:pt x="0" y="0"/>
                </a:moveTo>
                <a:lnTo>
                  <a:pt x="1615807" y="0"/>
                </a:lnTo>
                <a:lnTo>
                  <a:pt x="1615807" y="1005840"/>
                </a:lnTo>
                <a:lnTo>
                  <a:pt x="0" y="100584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0" y="3627418"/>
            <a:ext cx="18288000" cy="1387107"/>
          </a:xfrm>
          <a:custGeom>
            <a:avLst/>
            <a:gdLst/>
            <a:ahLst/>
            <a:cxnLst/>
            <a:rect r="r" b="b" t="t" l="l"/>
            <a:pathLst>
              <a:path h="1387107" w="18288000">
                <a:moveTo>
                  <a:pt x="0" y="0"/>
                </a:moveTo>
                <a:lnTo>
                  <a:pt x="18288000" y="0"/>
                </a:lnTo>
                <a:lnTo>
                  <a:pt x="18288000" y="1387107"/>
                </a:lnTo>
                <a:lnTo>
                  <a:pt x="0" y="1387107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-35962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-10800000">
            <a:off x="0" y="4439070"/>
            <a:ext cx="18288000" cy="1387107"/>
          </a:xfrm>
          <a:custGeom>
            <a:avLst/>
            <a:gdLst/>
            <a:ahLst/>
            <a:cxnLst/>
            <a:rect r="r" b="b" t="t" l="l"/>
            <a:pathLst>
              <a:path h="1387107" w="18288000">
                <a:moveTo>
                  <a:pt x="0" y="0"/>
                </a:moveTo>
                <a:lnTo>
                  <a:pt x="18288000" y="0"/>
                </a:lnTo>
                <a:lnTo>
                  <a:pt x="18288000" y="1387107"/>
                </a:lnTo>
                <a:lnTo>
                  <a:pt x="0" y="1387107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-35962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-8951" y="303160"/>
            <a:ext cx="2573175" cy="1529870"/>
          </a:xfrm>
          <a:custGeom>
            <a:avLst/>
            <a:gdLst/>
            <a:ahLst/>
            <a:cxnLst/>
            <a:rect r="r" b="b" t="t" l="l"/>
            <a:pathLst>
              <a:path h="1529870" w="2573175">
                <a:moveTo>
                  <a:pt x="0" y="0"/>
                </a:moveTo>
                <a:lnTo>
                  <a:pt x="2573175" y="0"/>
                </a:lnTo>
                <a:lnTo>
                  <a:pt x="2573175" y="1529870"/>
                </a:lnTo>
                <a:lnTo>
                  <a:pt x="0" y="1529870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true" flipV="false" rot="0">
            <a:off x="11470820" y="3807257"/>
            <a:ext cx="1739931" cy="1263625"/>
          </a:xfrm>
          <a:custGeom>
            <a:avLst/>
            <a:gdLst/>
            <a:ahLst/>
            <a:cxnLst/>
            <a:rect r="r" b="b" t="t" l="l"/>
            <a:pathLst>
              <a:path h="1263625" w="1739931">
                <a:moveTo>
                  <a:pt x="1739930" y="0"/>
                </a:moveTo>
                <a:lnTo>
                  <a:pt x="0" y="0"/>
                </a:lnTo>
                <a:lnTo>
                  <a:pt x="0" y="1263625"/>
                </a:lnTo>
                <a:lnTo>
                  <a:pt x="1739930" y="1263625"/>
                </a:lnTo>
                <a:lnTo>
                  <a:pt x="173993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9558813" y="4505262"/>
            <a:ext cx="2282412" cy="1018526"/>
          </a:xfrm>
          <a:custGeom>
            <a:avLst/>
            <a:gdLst/>
            <a:ahLst/>
            <a:cxnLst/>
            <a:rect r="r" b="b" t="t" l="l"/>
            <a:pathLst>
              <a:path h="1018526" w="2282412">
                <a:moveTo>
                  <a:pt x="0" y="0"/>
                </a:moveTo>
                <a:lnTo>
                  <a:pt x="2282412" y="0"/>
                </a:lnTo>
                <a:lnTo>
                  <a:pt x="2282412" y="1018526"/>
                </a:lnTo>
                <a:lnTo>
                  <a:pt x="0" y="1018526"/>
                </a:lnTo>
                <a:lnTo>
                  <a:pt x="0" y="0"/>
                </a:lnTo>
                <a:close/>
              </a:path>
            </a:pathLst>
          </a:custGeom>
          <a:blipFill>
            <a:blip r:embed="rId19"/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14140473" y="3268938"/>
            <a:ext cx="3192609" cy="1863685"/>
          </a:xfrm>
          <a:custGeom>
            <a:avLst/>
            <a:gdLst/>
            <a:ahLst/>
            <a:cxnLst/>
            <a:rect r="r" b="b" t="t" l="l"/>
            <a:pathLst>
              <a:path h="1863685" w="3192609">
                <a:moveTo>
                  <a:pt x="0" y="0"/>
                </a:moveTo>
                <a:lnTo>
                  <a:pt x="3192609" y="0"/>
                </a:lnTo>
                <a:lnTo>
                  <a:pt x="3192609" y="1863685"/>
                </a:lnTo>
                <a:lnTo>
                  <a:pt x="0" y="1863685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16674054" y="3208440"/>
            <a:ext cx="2471393" cy="1794849"/>
          </a:xfrm>
          <a:custGeom>
            <a:avLst/>
            <a:gdLst/>
            <a:ahLst/>
            <a:cxnLst/>
            <a:rect r="r" b="b" t="t" l="l"/>
            <a:pathLst>
              <a:path h="1794849" w="2471393">
                <a:moveTo>
                  <a:pt x="0" y="0"/>
                </a:moveTo>
                <a:lnTo>
                  <a:pt x="2471393" y="0"/>
                </a:lnTo>
                <a:lnTo>
                  <a:pt x="2471393" y="1794849"/>
                </a:lnTo>
                <a:lnTo>
                  <a:pt x="0" y="1794849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true" flipV="false" rot="0">
            <a:off x="12692479" y="3708247"/>
            <a:ext cx="2012591" cy="1461644"/>
          </a:xfrm>
          <a:custGeom>
            <a:avLst/>
            <a:gdLst/>
            <a:ahLst/>
            <a:cxnLst/>
            <a:rect r="r" b="b" t="t" l="l"/>
            <a:pathLst>
              <a:path h="1461644" w="2012591">
                <a:moveTo>
                  <a:pt x="2012591" y="0"/>
                </a:moveTo>
                <a:lnTo>
                  <a:pt x="0" y="0"/>
                </a:lnTo>
                <a:lnTo>
                  <a:pt x="0" y="1461645"/>
                </a:lnTo>
                <a:lnTo>
                  <a:pt x="2012591" y="1461645"/>
                </a:lnTo>
                <a:lnTo>
                  <a:pt x="2012591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12742117" y="3434524"/>
            <a:ext cx="4517183" cy="5442389"/>
          </a:xfrm>
          <a:custGeom>
            <a:avLst/>
            <a:gdLst/>
            <a:ahLst/>
            <a:cxnLst/>
            <a:rect r="r" b="b" t="t" l="l"/>
            <a:pathLst>
              <a:path h="5442389" w="4517183">
                <a:moveTo>
                  <a:pt x="0" y="0"/>
                </a:moveTo>
                <a:lnTo>
                  <a:pt x="4517183" y="0"/>
                </a:lnTo>
                <a:lnTo>
                  <a:pt x="4517183" y="5442389"/>
                </a:lnTo>
                <a:lnTo>
                  <a:pt x="0" y="5442389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 l="0" t="0" r="0" b="0"/>
            </a:stretch>
          </a:blipFill>
        </p:spPr>
      </p:sp>
      <p:pic>
        <p:nvPicPr>
          <p:cNvPr name="Picture 17" id="17"/>
          <p:cNvPicPr>
            <a:picLocks noChangeAspect="true"/>
          </p:cNvPicPr>
          <p:nvPr/>
        </p:nvPicPr>
        <p:blipFill>
          <a:blip r:embed="rId24"/>
          <a:srcRect l="0" t="0" r="0" b="0"/>
          <a:stretch>
            <a:fillRect/>
          </a:stretch>
        </p:blipFill>
        <p:spPr>
          <a:xfrm flipH="false" flipV="false" rot="0">
            <a:off x="10389041" y="361994"/>
            <a:ext cx="10695474" cy="9305062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C4ED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false" rot="0">
            <a:off x="11956532" y="1684101"/>
            <a:ext cx="5133073" cy="3169673"/>
          </a:xfrm>
          <a:custGeom>
            <a:avLst/>
            <a:gdLst/>
            <a:ahLst/>
            <a:cxnLst/>
            <a:rect r="r" b="b" t="t" l="l"/>
            <a:pathLst>
              <a:path h="3169673" w="5133073">
                <a:moveTo>
                  <a:pt x="5133073" y="0"/>
                </a:moveTo>
                <a:lnTo>
                  <a:pt x="0" y="0"/>
                </a:lnTo>
                <a:lnTo>
                  <a:pt x="0" y="3169673"/>
                </a:lnTo>
                <a:lnTo>
                  <a:pt x="5133073" y="3169673"/>
                </a:lnTo>
                <a:lnTo>
                  <a:pt x="5133073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0" y="4725420"/>
            <a:ext cx="18288000" cy="5561580"/>
          </a:xfrm>
          <a:custGeom>
            <a:avLst/>
            <a:gdLst/>
            <a:ahLst/>
            <a:cxnLst/>
            <a:rect r="r" b="b" t="t" l="l"/>
            <a:pathLst>
              <a:path h="5561580" w="18288000">
                <a:moveTo>
                  <a:pt x="0" y="0"/>
                </a:moveTo>
                <a:lnTo>
                  <a:pt x="18288000" y="0"/>
                </a:lnTo>
                <a:lnTo>
                  <a:pt x="18288000" y="5561580"/>
                </a:lnTo>
                <a:lnTo>
                  <a:pt x="0" y="556158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-138399" r="0" b="-90427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810561" y="498313"/>
            <a:ext cx="7529016" cy="4649168"/>
          </a:xfrm>
          <a:custGeom>
            <a:avLst/>
            <a:gdLst/>
            <a:ahLst/>
            <a:cxnLst/>
            <a:rect r="r" b="b" t="t" l="l"/>
            <a:pathLst>
              <a:path h="4649168" w="7529016">
                <a:moveTo>
                  <a:pt x="0" y="0"/>
                </a:moveTo>
                <a:lnTo>
                  <a:pt x="7529016" y="0"/>
                </a:lnTo>
                <a:lnTo>
                  <a:pt x="7529016" y="4649168"/>
                </a:lnTo>
                <a:lnTo>
                  <a:pt x="0" y="464916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true" flipV="false" rot="0">
            <a:off x="8018038" y="2822897"/>
            <a:ext cx="4903235" cy="1746778"/>
          </a:xfrm>
          <a:custGeom>
            <a:avLst/>
            <a:gdLst/>
            <a:ahLst/>
            <a:cxnLst/>
            <a:rect r="r" b="b" t="t" l="l"/>
            <a:pathLst>
              <a:path h="1746778" w="4903235">
                <a:moveTo>
                  <a:pt x="4903235" y="0"/>
                </a:moveTo>
                <a:lnTo>
                  <a:pt x="0" y="0"/>
                </a:lnTo>
                <a:lnTo>
                  <a:pt x="0" y="1746778"/>
                </a:lnTo>
                <a:lnTo>
                  <a:pt x="4903235" y="1746778"/>
                </a:lnTo>
                <a:lnTo>
                  <a:pt x="4903235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8157736" y="707526"/>
            <a:ext cx="2542283" cy="1086248"/>
          </a:xfrm>
          <a:custGeom>
            <a:avLst/>
            <a:gdLst/>
            <a:ahLst/>
            <a:cxnLst/>
            <a:rect r="r" b="b" t="t" l="l"/>
            <a:pathLst>
              <a:path h="1086248" w="2542283">
                <a:moveTo>
                  <a:pt x="0" y="0"/>
                </a:moveTo>
                <a:lnTo>
                  <a:pt x="2542283" y="0"/>
                </a:lnTo>
                <a:lnTo>
                  <a:pt x="2542283" y="1086249"/>
                </a:lnTo>
                <a:lnTo>
                  <a:pt x="0" y="108624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5348622" y="1684101"/>
            <a:ext cx="1615807" cy="1005840"/>
          </a:xfrm>
          <a:custGeom>
            <a:avLst/>
            <a:gdLst/>
            <a:ahLst/>
            <a:cxnLst/>
            <a:rect r="r" b="b" t="t" l="l"/>
            <a:pathLst>
              <a:path h="1005840" w="1615807">
                <a:moveTo>
                  <a:pt x="0" y="0"/>
                </a:moveTo>
                <a:lnTo>
                  <a:pt x="1615807" y="0"/>
                </a:lnTo>
                <a:lnTo>
                  <a:pt x="1615807" y="1005840"/>
                </a:lnTo>
                <a:lnTo>
                  <a:pt x="0" y="100584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0" y="3627418"/>
            <a:ext cx="18288000" cy="1387107"/>
          </a:xfrm>
          <a:custGeom>
            <a:avLst/>
            <a:gdLst/>
            <a:ahLst/>
            <a:cxnLst/>
            <a:rect r="r" b="b" t="t" l="l"/>
            <a:pathLst>
              <a:path h="1387107" w="18288000">
                <a:moveTo>
                  <a:pt x="0" y="0"/>
                </a:moveTo>
                <a:lnTo>
                  <a:pt x="18288000" y="0"/>
                </a:lnTo>
                <a:lnTo>
                  <a:pt x="18288000" y="1387107"/>
                </a:lnTo>
                <a:lnTo>
                  <a:pt x="0" y="1387107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-35962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-10800000">
            <a:off x="0" y="4439070"/>
            <a:ext cx="18288000" cy="1387107"/>
          </a:xfrm>
          <a:custGeom>
            <a:avLst/>
            <a:gdLst/>
            <a:ahLst/>
            <a:cxnLst/>
            <a:rect r="r" b="b" t="t" l="l"/>
            <a:pathLst>
              <a:path h="1387107" w="18288000">
                <a:moveTo>
                  <a:pt x="0" y="0"/>
                </a:moveTo>
                <a:lnTo>
                  <a:pt x="18288000" y="0"/>
                </a:lnTo>
                <a:lnTo>
                  <a:pt x="18288000" y="1387107"/>
                </a:lnTo>
                <a:lnTo>
                  <a:pt x="0" y="1387107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-35962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-8951" y="303160"/>
            <a:ext cx="2573175" cy="1529870"/>
          </a:xfrm>
          <a:custGeom>
            <a:avLst/>
            <a:gdLst/>
            <a:ahLst/>
            <a:cxnLst/>
            <a:rect r="r" b="b" t="t" l="l"/>
            <a:pathLst>
              <a:path h="1529870" w="2573175">
                <a:moveTo>
                  <a:pt x="0" y="0"/>
                </a:moveTo>
                <a:lnTo>
                  <a:pt x="2573175" y="0"/>
                </a:lnTo>
                <a:lnTo>
                  <a:pt x="2573175" y="1529870"/>
                </a:lnTo>
                <a:lnTo>
                  <a:pt x="0" y="1529870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true" flipV="false" rot="0">
            <a:off x="11470820" y="3807257"/>
            <a:ext cx="1739931" cy="1263625"/>
          </a:xfrm>
          <a:custGeom>
            <a:avLst/>
            <a:gdLst/>
            <a:ahLst/>
            <a:cxnLst/>
            <a:rect r="r" b="b" t="t" l="l"/>
            <a:pathLst>
              <a:path h="1263625" w="1739931">
                <a:moveTo>
                  <a:pt x="1739930" y="0"/>
                </a:moveTo>
                <a:lnTo>
                  <a:pt x="0" y="0"/>
                </a:lnTo>
                <a:lnTo>
                  <a:pt x="0" y="1263625"/>
                </a:lnTo>
                <a:lnTo>
                  <a:pt x="1739930" y="1263625"/>
                </a:lnTo>
                <a:lnTo>
                  <a:pt x="173993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9558813" y="4505262"/>
            <a:ext cx="2282412" cy="1018526"/>
          </a:xfrm>
          <a:custGeom>
            <a:avLst/>
            <a:gdLst/>
            <a:ahLst/>
            <a:cxnLst/>
            <a:rect r="r" b="b" t="t" l="l"/>
            <a:pathLst>
              <a:path h="1018526" w="2282412">
                <a:moveTo>
                  <a:pt x="0" y="0"/>
                </a:moveTo>
                <a:lnTo>
                  <a:pt x="2282412" y="0"/>
                </a:lnTo>
                <a:lnTo>
                  <a:pt x="2282412" y="1018526"/>
                </a:lnTo>
                <a:lnTo>
                  <a:pt x="0" y="1018526"/>
                </a:lnTo>
                <a:lnTo>
                  <a:pt x="0" y="0"/>
                </a:lnTo>
                <a:close/>
              </a:path>
            </a:pathLst>
          </a:custGeom>
          <a:blipFill>
            <a:blip r:embed="rId19"/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14140473" y="3268938"/>
            <a:ext cx="3192609" cy="1863685"/>
          </a:xfrm>
          <a:custGeom>
            <a:avLst/>
            <a:gdLst/>
            <a:ahLst/>
            <a:cxnLst/>
            <a:rect r="r" b="b" t="t" l="l"/>
            <a:pathLst>
              <a:path h="1863685" w="3192609">
                <a:moveTo>
                  <a:pt x="0" y="0"/>
                </a:moveTo>
                <a:lnTo>
                  <a:pt x="3192609" y="0"/>
                </a:lnTo>
                <a:lnTo>
                  <a:pt x="3192609" y="1863685"/>
                </a:lnTo>
                <a:lnTo>
                  <a:pt x="0" y="1863685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16674054" y="3208440"/>
            <a:ext cx="2471393" cy="1794849"/>
          </a:xfrm>
          <a:custGeom>
            <a:avLst/>
            <a:gdLst/>
            <a:ahLst/>
            <a:cxnLst/>
            <a:rect r="r" b="b" t="t" l="l"/>
            <a:pathLst>
              <a:path h="1794849" w="2471393">
                <a:moveTo>
                  <a:pt x="0" y="0"/>
                </a:moveTo>
                <a:lnTo>
                  <a:pt x="2471393" y="0"/>
                </a:lnTo>
                <a:lnTo>
                  <a:pt x="2471393" y="1794849"/>
                </a:lnTo>
                <a:lnTo>
                  <a:pt x="0" y="1794849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true" flipV="false" rot="0">
            <a:off x="12692479" y="3708247"/>
            <a:ext cx="2012591" cy="1461644"/>
          </a:xfrm>
          <a:custGeom>
            <a:avLst/>
            <a:gdLst/>
            <a:ahLst/>
            <a:cxnLst/>
            <a:rect r="r" b="b" t="t" l="l"/>
            <a:pathLst>
              <a:path h="1461644" w="2012591">
                <a:moveTo>
                  <a:pt x="2012591" y="0"/>
                </a:moveTo>
                <a:lnTo>
                  <a:pt x="0" y="0"/>
                </a:lnTo>
                <a:lnTo>
                  <a:pt x="0" y="1461645"/>
                </a:lnTo>
                <a:lnTo>
                  <a:pt x="2012591" y="1461645"/>
                </a:lnTo>
                <a:lnTo>
                  <a:pt x="2012591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12742117" y="3434524"/>
            <a:ext cx="4517183" cy="5442389"/>
          </a:xfrm>
          <a:custGeom>
            <a:avLst/>
            <a:gdLst/>
            <a:ahLst/>
            <a:cxnLst/>
            <a:rect r="r" b="b" t="t" l="l"/>
            <a:pathLst>
              <a:path h="5442389" w="4517183">
                <a:moveTo>
                  <a:pt x="0" y="0"/>
                </a:moveTo>
                <a:lnTo>
                  <a:pt x="4517183" y="0"/>
                </a:lnTo>
                <a:lnTo>
                  <a:pt x="4517183" y="5442389"/>
                </a:lnTo>
                <a:lnTo>
                  <a:pt x="0" y="5442389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 l="0" t="0" r="0" b="0"/>
            </a:stretch>
          </a:blipFill>
        </p:spPr>
      </p:sp>
      <p:pic>
        <p:nvPicPr>
          <p:cNvPr name="Picture 17" id="17"/>
          <p:cNvPicPr>
            <a:picLocks noChangeAspect="true"/>
          </p:cNvPicPr>
          <p:nvPr/>
        </p:nvPicPr>
        <p:blipFill>
          <a:blip r:embed="rId24"/>
          <a:srcRect l="0" t="0" r="0" b="0"/>
          <a:stretch>
            <a:fillRect/>
          </a:stretch>
        </p:blipFill>
        <p:spPr>
          <a:xfrm flipH="false" flipV="false" rot="0">
            <a:off x="-16598201" y="-4922605"/>
            <a:ext cx="40629166" cy="22156646"/>
          </a:xfrm>
          <a:prstGeom prst="rect">
            <a:avLst/>
          </a:prstGeom>
        </p:spPr>
      </p:pic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C4ED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false" rot="0">
            <a:off x="11956532" y="1684101"/>
            <a:ext cx="5133073" cy="3169673"/>
          </a:xfrm>
          <a:custGeom>
            <a:avLst/>
            <a:gdLst/>
            <a:ahLst/>
            <a:cxnLst/>
            <a:rect r="r" b="b" t="t" l="l"/>
            <a:pathLst>
              <a:path h="3169673" w="5133073">
                <a:moveTo>
                  <a:pt x="5133073" y="0"/>
                </a:moveTo>
                <a:lnTo>
                  <a:pt x="0" y="0"/>
                </a:lnTo>
                <a:lnTo>
                  <a:pt x="0" y="3169673"/>
                </a:lnTo>
                <a:lnTo>
                  <a:pt x="5133073" y="3169673"/>
                </a:lnTo>
                <a:lnTo>
                  <a:pt x="5133073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0" y="4725420"/>
            <a:ext cx="18288000" cy="5561580"/>
          </a:xfrm>
          <a:custGeom>
            <a:avLst/>
            <a:gdLst/>
            <a:ahLst/>
            <a:cxnLst/>
            <a:rect r="r" b="b" t="t" l="l"/>
            <a:pathLst>
              <a:path h="5561580" w="18288000">
                <a:moveTo>
                  <a:pt x="0" y="0"/>
                </a:moveTo>
                <a:lnTo>
                  <a:pt x="18288000" y="0"/>
                </a:lnTo>
                <a:lnTo>
                  <a:pt x="18288000" y="5561580"/>
                </a:lnTo>
                <a:lnTo>
                  <a:pt x="0" y="556158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-138399" r="0" b="-90427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810561" y="498313"/>
            <a:ext cx="7529016" cy="4649168"/>
          </a:xfrm>
          <a:custGeom>
            <a:avLst/>
            <a:gdLst/>
            <a:ahLst/>
            <a:cxnLst/>
            <a:rect r="r" b="b" t="t" l="l"/>
            <a:pathLst>
              <a:path h="4649168" w="7529016">
                <a:moveTo>
                  <a:pt x="0" y="0"/>
                </a:moveTo>
                <a:lnTo>
                  <a:pt x="7529016" y="0"/>
                </a:lnTo>
                <a:lnTo>
                  <a:pt x="7529016" y="4649168"/>
                </a:lnTo>
                <a:lnTo>
                  <a:pt x="0" y="464916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true" flipV="false" rot="0">
            <a:off x="8018038" y="2822897"/>
            <a:ext cx="4903235" cy="1746778"/>
          </a:xfrm>
          <a:custGeom>
            <a:avLst/>
            <a:gdLst/>
            <a:ahLst/>
            <a:cxnLst/>
            <a:rect r="r" b="b" t="t" l="l"/>
            <a:pathLst>
              <a:path h="1746778" w="4903235">
                <a:moveTo>
                  <a:pt x="4903235" y="0"/>
                </a:moveTo>
                <a:lnTo>
                  <a:pt x="0" y="0"/>
                </a:lnTo>
                <a:lnTo>
                  <a:pt x="0" y="1746778"/>
                </a:lnTo>
                <a:lnTo>
                  <a:pt x="4903235" y="1746778"/>
                </a:lnTo>
                <a:lnTo>
                  <a:pt x="4903235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8157736" y="707526"/>
            <a:ext cx="2542283" cy="1086248"/>
          </a:xfrm>
          <a:custGeom>
            <a:avLst/>
            <a:gdLst/>
            <a:ahLst/>
            <a:cxnLst/>
            <a:rect r="r" b="b" t="t" l="l"/>
            <a:pathLst>
              <a:path h="1086248" w="2542283">
                <a:moveTo>
                  <a:pt x="0" y="0"/>
                </a:moveTo>
                <a:lnTo>
                  <a:pt x="2542283" y="0"/>
                </a:lnTo>
                <a:lnTo>
                  <a:pt x="2542283" y="1086249"/>
                </a:lnTo>
                <a:lnTo>
                  <a:pt x="0" y="108624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5348622" y="1684101"/>
            <a:ext cx="1615807" cy="1005840"/>
          </a:xfrm>
          <a:custGeom>
            <a:avLst/>
            <a:gdLst/>
            <a:ahLst/>
            <a:cxnLst/>
            <a:rect r="r" b="b" t="t" l="l"/>
            <a:pathLst>
              <a:path h="1005840" w="1615807">
                <a:moveTo>
                  <a:pt x="0" y="0"/>
                </a:moveTo>
                <a:lnTo>
                  <a:pt x="1615807" y="0"/>
                </a:lnTo>
                <a:lnTo>
                  <a:pt x="1615807" y="1005840"/>
                </a:lnTo>
                <a:lnTo>
                  <a:pt x="0" y="100584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0" y="3627418"/>
            <a:ext cx="18288000" cy="1387107"/>
          </a:xfrm>
          <a:custGeom>
            <a:avLst/>
            <a:gdLst/>
            <a:ahLst/>
            <a:cxnLst/>
            <a:rect r="r" b="b" t="t" l="l"/>
            <a:pathLst>
              <a:path h="1387107" w="18288000">
                <a:moveTo>
                  <a:pt x="0" y="0"/>
                </a:moveTo>
                <a:lnTo>
                  <a:pt x="18288000" y="0"/>
                </a:lnTo>
                <a:lnTo>
                  <a:pt x="18288000" y="1387107"/>
                </a:lnTo>
                <a:lnTo>
                  <a:pt x="0" y="1387107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-35962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-10800000">
            <a:off x="0" y="4439070"/>
            <a:ext cx="18288000" cy="1387107"/>
          </a:xfrm>
          <a:custGeom>
            <a:avLst/>
            <a:gdLst/>
            <a:ahLst/>
            <a:cxnLst/>
            <a:rect r="r" b="b" t="t" l="l"/>
            <a:pathLst>
              <a:path h="1387107" w="18288000">
                <a:moveTo>
                  <a:pt x="0" y="0"/>
                </a:moveTo>
                <a:lnTo>
                  <a:pt x="18288000" y="0"/>
                </a:lnTo>
                <a:lnTo>
                  <a:pt x="18288000" y="1387107"/>
                </a:lnTo>
                <a:lnTo>
                  <a:pt x="0" y="1387107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-35962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-8951" y="303160"/>
            <a:ext cx="2573175" cy="1529870"/>
          </a:xfrm>
          <a:custGeom>
            <a:avLst/>
            <a:gdLst/>
            <a:ahLst/>
            <a:cxnLst/>
            <a:rect r="r" b="b" t="t" l="l"/>
            <a:pathLst>
              <a:path h="1529870" w="2573175">
                <a:moveTo>
                  <a:pt x="0" y="0"/>
                </a:moveTo>
                <a:lnTo>
                  <a:pt x="2573175" y="0"/>
                </a:lnTo>
                <a:lnTo>
                  <a:pt x="2573175" y="1529870"/>
                </a:lnTo>
                <a:lnTo>
                  <a:pt x="0" y="1529870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true" flipV="false" rot="0">
            <a:off x="11470820" y="3807257"/>
            <a:ext cx="1739931" cy="1263625"/>
          </a:xfrm>
          <a:custGeom>
            <a:avLst/>
            <a:gdLst/>
            <a:ahLst/>
            <a:cxnLst/>
            <a:rect r="r" b="b" t="t" l="l"/>
            <a:pathLst>
              <a:path h="1263625" w="1739931">
                <a:moveTo>
                  <a:pt x="1739930" y="0"/>
                </a:moveTo>
                <a:lnTo>
                  <a:pt x="0" y="0"/>
                </a:lnTo>
                <a:lnTo>
                  <a:pt x="0" y="1263625"/>
                </a:lnTo>
                <a:lnTo>
                  <a:pt x="1739930" y="1263625"/>
                </a:lnTo>
                <a:lnTo>
                  <a:pt x="173993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9558813" y="4505262"/>
            <a:ext cx="2282412" cy="1018526"/>
          </a:xfrm>
          <a:custGeom>
            <a:avLst/>
            <a:gdLst/>
            <a:ahLst/>
            <a:cxnLst/>
            <a:rect r="r" b="b" t="t" l="l"/>
            <a:pathLst>
              <a:path h="1018526" w="2282412">
                <a:moveTo>
                  <a:pt x="0" y="0"/>
                </a:moveTo>
                <a:lnTo>
                  <a:pt x="2282412" y="0"/>
                </a:lnTo>
                <a:lnTo>
                  <a:pt x="2282412" y="1018526"/>
                </a:lnTo>
                <a:lnTo>
                  <a:pt x="0" y="1018526"/>
                </a:lnTo>
                <a:lnTo>
                  <a:pt x="0" y="0"/>
                </a:lnTo>
                <a:close/>
              </a:path>
            </a:pathLst>
          </a:custGeom>
          <a:blipFill>
            <a:blip r:embed="rId19"/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14140473" y="3268938"/>
            <a:ext cx="3192609" cy="1863685"/>
          </a:xfrm>
          <a:custGeom>
            <a:avLst/>
            <a:gdLst/>
            <a:ahLst/>
            <a:cxnLst/>
            <a:rect r="r" b="b" t="t" l="l"/>
            <a:pathLst>
              <a:path h="1863685" w="3192609">
                <a:moveTo>
                  <a:pt x="0" y="0"/>
                </a:moveTo>
                <a:lnTo>
                  <a:pt x="3192609" y="0"/>
                </a:lnTo>
                <a:lnTo>
                  <a:pt x="3192609" y="1863685"/>
                </a:lnTo>
                <a:lnTo>
                  <a:pt x="0" y="1863685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16674054" y="3208440"/>
            <a:ext cx="2471393" cy="1794849"/>
          </a:xfrm>
          <a:custGeom>
            <a:avLst/>
            <a:gdLst/>
            <a:ahLst/>
            <a:cxnLst/>
            <a:rect r="r" b="b" t="t" l="l"/>
            <a:pathLst>
              <a:path h="1794849" w="2471393">
                <a:moveTo>
                  <a:pt x="0" y="0"/>
                </a:moveTo>
                <a:lnTo>
                  <a:pt x="2471393" y="0"/>
                </a:lnTo>
                <a:lnTo>
                  <a:pt x="2471393" y="1794849"/>
                </a:lnTo>
                <a:lnTo>
                  <a:pt x="0" y="1794849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true" flipV="false" rot="0">
            <a:off x="12692479" y="3708247"/>
            <a:ext cx="2012591" cy="1461644"/>
          </a:xfrm>
          <a:custGeom>
            <a:avLst/>
            <a:gdLst/>
            <a:ahLst/>
            <a:cxnLst/>
            <a:rect r="r" b="b" t="t" l="l"/>
            <a:pathLst>
              <a:path h="1461644" w="2012591">
                <a:moveTo>
                  <a:pt x="2012591" y="0"/>
                </a:moveTo>
                <a:lnTo>
                  <a:pt x="0" y="0"/>
                </a:lnTo>
                <a:lnTo>
                  <a:pt x="0" y="1461645"/>
                </a:lnTo>
                <a:lnTo>
                  <a:pt x="2012591" y="1461645"/>
                </a:lnTo>
                <a:lnTo>
                  <a:pt x="2012591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305633" y="4200780"/>
            <a:ext cx="4517183" cy="5442389"/>
          </a:xfrm>
          <a:custGeom>
            <a:avLst/>
            <a:gdLst/>
            <a:ahLst/>
            <a:cxnLst/>
            <a:rect r="r" b="b" t="t" l="l"/>
            <a:pathLst>
              <a:path h="5442389" w="4517183">
                <a:moveTo>
                  <a:pt x="0" y="0"/>
                </a:moveTo>
                <a:lnTo>
                  <a:pt x="4517182" y="0"/>
                </a:lnTo>
                <a:lnTo>
                  <a:pt x="4517182" y="5442389"/>
                </a:lnTo>
                <a:lnTo>
                  <a:pt x="0" y="5442389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7" id="17"/>
          <p:cNvSpPr txBox="true"/>
          <p:nvPr/>
        </p:nvSpPr>
        <p:spPr>
          <a:xfrm rot="0">
            <a:off x="3758034" y="5530902"/>
            <a:ext cx="14529966" cy="26749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1892"/>
              </a:lnSpc>
            </a:pPr>
            <a:r>
              <a:rPr lang="en-US" sz="15637">
                <a:solidFill>
                  <a:srgbClr val="000000"/>
                </a:solidFill>
                <a:latin typeface="League Spartan"/>
              </a:rPr>
              <a:t>VIOLETA</a:t>
            </a:r>
          </a:p>
        </p:txBody>
      </p:sp>
    </p:spTree>
  </p:cSld>
  <p:clrMapOvr>
    <a:masterClrMapping/>
  </p:clrMapOvr>
</p:sld>
</file>

<file path=ppt/slides/slide4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C4ED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false" rot="0">
            <a:off x="11956532" y="1684101"/>
            <a:ext cx="5133073" cy="3169673"/>
          </a:xfrm>
          <a:custGeom>
            <a:avLst/>
            <a:gdLst/>
            <a:ahLst/>
            <a:cxnLst/>
            <a:rect r="r" b="b" t="t" l="l"/>
            <a:pathLst>
              <a:path h="3169673" w="5133073">
                <a:moveTo>
                  <a:pt x="5133073" y="0"/>
                </a:moveTo>
                <a:lnTo>
                  <a:pt x="0" y="0"/>
                </a:lnTo>
                <a:lnTo>
                  <a:pt x="0" y="3169673"/>
                </a:lnTo>
                <a:lnTo>
                  <a:pt x="5133073" y="3169673"/>
                </a:lnTo>
                <a:lnTo>
                  <a:pt x="5133073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0" y="4725420"/>
            <a:ext cx="18288000" cy="5561580"/>
          </a:xfrm>
          <a:custGeom>
            <a:avLst/>
            <a:gdLst/>
            <a:ahLst/>
            <a:cxnLst/>
            <a:rect r="r" b="b" t="t" l="l"/>
            <a:pathLst>
              <a:path h="5561580" w="18288000">
                <a:moveTo>
                  <a:pt x="0" y="0"/>
                </a:moveTo>
                <a:lnTo>
                  <a:pt x="18288000" y="0"/>
                </a:lnTo>
                <a:lnTo>
                  <a:pt x="18288000" y="5561580"/>
                </a:lnTo>
                <a:lnTo>
                  <a:pt x="0" y="556158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-138399" r="0" b="-90427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810561" y="498313"/>
            <a:ext cx="7529016" cy="4649168"/>
          </a:xfrm>
          <a:custGeom>
            <a:avLst/>
            <a:gdLst/>
            <a:ahLst/>
            <a:cxnLst/>
            <a:rect r="r" b="b" t="t" l="l"/>
            <a:pathLst>
              <a:path h="4649168" w="7529016">
                <a:moveTo>
                  <a:pt x="0" y="0"/>
                </a:moveTo>
                <a:lnTo>
                  <a:pt x="7529016" y="0"/>
                </a:lnTo>
                <a:lnTo>
                  <a:pt x="7529016" y="4649168"/>
                </a:lnTo>
                <a:lnTo>
                  <a:pt x="0" y="464916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true" flipV="false" rot="0">
            <a:off x="8018038" y="2822897"/>
            <a:ext cx="4903235" cy="1746778"/>
          </a:xfrm>
          <a:custGeom>
            <a:avLst/>
            <a:gdLst/>
            <a:ahLst/>
            <a:cxnLst/>
            <a:rect r="r" b="b" t="t" l="l"/>
            <a:pathLst>
              <a:path h="1746778" w="4903235">
                <a:moveTo>
                  <a:pt x="4903235" y="0"/>
                </a:moveTo>
                <a:lnTo>
                  <a:pt x="0" y="0"/>
                </a:lnTo>
                <a:lnTo>
                  <a:pt x="0" y="1746778"/>
                </a:lnTo>
                <a:lnTo>
                  <a:pt x="4903235" y="1746778"/>
                </a:lnTo>
                <a:lnTo>
                  <a:pt x="4903235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8157736" y="707526"/>
            <a:ext cx="2542283" cy="1086248"/>
          </a:xfrm>
          <a:custGeom>
            <a:avLst/>
            <a:gdLst/>
            <a:ahLst/>
            <a:cxnLst/>
            <a:rect r="r" b="b" t="t" l="l"/>
            <a:pathLst>
              <a:path h="1086248" w="2542283">
                <a:moveTo>
                  <a:pt x="0" y="0"/>
                </a:moveTo>
                <a:lnTo>
                  <a:pt x="2542283" y="0"/>
                </a:lnTo>
                <a:lnTo>
                  <a:pt x="2542283" y="1086249"/>
                </a:lnTo>
                <a:lnTo>
                  <a:pt x="0" y="108624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5348622" y="1684101"/>
            <a:ext cx="1615807" cy="1005840"/>
          </a:xfrm>
          <a:custGeom>
            <a:avLst/>
            <a:gdLst/>
            <a:ahLst/>
            <a:cxnLst/>
            <a:rect r="r" b="b" t="t" l="l"/>
            <a:pathLst>
              <a:path h="1005840" w="1615807">
                <a:moveTo>
                  <a:pt x="0" y="0"/>
                </a:moveTo>
                <a:lnTo>
                  <a:pt x="1615807" y="0"/>
                </a:lnTo>
                <a:lnTo>
                  <a:pt x="1615807" y="1005840"/>
                </a:lnTo>
                <a:lnTo>
                  <a:pt x="0" y="100584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0" y="3627418"/>
            <a:ext cx="18288000" cy="1387107"/>
          </a:xfrm>
          <a:custGeom>
            <a:avLst/>
            <a:gdLst/>
            <a:ahLst/>
            <a:cxnLst/>
            <a:rect r="r" b="b" t="t" l="l"/>
            <a:pathLst>
              <a:path h="1387107" w="18288000">
                <a:moveTo>
                  <a:pt x="0" y="0"/>
                </a:moveTo>
                <a:lnTo>
                  <a:pt x="18288000" y="0"/>
                </a:lnTo>
                <a:lnTo>
                  <a:pt x="18288000" y="1387107"/>
                </a:lnTo>
                <a:lnTo>
                  <a:pt x="0" y="1387107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-35962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-10800000">
            <a:off x="0" y="4439070"/>
            <a:ext cx="18288000" cy="1387107"/>
          </a:xfrm>
          <a:custGeom>
            <a:avLst/>
            <a:gdLst/>
            <a:ahLst/>
            <a:cxnLst/>
            <a:rect r="r" b="b" t="t" l="l"/>
            <a:pathLst>
              <a:path h="1387107" w="18288000">
                <a:moveTo>
                  <a:pt x="0" y="0"/>
                </a:moveTo>
                <a:lnTo>
                  <a:pt x="18288000" y="0"/>
                </a:lnTo>
                <a:lnTo>
                  <a:pt x="18288000" y="1387107"/>
                </a:lnTo>
                <a:lnTo>
                  <a:pt x="0" y="1387107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-35962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-8951" y="303160"/>
            <a:ext cx="2573175" cy="1529870"/>
          </a:xfrm>
          <a:custGeom>
            <a:avLst/>
            <a:gdLst/>
            <a:ahLst/>
            <a:cxnLst/>
            <a:rect r="r" b="b" t="t" l="l"/>
            <a:pathLst>
              <a:path h="1529870" w="2573175">
                <a:moveTo>
                  <a:pt x="0" y="0"/>
                </a:moveTo>
                <a:lnTo>
                  <a:pt x="2573175" y="0"/>
                </a:lnTo>
                <a:lnTo>
                  <a:pt x="2573175" y="1529870"/>
                </a:lnTo>
                <a:lnTo>
                  <a:pt x="0" y="1529870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true" flipV="false" rot="0">
            <a:off x="11470820" y="3807257"/>
            <a:ext cx="1739931" cy="1263625"/>
          </a:xfrm>
          <a:custGeom>
            <a:avLst/>
            <a:gdLst/>
            <a:ahLst/>
            <a:cxnLst/>
            <a:rect r="r" b="b" t="t" l="l"/>
            <a:pathLst>
              <a:path h="1263625" w="1739931">
                <a:moveTo>
                  <a:pt x="1739930" y="0"/>
                </a:moveTo>
                <a:lnTo>
                  <a:pt x="0" y="0"/>
                </a:lnTo>
                <a:lnTo>
                  <a:pt x="0" y="1263625"/>
                </a:lnTo>
                <a:lnTo>
                  <a:pt x="1739930" y="1263625"/>
                </a:lnTo>
                <a:lnTo>
                  <a:pt x="173993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9558813" y="4505262"/>
            <a:ext cx="2282412" cy="1018526"/>
          </a:xfrm>
          <a:custGeom>
            <a:avLst/>
            <a:gdLst/>
            <a:ahLst/>
            <a:cxnLst/>
            <a:rect r="r" b="b" t="t" l="l"/>
            <a:pathLst>
              <a:path h="1018526" w="2282412">
                <a:moveTo>
                  <a:pt x="0" y="0"/>
                </a:moveTo>
                <a:lnTo>
                  <a:pt x="2282412" y="0"/>
                </a:lnTo>
                <a:lnTo>
                  <a:pt x="2282412" y="1018526"/>
                </a:lnTo>
                <a:lnTo>
                  <a:pt x="0" y="1018526"/>
                </a:lnTo>
                <a:lnTo>
                  <a:pt x="0" y="0"/>
                </a:lnTo>
                <a:close/>
              </a:path>
            </a:pathLst>
          </a:custGeom>
          <a:blipFill>
            <a:blip r:embed="rId19"/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14140473" y="3268938"/>
            <a:ext cx="3192609" cy="1863685"/>
          </a:xfrm>
          <a:custGeom>
            <a:avLst/>
            <a:gdLst/>
            <a:ahLst/>
            <a:cxnLst/>
            <a:rect r="r" b="b" t="t" l="l"/>
            <a:pathLst>
              <a:path h="1863685" w="3192609">
                <a:moveTo>
                  <a:pt x="0" y="0"/>
                </a:moveTo>
                <a:lnTo>
                  <a:pt x="3192609" y="0"/>
                </a:lnTo>
                <a:lnTo>
                  <a:pt x="3192609" y="1863685"/>
                </a:lnTo>
                <a:lnTo>
                  <a:pt x="0" y="1863685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16674054" y="3208440"/>
            <a:ext cx="2471393" cy="1794849"/>
          </a:xfrm>
          <a:custGeom>
            <a:avLst/>
            <a:gdLst/>
            <a:ahLst/>
            <a:cxnLst/>
            <a:rect r="r" b="b" t="t" l="l"/>
            <a:pathLst>
              <a:path h="1794849" w="2471393">
                <a:moveTo>
                  <a:pt x="0" y="0"/>
                </a:moveTo>
                <a:lnTo>
                  <a:pt x="2471393" y="0"/>
                </a:lnTo>
                <a:lnTo>
                  <a:pt x="2471393" y="1794849"/>
                </a:lnTo>
                <a:lnTo>
                  <a:pt x="0" y="1794849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true" flipV="false" rot="0">
            <a:off x="12692479" y="3708247"/>
            <a:ext cx="2012591" cy="1461644"/>
          </a:xfrm>
          <a:custGeom>
            <a:avLst/>
            <a:gdLst/>
            <a:ahLst/>
            <a:cxnLst/>
            <a:rect r="r" b="b" t="t" l="l"/>
            <a:pathLst>
              <a:path h="1461644" w="2012591">
                <a:moveTo>
                  <a:pt x="2012591" y="0"/>
                </a:moveTo>
                <a:lnTo>
                  <a:pt x="0" y="0"/>
                </a:lnTo>
                <a:lnTo>
                  <a:pt x="0" y="1461645"/>
                </a:lnTo>
                <a:lnTo>
                  <a:pt x="2012591" y="1461645"/>
                </a:lnTo>
                <a:lnTo>
                  <a:pt x="2012591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7439349" y="3627418"/>
            <a:ext cx="4517183" cy="5442389"/>
          </a:xfrm>
          <a:custGeom>
            <a:avLst/>
            <a:gdLst/>
            <a:ahLst/>
            <a:cxnLst/>
            <a:rect r="r" b="b" t="t" l="l"/>
            <a:pathLst>
              <a:path h="5442389" w="4517183">
                <a:moveTo>
                  <a:pt x="0" y="0"/>
                </a:moveTo>
                <a:lnTo>
                  <a:pt x="4517183" y="0"/>
                </a:lnTo>
                <a:lnTo>
                  <a:pt x="4517183" y="5442389"/>
                </a:lnTo>
                <a:lnTo>
                  <a:pt x="0" y="5442389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 l="0" t="0" r="0" b="0"/>
            </a:stretch>
          </a:blipFill>
        </p:spPr>
      </p:sp>
      <p:pic>
        <p:nvPicPr>
          <p:cNvPr name="Picture 17" id="17"/>
          <p:cNvPicPr>
            <a:picLocks noChangeAspect="true"/>
          </p:cNvPicPr>
          <p:nvPr/>
        </p:nvPicPr>
        <p:blipFill>
          <a:blip r:embed="rId24"/>
          <a:srcRect l="0" t="0" r="0" b="0"/>
          <a:stretch>
            <a:fillRect/>
          </a:stretch>
        </p:blipFill>
        <p:spPr>
          <a:xfrm flipH="false" flipV="false" rot="0">
            <a:off x="-619973" y="0"/>
            <a:ext cx="21481415" cy="12244406"/>
          </a:xfrm>
          <a:prstGeom prst="rect">
            <a:avLst/>
          </a:prstGeom>
        </p:spPr>
      </p:pic>
    </p:spTree>
  </p:cSld>
  <p:clrMapOvr>
    <a:masterClrMapping/>
  </p:clrMapOvr>
</p:sld>
</file>

<file path=ppt/slides/slide4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C4ED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false" rot="0">
            <a:off x="11956532" y="1684101"/>
            <a:ext cx="5133073" cy="3169673"/>
          </a:xfrm>
          <a:custGeom>
            <a:avLst/>
            <a:gdLst/>
            <a:ahLst/>
            <a:cxnLst/>
            <a:rect r="r" b="b" t="t" l="l"/>
            <a:pathLst>
              <a:path h="3169673" w="5133073">
                <a:moveTo>
                  <a:pt x="5133073" y="0"/>
                </a:moveTo>
                <a:lnTo>
                  <a:pt x="0" y="0"/>
                </a:lnTo>
                <a:lnTo>
                  <a:pt x="0" y="3169673"/>
                </a:lnTo>
                <a:lnTo>
                  <a:pt x="5133073" y="3169673"/>
                </a:lnTo>
                <a:lnTo>
                  <a:pt x="5133073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0" y="4725420"/>
            <a:ext cx="18288000" cy="5561580"/>
          </a:xfrm>
          <a:custGeom>
            <a:avLst/>
            <a:gdLst/>
            <a:ahLst/>
            <a:cxnLst/>
            <a:rect r="r" b="b" t="t" l="l"/>
            <a:pathLst>
              <a:path h="5561580" w="18288000">
                <a:moveTo>
                  <a:pt x="0" y="0"/>
                </a:moveTo>
                <a:lnTo>
                  <a:pt x="18288000" y="0"/>
                </a:lnTo>
                <a:lnTo>
                  <a:pt x="18288000" y="5561580"/>
                </a:lnTo>
                <a:lnTo>
                  <a:pt x="0" y="556158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-138399" r="0" b="-90427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810561" y="498313"/>
            <a:ext cx="7529016" cy="4649168"/>
          </a:xfrm>
          <a:custGeom>
            <a:avLst/>
            <a:gdLst/>
            <a:ahLst/>
            <a:cxnLst/>
            <a:rect r="r" b="b" t="t" l="l"/>
            <a:pathLst>
              <a:path h="4649168" w="7529016">
                <a:moveTo>
                  <a:pt x="0" y="0"/>
                </a:moveTo>
                <a:lnTo>
                  <a:pt x="7529016" y="0"/>
                </a:lnTo>
                <a:lnTo>
                  <a:pt x="7529016" y="4649168"/>
                </a:lnTo>
                <a:lnTo>
                  <a:pt x="0" y="464916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true" flipV="false" rot="0">
            <a:off x="8018038" y="2822897"/>
            <a:ext cx="4903235" cy="1746778"/>
          </a:xfrm>
          <a:custGeom>
            <a:avLst/>
            <a:gdLst/>
            <a:ahLst/>
            <a:cxnLst/>
            <a:rect r="r" b="b" t="t" l="l"/>
            <a:pathLst>
              <a:path h="1746778" w="4903235">
                <a:moveTo>
                  <a:pt x="4903235" y="0"/>
                </a:moveTo>
                <a:lnTo>
                  <a:pt x="0" y="0"/>
                </a:lnTo>
                <a:lnTo>
                  <a:pt x="0" y="1746778"/>
                </a:lnTo>
                <a:lnTo>
                  <a:pt x="4903235" y="1746778"/>
                </a:lnTo>
                <a:lnTo>
                  <a:pt x="4903235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8157736" y="707526"/>
            <a:ext cx="2542283" cy="1086248"/>
          </a:xfrm>
          <a:custGeom>
            <a:avLst/>
            <a:gdLst/>
            <a:ahLst/>
            <a:cxnLst/>
            <a:rect r="r" b="b" t="t" l="l"/>
            <a:pathLst>
              <a:path h="1086248" w="2542283">
                <a:moveTo>
                  <a:pt x="0" y="0"/>
                </a:moveTo>
                <a:lnTo>
                  <a:pt x="2542283" y="0"/>
                </a:lnTo>
                <a:lnTo>
                  <a:pt x="2542283" y="1086249"/>
                </a:lnTo>
                <a:lnTo>
                  <a:pt x="0" y="108624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5348622" y="1684101"/>
            <a:ext cx="1615807" cy="1005840"/>
          </a:xfrm>
          <a:custGeom>
            <a:avLst/>
            <a:gdLst/>
            <a:ahLst/>
            <a:cxnLst/>
            <a:rect r="r" b="b" t="t" l="l"/>
            <a:pathLst>
              <a:path h="1005840" w="1615807">
                <a:moveTo>
                  <a:pt x="0" y="0"/>
                </a:moveTo>
                <a:lnTo>
                  <a:pt x="1615807" y="0"/>
                </a:lnTo>
                <a:lnTo>
                  <a:pt x="1615807" y="1005840"/>
                </a:lnTo>
                <a:lnTo>
                  <a:pt x="0" y="100584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0" y="3627418"/>
            <a:ext cx="18288000" cy="1387107"/>
          </a:xfrm>
          <a:custGeom>
            <a:avLst/>
            <a:gdLst/>
            <a:ahLst/>
            <a:cxnLst/>
            <a:rect r="r" b="b" t="t" l="l"/>
            <a:pathLst>
              <a:path h="1387107" w="18288000">
                <a:moveTo>
                  <a:pt x="0" y="0"/>
                </a:moveTo>
                <a:lnTo>
                  <a:pt x="18288000" y="0"/>
                </a:lnTo>
                <a:lnTo>
                  <a:pt x="18288000" y="1387107"/>
                </a:lnTo>
                <a:lnTo>
                  <a:pt x="0" y="1387107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-35962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-10800000">
            <a:off x="0" y="4439070"/>
            <a:ext cx="18288000" cy="1387107"/>
          </a:xfrm>
          <a:custGeom>
            <a:avLst/>
            <a:gdLst/>
            <a:ahLst/>
            <a:cxnLst/>
            <a:rect r="r" b="b" t="t" l="l"/>
            <a:pathLst>
              <a:path h="1387107" w="18288000">
                <a:moveTo>
                  <a:pt x="0" y="0"/>
                </a:moveTo>
                <a:lnTo>
                  <a:pt x="18288000" y="0"/>
                </a:lnTo>
                <a:lnTo>
                  <a:pt x="18288000" y="1387107"/>
                </a:lnTo>
                <a:lnTo>
                  <a:pt x="0" y="1387107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-35962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-8951" y="303160"/>
            <a:ext cx="2573175" cy="1529870"/>
          </a:xfrm>
          <a:custGeom>
            <a:avLst/>
            <a:gdLst/>
            <a:ahLst/>
            <a:cxnLst/>
            <a:rect r="r" b="b" t="t" l="l"/>
            <a:pathLst>
              <a:path h="1529870" w="2573175">
                <a:moveTo>
                  <a:pt x="0" y="0"/>
                </a:moveTo>
                <a:lnTo>
                  <a:pt x="2573175" y="0"/>
                </a:lnTo>
                <a:lnTo>
                  <a:pt x="2573175" y="1529870"/>
                </a:lnTo>
                <a:lnTo>
                  <a:pt x="0" y="1529870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true" flipV="false" rot="0">
            <a:off x="11470820" y="3807257"/>
            <a:ext cx="1739931" cy="1263625"/>
          </a:xfrm>
          <a:custGeom>
            <a:avLst/>
            <a:gdLst/>
            <a:ahLst/>
            <a:cxnLst/>
            <a:rect r="r" b="b" t="t" l="l"/>
            <a:pathLst>
              <a:path h="1263625" w="1739931">
                <a:moveTo>
                  <a:pt x="1739930" y="0"/>
                </a:moveTo>
                <a:lnTo>
                  <a:pt x="0" y="0"/>
                </a:lnTo>
                <a:lnTo>
                  <a:pt x="0" y="1263625"/>
                </a:lnTo>
                <a:lnTo>
                  <a:pt x="1739930" y="1263625"/>
                </a:lnTo>
                <a:lnTo>
                  <a:pt x="173993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9558813" y="4505262"/>
            <a:ext cx="2282412" cy="1018526"/>
          </a:xfrm>
          <a:custGeom>
            <a:avLst/>
            <a:gdLst/>
            <a:ahLst/>
            <a:cxnLst/>
            <a:rect r="r" b="b" t="t" l="l"/>
            <a:pathLst>
              <a:path h="1018526" w="2282412">
                <a:moveTo>
                  <a:pt x="0" y="0"/>
                </a:moveTo>
                <a:lnTo>
                  <a:pt x="2282412" y="0"/>
                </a:lnTo>
                <a:lnTo>
                  <a:pt x="2282412" y="1018526"/>
                </a:lnTo>
                <a:lnTo>
                  <a:pt x="0" y="1018526"/>
                </a:lnTo>
                <a:lnTo>
                  <a:pt x="0" y="0"/>
                </a:lnTo>
                <a:close/>
              </a:path>
            </a:pathLst>
          </a:custGeom>
          <a:blipFill>
            <a:blip r:embed="rId19"/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14140473" y="3268938"/>
            <a:ext cx="3192609" cy="1863685"/>
          </a:xfrm>
          <a:custGeom>
            <a:avLst/>
            <a:gdLst/>
            <a:ahLst/>
            <a:cxnLst/>
            <a:rect r="r" b="b" t="t" l="l"/>
            <a:pathLst>
              <a:path h="1863685" w="3192609">
                <a:moveTo>
                  <a:pt x="0" y="0"/>
                </a:moveTo>
                <a:lnTo>
                  <a:pt x="3192609" y="0"/>
                </a:lnTo>
                <a:lnTo>
                  <a:pt x="3192609" y="1863685"/>
                </a:lnTo>
                <a:lnTo>
                  <a:pt x="0" y="1863685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16674054" y="3208440"/>
            <a:ext cx="2471393" cy="1794849"/>
          </a:xfrm>
          <a:custGeom>
            <a:avLst/>
            <a:gdLst/>
            <a:ahLst/>
            <a:cxnLst/>
            <a:rect r="r" b="b" t="t" l="l"/>
            <a:pathLst>
              <a:path h="1794849" w="2471393">
                <a:moveTo>
                  <a:pt x="0" y="0"/>
                </a:moveTo>
                <a:lnTo>
                  <a:pt x="2471393" y="0"/>
                </a:lnTo>
                <a:lnTo>
                  <a:pt x="2471393" y="1794849"/>
                </a:lnTo>
                <a:lnTo>
                  <a:pt x="0" y="1794849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true" flipV="false" rot="0">
            <a:off x="12692479" y="3708247"/>
            <a:ext cx="2012591" cy="1461644"/>
          </a:xfrm>
          <a:custGeom>
            <a:avLst/>
            <a:gdLst/>
            <a:ahLst/>
            <a:cxnLst/>
            <a:rect r="r" b="b" t="t" l="l"/>
            <a:pathLst>
              <a:path h="1461644" w="2012591">
                <a:moveTo>
                  <a:pt x="2012591" y="0"/>
                </a:moveTo>
                <a:lnTo>
                  <a:pt x="0" y="0"/>
                </a:lnTo>
                <a:lnTo>
                  <a:pt x="0" y="1461645"/>
                </a:lnTo>
                <a:lnTo>
                  <a:pt x="2012591" y="1461645"/>
                </a:lnTo>
                <a:lnTo>
                  <a:pt x="2012591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14140473" y="3686007"/>
            <a:ext cx="4517183" cy="5442389"/>
          </a:xfrm>
          <a:custGeom>
            <a:avLst/>
            <a:gdLst/>
            <a:ahLst/>
            <a:cxnLst/>
            <a:rect r="r" b="b" t="t" l="l"/>
            <a:pathLst>
              <a:path h="5442389" w="4517183">
                <a:moveTo>
                  <a:pt x="0" y="0"/>
                </a:moveTo>
                <a:lnTo>
                  <a:pt x="4517183" y="0"/>
                </a:lnTo>
                <a:lnTo>
                  <a:pt x="4517183" y="5442389"/>
                </a:lnTo>
                <a:lnTo>
                  <a:pt x="0" y="5442389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 l="0" t="0" r="0" b="0"/>
            </a:stretch>
          </a:blipFill>
        </p:spPr>
      </p:sp>
      <p:pic>
        <p:nvPicPr>
          <p:cNvPr name="Picture 17" id="17"/>
          <p:cNvPicPr>
            <a:picLocks noChangeAspect="true"/>
          </p:cNvPicPr>
          <p:nvPr/>
        </p:nvPicPr>
        <p:blipFill>
          <a:blip r:embed="rId24"/>
          <a:srcRect l="0" t="0" r="0" b="0"/>
          <a:stretch>
            <a:fillRect/>
          </a:stretch>
        </p:blipFill>
        <p:spPr>
          <a:xfrm flipH="false" flipV="false" rot="0">
            <a:off x="147228" y="1614300"/>
            <a:ext cx="16817201" cy="9585804"/>
          </a:xfrm>
          <a:prstGeom prst="rect">
            <a:avLst/>
          </a:prstGeom>
        </p:spPr>
      </p:pic>
    </p:spTree>
  </p:cSld>
  <p:clrMapOvr>
    <a:masterClrMapping/>
  </p:clrMapOvr>
</p:sld>
</file>

<file path=ppt/slides/slide4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C4ED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false" rot="0">
            <a:off x="11956532" y="1684101"/>
            <a:ext cx="5133073" cy="3169673"/>
          </a:xfrm>
          <a:custGeom>
            <a:avLst/>
            <a:gdLst/>
            <a:ahLst/>
            <a:cxnLst/>
            <a:rect r="r" b="b" t="t" l="l"/>
            <a:pathLst>
              <a:path h="3169673" w="5133073">
                <a:moveTo>
                  <a:pt x="5133073" y="0"/>
                </a:moveTo>
                <a:lnTo>
                  <a:pt x="0" y="0"/>
                </a:lnTo>
                <a:lnTo>
                  <a:pt x="0" y="3169673"/>
                </a:lnTo>
                <a:lnTo>
                  <a:pt x="5133073" y="3169673"/>
                </a:lnTo>
                <a:lnTo>
                  <a:pt x="5133073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0" y="4725420"/>
            <a:ext cx="18288000" cy="5561580"/>
          </a:xfrm>
          <a:custGeom>
            <a:avLst/>
            <a:gdLst/>
            <a:ahLst/>
            <a:cxnLst/>
            <a:rect r="r" b="b" t="t" l="l"/>
            <a:pathLst>
              <a:path h="5561580" w="18288000">
                <a:moveTo>
                  <a:pt x="0" y="0"/>
                </a:moveTo>
                <a:lnTo>
                  <a:pt x="18288000" y="0"/>
                </a:lnTo>
                <a:lnTo>
                  <a:pt x="18288000" y="5561580"/>
                </a:lnTo>
                <a:lnTo>
                  <a:pt x="0" y="556158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-138399" r="0" b="-90427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810561" y="498313"/>
            <a:ext cx="7529016" cy="4649168"/>
          </a:xfrm>
          <a:custGeom>
            <a:avLst/>
            <a:gdLst/>
            <a:ahLst/>
            <a:cxnLst/>
            <a:rect r="r" b="b" t="t" l="l"/>
            <a:pathLst>
              <a:path h="4649168" w="7529016">
                <a:moveTo>
                  <a:pt x="0" y="0"/>
                </a:moveTo>
                <a:lnTo>
                  <a:pt x="7529016" y="0"/>
                </a:lnTo>
                <a:lnTo>
                  <a:pt x="7529016" y="4649168"/>
                </a:lnTo>
                <a:lnTo>
                  <a:pt x="0" y="464916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true" flipV="false" rot="0">
            <a:off x="8018038" y="2822897"/>
            <a:ext cx="4903235" cy="1746778"/>
          </a:xfrm>
          <a:custGeom>
            <a:avLst/>
            <a:gdLst/>
            <a:ahLst/>
            <a:cxnLst/>
            <a:rect r="r" b="b" t="t" l="l"/>
            <a:pathLst>
              <a:path h="1746778" w="4903235">
                <a:moveTo>
                  <a:pt x="4903235" y="0"/>
                </a:moveTo>
                <a:lnTo>
                  <a:pt x="0" y="0"/>
                </a:lnTo>
                <a:lnTo>
                  <a:pt x="0" y="1746778"/>
                </a:lnTo>
                <a:lnTo>
                  <a:pt x="4903235" y="1746778"/>
                </a:lnTo>
                <a:lnTo>
                  <a:pt x="4903235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8157736" y="707526"/>
            <a:ext cx="2542283" cy="1086248"/>
          </a:xfrm>
          <a:custGeom>
            <a:avLst/>
            <a:gdLst/>
            <a:ahLst/>
            <a:cxnLst/>
            <a:rect r="r" b="b" t="t" l="l"/>
            <a:pathLst>
              <a:path h="1086248" w="2542283">
                <a:moveTo>
                  <a:pt x="0" y="0"/>
                </a:moveTo>
                <a:lnTo>
                  <a:pt x="2542283" y="0"/>
                </a:lnTo>
                <a:lnTo>
                  <a:pt x="2542283" y="1086249"/>
                </a:lnTo>
                <a:lnTo>
                  <a:pt x="0" y="108624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5348622" y="1684101"/>
            <a:ext cx="1615807" cy="1005840"/>
          </a:xfrm>
          <a:custGeom>
            <a:avLst/>
            <a:gdLst/>
            <a:ahLst/>
            <a:cxnLst/>
            <a:rect r="r" b="b" t="t" l="l"/>
            <a:pathLst>
              <a:path h="1005840" w="1615807">
                <a:moveTo>
                  <a:pt x="0" y="0"/>
                </a:moveTo>
                <a:lnTo>
                  <a:pt x="1615807" y="0"/>
                </a:lnTo>
                <a:lnTo>
                  <a:pt x="1615807" y="1005840"/>
                </a:lnTo>
                <a:lnTo>
                  <a:pt x="0" y="100584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0" y="3627418"/>
            <a:ext cx="18288000" cy="1387107"/>
          </a:xfrm>
          <a:custGeom>
            <a:avLst/>
            <a:gdLst/>
            <a:ahLst/>
            <a:cxnLst/>
            <a:rect r="r" b="b" t="t" l="l"/>
            <a:pathLst>
              <a:path h="1387107" w="18288000">
                <a:moveTo>
                  <a:pt x="0" y="0"/>
                </a:moveTo>
                <a:lnTo>
                  <a:pt x="18288000" y="0"/>
                </a:lnTo>
                <a:lnTo>
                  <a:pt x="18288000" y="1387107"/>
                </a:lnTo>
                <a:lnTo>
                  <a:pt x="0" y="1387107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-35962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-10800000">
            <a:off x="0" y="4439070"/>
            <a:ext cx="18288000" cy="1387107"/>
          </a:xfrm>
          <a:custGeom>
            <a:avLst/>
            <a:gdLst/>
            <a:ahLst/>
            <a:cxnLst/>
            <a:rect r="r" b="b" t="t" l="l"/>
            <a:pathLst>
              <a:path h="1387107" w="18288000">
                <a:moveTo>
                  <a:pt x="0" y="0"/>
                </a:moveTo>
                <a:lnTo>
                  <a:pt x="18288000" y="0"/>
                </a:lnTo>
                <a:lnTo>
                  <a:pt x="18288000" y="1387107"/>
                </a:lnTo>
                <a:lnTo>
                  <a:pt x="0" y="1387107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-35962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-8951" y="303160"/>
            <a:ext cx="2573175" cy="1529870"/>
          </a:xfrm>
          <a:custGeom>
            <a:avLst/>
            <a:gdLst/>
            <a:ahLst/>
            <a:cxnLst/>
            <a:rect r="r" b="b" t="t" l="l"/>
            <a:pathLst>
              <a:path h="1529870" w="2573175">
                <a:moveTo>
                  <a:pt x="0" y="0"/>
                </a:moveTo>
                <a:lnTo>
                  <a:pt x="2573175" y="0"/>
                </a:lnTo>
                <a:lnTo>
                  <a:pt x="2573175" y="1529870"/>
                </a:lnTo>
                <a:lnTo>
                  <a:pt x="0" y="1529870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true" flipV="false" rot="0">
            <a:off x="11470820" y="3807257"/>
            <a:ext cx="1739931" cy="1263625"/>
          </a:xfrm>
          <a:custGeom>
            <a:avLst/>
            <a:gdLst/>
            <a:ahLst/>
            <a:cxnLst/>
            <a:rect r="r" b="b" t="t" l="l"/>
            <a:pathLst>
              <a:path h="1263625" w="1739931">
                <a:moveTo>
                  <a:pt x="1739930" y="0"/>
                </a:moveTo>
                <a:lnTo>
                  <a:pt x="0" y="0"/>
                </a:lnTo>
                <a:lnTo>
                  <a:pt x="0" y="1263625"/>
                </a:lnTo>
                <a:lnTo>
                  <a:pt x="1739930" y="1263625"/>
                </a:lnTo>
                <a:lnTo>
                  <a:pt x="173993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9558813" y="4505262"/>
            <a:ext cx="2282412" cy="1018526"/>
          </a:xfrm>
          <a:custGeom>
            <a:avLst/>
            <a:gdLst/>
            <a:ahLst/>
            <a:cxnLst/>
            <a:rect r="r" b="b" t="t" l="l"/>
            <a:pathLst>
              <a:path h="1018526" w="2282412">
                <a:moveTo>
                  <a:pt x="0" y="0"/>
                </a:moveTo>
                <a:lnTo>
                  <a:pt x="2282412" y="0"/>
                </a:lnTo>
                <a:lnTo>
                  <a:pt x="2282412" y="1018526"/>
                </a:lnTo>
                <a:lnTo>
                  <a:pt x="0" y="1018526"/>
                </a:lnTo>
                <a:lnTo>
                  <a:pt x="0" y="0"/>
                </a:lnTo>
                <a:close/>
              </a:path>
            </a:pathLst>
          </a:custGeom>
          <a:blipFill>
            <a:blip r:embed="rId19"/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14140473" y="3268938"/>
            <a:ext cx="3192609" cy="1863685"/>
          </a:xfrm>
          <a:custGeom>
            <a:avLst/>
            <a:gdLst/>
            <a:ahLst/>
            <a:cxnLst/>
            <a:rect r="r" b="b" t="t" l="l"/>
            <a:pathLst>
              <a:path h="1863685" w="3192609">
                <a:moveTo>
                  <a:pt x="0" y="0"/>
                </a:moveTo>
                <a:lnTo>
                  <a:pt x="3192609" y="0"/>
                </a:lnTo>
                <a:lnTo>
                  <a:pt x="3192609" y="1863685"/>
                </a:lnTo>
                <a:lnTo>
                  <a:pt x="0" y="1863685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16674054" y="3208440"/>
            <a:ext cx="2471393" cy="1794849"/>
          </a:xfrm>
          <a:custGeom>
            <a:avLst/>
            <a:gdLst/>
            <a:ahLst/>
            <a:cxnLst/>
            <a:rect r="r" b="b" t="t" l="l"/>
            <a:pathLst>
              <a:path h="1794849" w="2471393">
                <a:moveTo>
                  <a:pt x="0" y="0"/>
                </a:moveTo>
                <a:lnTo>
                  <a:pt x="2471393" y="0"/>
                </a:lnTo>
                <a:lnTo>
                  <a:pt x="2471393" y="1794849"/>
                </a:lnTo>
                <a:lnTo>
                  <a:pt x="0" y="1794849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true" flipV="false" rot="0">
            <a:off x="12692479" y="3708247"/>
            <a:ext cx="2012591" cy="1461644"/>
          </a:xfrm>
          <a:custGeom>
            <a:avLst/>
            <a:gdLst/>
            <a:ahLst/>
            <a:cxnLst/>
            <a:rect r="r" b="b" t="t" l="l"/>
            <a:pathLst>
              <a:path h="1461644" w="2012591">
                <a:moveTo>
                  <a:pt x="2012591" y="0"/>
                </a:moveTo>
                <a:lnTo>
                  <a:pt x="0" y="0"/>
                </a:lnTo>
                <a:lnTo>
                  <a:pt x="0" y="1461645"/>
                </a:lnTo>
                <a:lnTo>
                  <a:pt x="2012591" y="1461645"/>
                </a:lnTo>
                <a:lnTo>
                  <a:pt x="2012591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305633" y="4320972"/>
            <a:ext cx="4517183" cy="5442389"/>
          </a:xfrm>
          <a:custGeom>
            <a:avLst/>
            <a:gdLst/>
            <a:ahLst/>
            <a:cxnLst/>
            <a:rect r="r" b="b" t="t" l="l"/>
            <a:pathLst>
              <a:path h="5442389" w="4517183">
                <a:moveTo>
                  <a:pt x="0" y="0"/>
                </a:moveTo>
                <a:lnTo>
                  <a:pt x="4517182" y="0"/>
                </a:lnTo>
                <a:lnTo>
                  <a:pt x="4517182" y="5442388"/>
                </a:lnTo>
                <a:lnTo>
                  <a:pt x="0" y="5442388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4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C4ED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false" rot="0">
            <a:off x="11956532" y="1684101"/>
            <a:ext cx="5133073" cy="3169673"/>
          </a:xfrm>
          <a:custGeom>
            <a:avLst/>
            <a:gdLst/>
            <a:ahLst/>
            <a:cxnLst/>
            <a:rect r="r" b="b" t="t" l="l"/>
            <a:pathLst>
              <a:path h="3169673" w="5133073">
                <a:moveTo>
                  <a:pt x="5133073" y="0"/>
                </a:moveTo>
                <a:lnTo>
                  <a:pt x="0" y="0"/>
                </a:lnTo>
                <a:lnTo>
                  <a:pt x="0" y="3169673"/>
                </a:lnTo>
                <a:lnTo>
                  <a:pt x="5133073" y="3169673"/>
                </a:lnTo>
                <a:lnTo>
                  <a:pt x="5133073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0" y="4725420"/>
            <a:ext cx="18288000" cy="5561580"/>
          </a:xfrm>
          <a:custGeom>
            <a:avLst/>
            <a:gdLst/>
            <a:ahLst/>
            <a:cxnLst/>
            <a:rect r="r" b="b" t="t" l="l"/>
            <a:pathLst>
              <a:path h="5561580" w="18288000">
                <a:moveTo>
                  <a:pt x="0" y="0"/>
                </a:moveTo>
                <a:lnTo>
                  <a:pt x="18288000" y="0"/>
                </a:lnTo>
                <a:lnTo>
                  <a:pt x="18288000" y="5561580"/>
                </a:lnTo>
                <a:lnTo>
                  <a:pt x="0" y="556158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-138399" r="0" b="-90427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810561" y="498313"/>
            <a:ext cx="7529016" cy="4649168"/>
          </a:xfrm>
          <a:custGeom>
            <a:avLst/>
            <a:gdLst/>
            <a:ahLst/>
            <a:cxnLst/>
            <a:rect r="r" b="b" t="t" l="l"/>
            <a:pathLst>
              <a:path h="4649168" w="7529016">
                <a:moveTo>
                  <a:pt x="0" y="0"/>
                </a:moveTo>
                <a:lnTo>
                  <a:pt x="7529016" y="0"/>
                </a:lnTo>
                <a:lnTo>
                  <a:pt x="7529016" y="4649168"/>
                </a:lnTo>
                <a:lnTo>
                  <a:pt x="0" y="464916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true" flipV="false" rot="0">
            <a:off x="8018038" y="2822897"/>
            <a:ext cx="4903235" cy="1746778"/>
          </a:xfrm>
          <a:custGeom>
            <a:avLst/>
            <a:gdLst/>
            <a:ahLst/>
            <a:cxnLst/>
            <a:rect r="r" b="b" t="t" l="l"/>
            <a:pathLst>
              <a:path h="1746778" w="4903235">
                <a:moveTo>
                  <a:pt x="4903235" y="0"/>
                </a:moveTo>
                <a:lnTo>
                  <a:pt x="0" y="0"/>
                </a:lnTo>
                <a:lnTo>
                  <a:pt x="0" y="1746778"/>
                </a:lnTo>
                <a:lnTo>
                  <a:pt x="4903235" y="1746778"/>
                </a:lnTo>
                <a:lnTo>
                  <a:pt x="4903235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8157736" y="707526"/>
            <a:ext cx="2542283" cy="1086248"/>
          </a:xfrm>
          <a:custGeom>
            <a:avLst/>
            <a:gdLst/>
            <a:ahLst/>
            <a:cxnLst/>
            <a:rect r="r" b="b" t="t" l="l"/>
            <a:pathLst>
              <a:path h="1086248" w="2542283">
                <a:moveTo>
                  <a:pt x="0" y="0"/>
                </a:moveTo>
                <a:lnTo>
                  <a:pt x="2542283" y="0"/>
                </a:lnTo>
                <a:lnTo>
                  <a:pt x="2542283" y="1086249"/>
                </a:lnTo>
                <a:lnTo>
                  <a:pt x="0" y="108624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5348622" y="1684101"/>
            <a:ext cx="1615807" cy="1005840"/>
          </a:xfrm>
          <a:custGeom>
            <a:avLst/>
            <a:gdLst/>
            <a:ahLst/>
            <a:cxnLst/>
            <a:rect r="r" b="b" t="t" l="l"/>
            <a:pathLst>
              <a:path h="1005840" w="1615807">
                <a:moveTo>
                  <a:pt x="0" y="0"/>
                </a:moveTo>
                <a:lnTo>
                  <a:pt x="1615807" y="0"/>
                </a:lnTo>
                <a:lnTo>
                  <a:pt x="1615807" y="1005840"/>
                </a:lnTo>
                <a:lnTo>
                  <a:pt x="0" y="100584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0" y="3627418"/>
            <a:ext cx="18288000" cy="1387107"/>
          </a:xfrm>
          <a:custGeom>
            <a:avLst/>
            <a:gdLst/>
            <a:ahLst/>
            <a:cxnLst/>
            <a:rect r="r" b="b" t="t" l="l"/>
            <a:pathLst>
              <a:path h="1387107" w="18288000">
                <a:moveTo>
                  <a:pt x="0" y="0"/>
                </a:moveTo>
                <a:lnTo>
                  <a:pt x="18288000" y="0"/>
                </a:lnTo>
                <a:lnTo>
                  <a:pt x="18288000" y="1387107"/>
                </a:lnTo>
                <a:lnTo>
                  <a:pt x="0" y="1387107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-35962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-10800000">
            <a:off x="0" y="4439070"/>
            <a:ext cx="18288000" cy="1387107"/>
          </a:xfrm>
          <a:custGeom>
            <a:avLst/>
            <a:gdLst/>
            <a:ahLst/>
            <a:cxnLst/>
            <a:rect r="r" b="b" t="t" l="l"/>
            <a:pathLst>
              <a:path h="1387107" w="18288000">
                <a:moveTo>
                  <a:pt x="0" y="0"/>
                </a:moveTo>
                <a:lnTo>
                  <a:pt x="18288000" y="0"/>
                </a:lnTo>
                <a:lnTo>
                  <a:pt x="18288000" y="1387107"/>
                </a:lnTo>
                <a:lnTo>
                  <a:pt x="0" y="1387107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-35962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-8951" y="303160"/>
            <a:ext cx="2573175" cy="1529870"/>
          </a:xfrm>
          <a:custGeom>
            <a:avLst/>
            <a:gdLst/>
            <a:ahLst/>
            <a:cxnLst/>
            <a:rect r="r" b="b" t="t" l="l"/>
            <a:pathLst>
              <a:path h="1529870" w="2573175">
                <a:moveTo>
                  <a:pt x="0" y="0"/>
                </a:moveTo>
                <a:lnTo>
                  <a:pt x="2573175" y="0"/>
                </a:lnTo>
                <a:lnTo>
                  <a:pt x="2573175" y="1529870"/>
                </a:lnTo>
                <a:lnTo>
                  <a:pt x="0" y="1529870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true" flipV="false" rot="0">
            <a:off x="11470820" y="3807257"/>
            <a:ext cx="1739931" cy="1263625"/>
          </a:xfrm>
          <a:custGeom>
            <a:avLst/>
            <a:gdLst/>
            <a:ahLst/>
            <a:cxnLst/>
            <a:rect r="r" b="b" t="t" l="l"/>
            <a:pathLst>
              <a:path h="1263625" w="1739931">
                <a:moveTo>
                  <a:pt x="1739930" y="0"/>
                </a:moveTo>
                <a:lnTo>
                  <a:pt x="0" y="0"/>
                </a:lnTo>
                <a:lnTo>
                  <a:pt x="0" y="1263625"/>
                </a:lnTo>
                <a:lnTo>
                  <a:pt x="1739930" y="1263625"/>
                </a:lnTo>
                <a:lnTo>
                  <a:pt x="173993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9558813" y="4505262"/>
            <a:ext cx="2282412" cy="1018526"/>
          </a:xfrm>
          <a:custGeom>
            <a:avLst/>
            <a:gdLst/>
            <a:ahLst/>
            <a:cxnLst/>
            <a:rect r="r" b="b" t="t" l="l"/>
            <a:pathLst>
              <a:path h="1018526" w="2282412">
                <a:moveTo>
                  <a:pt x="0" y="0"/>
                </a:moveTo>
                <a:lnTo>
                  <a:pt x="2282412" y="0"/>
                </a:lnTo>
                <a:lnTo>
                  <a:pt x="2282412" y="1018526"/>
                </a:lnTo>
                <a:lnTo>
                  <a:pt x="0" y="1018526"/>
                </a:lnTo>
                <a:lnTo>
                  <a:pt x="0" y="0"/>
                </a:lnTo>
                <a:close/>
              </a:path>
            </a:pathLst>
          </a:custGeom>
          <a:blipFill>
            <a:blip r:embed="rId19"/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14140473" y="3268938"/>
            <a:ext cx="3192609" cy="1863685"/>
          </a:xfrm>
          <a:custGeom>
            <a:avLst/>
            <a:gdLst/>
            <a:ahLst/>
            <a:cxnLst/>
            <a:rect r="r" b="b" t="t" l="l"/>
            <a:pathLst>
              <a:path h="1863685" w="3192609">
                <a:moveTo>
                  <a:pt x="0" y="0"/>
                </a:moveTo>
                <a:lnTo>
                  <a:pt x="3192609" y="0"/>
                </a:lnTo>
                <a:lnTo>
                  <a:pt x="3192609" y="1863685"/>
                </a:lnTo>
                <a:lnTo>
                  <a:pt x="0" y="1863685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16674054" y="3208440"/>
            <a:ext cx="2471393" cy="1794849"/>
          </a:xfrm>
          <a:custGeom>
            <a:avLst/>
            <a:gdLst/>
            <a:ahLst/>
            <a:cxnLst/>
            <a:rect r="r" b="b" t="t" l="l"/>
            <a:pathLst>
              <a:path h="1794849" w="2471393">
                <a:moveTo>
                  <a:pt x="0" y="0"/>
                </a:moveTo>
                <a:lnTo>
                  <a:pt x="2471393" y="0"/>
                </a:lnTo>
                <a:lnTo>
                  <a:pt x="2471393" y="1794849"/>
                </a:lnTo>
                <a:lnTo>
                  <a:pt x="0" y="1794849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true" flipV="false" rot="0">
            <a:off x="12692479" y="3708247"/>
            <a:ext cx="2012591" cy="1461644"/>
          </a:xfrm>
          <a:custGeom>
            <a:avLst/>
            <a:gdLst/>
            <a:ahLst/>
            <a:cxnLst/>
            <a:rect r="r" b="b" t="t" l="l"/>
            <a:pathLst>
              <a:path h="1461644" w="2012591">
                <a:moveTo>
                  <a:pt x="2012591" y="0"/>
                </a:moveTo>
                <a:lnTo>
                  <a:pt x="0" y="0"/>
                </a:lnTo>
                <a:lnTo>
                  <a:pt x="0" y="1461645"/>
                </a:lnTo>
                <a:lnTo>
                  <a:pt x="2012591" y="1461645"/>
                </a:lnTo>
                <a:lnTo>
                  <a:pt x="2012591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8157736" y="4320972"/>
            <a:ext cx="4517183" cy="5442389"/>
          </a:xfrm>
          <a:custGeom>
            <a:avLst/>
            <a:gdLst/>
            <a:ahLst/>
            <a:cxnLst/>
            <a:rect r="r" b="b" t="t" l="l"/>
            <a:pathLst>
              <a:path h="5442389" w="4517183">
                <a:moveTo>
                  <a:pt x="0" y="0"/>
                </a:moveTo>
                <a:lnTo>
                  <a:pt x="4517183" y="0"/>
                </a:lnTo>
                <a:lnTo>
                  <a:pt x="4517183" y="5442388"/>
                </a:lnTo>
                <a:lnTo>
                  <a:pt x="0" y="5442388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4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C4ED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false" rot="0">
            <a:off x="11956532" y="1684101"/>
            <a:ext cx="5133073" cy="3169673"/>
          </a:xfrm>
          <a:custGeom>
            <a:avLst/>
            <a:gdLst/>
            <a:ahLst/>
            <a:cxnLst/>
            <a:rect r="r" b="b" t="t" l="l"/>
            <a:pathLst>
              <a:path h="3169673" w="5133073">
                <a:moveTo>
                  <a:pt x="5133073" y="0"/>
                </a:moveTo>
                <a:lnTo>
                  <a:pt x="0" y="0"/>
                </a:lnTo>
                <a:lnTo>
                  <a:pt x="0" y="3169673"/>
                </a:lnTo>
                <a:lnTo>
                  <a:pt x="5133073" y="3169673"/>
                </a:lnTo>
                <a:lnTo>
                  <a:pt x="5133073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0" y="4725420"/>
            <a:ext cx="18288000" cy="5561580"/>
          </a:xfrm>
          <a:custGeom>
            <a:avLst/>
            <a:gdLst/>
            <a:ahLst/>
            <a:cxnLst/>
            <a:rect r="r" b="b" t="t" l="l"/>
            <a:pathLst>
              <a:path h="5561580" w="18288000">
                <a:moveTo>
                  <a:pt x="0" y="0"/>
                </a:moveTo>
                <a:lnTo>
                  <a:pt x="18288000" y="0"/>
                </a:lnTo>
                <a:lnTo>
                  <a:pt x="18288000" y="5561580"/>
                </a:lnTo>
                <a:lnTo>
                  <a:pt x="0" y="556158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-138399" r="0" b="-90427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810561" y="498313"/>
            <a:ext cx="7529016" cy="4649168"/>
          </a:xfrm>
          <a:custGeom>
            <a:avLst/>
            <a:gdLst/>
            <a:ahLst/>
            <a:cxnLst/>
            <a:rect r="r" b="b" t="t" l="l"/>
            <a:pathLst>
              <a:path h="4649168" w="7529016">
                <a:moveTo>
                  <a:pt x="0" y="0"/>
                </a:moveTo>
                <a:lnTo>
                  <a:pt x="7529016" y="0"/>
                </a:lnTo>
                <a:lnTo>
                  <a:pt x="7529016" y="4649168"/>
                </a:lnTo>
                <a:lnTo>
                  <a:pt x="0" y="464916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true" flipV="false" rot="0">
            <a:off x="8018038" y="2822897"/>
            <a:ext cx="4903235" cy="1746778"/>
          </a:xfrm>
          <a:custGeom>
            <a:avLst/>
            <a:gdLst/>
            <a:ahLst/>
            <a:cxnLst/>
            <a:rect r="r" b="b" t="t" l="l"/>
            <a:pathLst>
              <a:path h="1746778" w="4903235">
                <a:moveTo>
                  <a:pt x="4903235" y="0"/>
                </a:moveTo>
                <a:lnTo>
                  <a:pt x="0" y="0"/>
                </a:lnTo>
                <a:lnTo>
                  <a:pt x="0" y="1746778"/>
                </a:lnTo>
                <a:lnTo>
                  <a:pt x="4903235" y="1746778"/>
                </a:lnTo>
                <a:lnTo>
                  <a:pt x="4903235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8157736" y="707526"/>
            <a:ext cx="2542283" cy="1086248"/>
          </a:xfrm>
          <a:custGeom>
            <a:avLst/>
            <a:gdLst/>
            <a:ahLst/>
            <a:cxnLst/>
            <a:rect r="r" b="b" t="t" l="l"/>
            <a:pathLst>
              <a:path h="1086248" w="2542283">
                <a:moveTo>
                  <a:pt x="0" y="0"/>
                </a:moveTo>
                <a:lnTo>
                  <a:pt x="2542283" y="0"/>
                </a:lnTo>
                <a:lnTo>
                  <a:pt x="2542283" y="1086249"/>
                </a:lnTo>
                <a:lnTo>
                  <a:pt x="0" y="108624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5348622" y="1684101"/>
            <a:ext cx="1615807" cy="1005840"/>
          </a:xfrm>
          <a:custGeom>
            <a:avLst/>
            <a:gdLst/>
            <a:ahLst/>
            <a:cxnLst/>
            <a:rect r="r" b="b" t="t" l="l"/>
            <a:pathLst>
              <a:path h="1005840" w="1615807">
                <a:moveTo>
                  <a:pt x="0" y="0"/>
                </a:moveTo>
                <a:lnTo>
                  <a:pt x="1615807" y="0"/>
                </a:lnTo>
                <a:lnTo>
                  <a:pt x="1615807" y="1005840"/>
                </a:lnTo>
                <a:lnTo>
                  <a:pt x="0" y="100584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0" y="3627418"/>
            <a:ext cx="18288000" cy="1387107"/>
          </a:xfrm>
          <a:custGeom>
            <a:avLst/>
            <a:gdLst/>
            <a:ahLst/>
            <a:cxnLst/>
            <a:rect r="r" b="b" t="t" l="l"/>
            <a:pathLst>
              <a:path h="1387107" w="18288000">
                <a:moveTo>
                  <a:pt x="0" y="0"/>
                </a:moveTo>
                <a:lnTo>
                  <a:pt x="18288000" y="0"/>
                </a:lnTo>
                <a:lnTo>
                  <a:pt x="18288000" y="1387107"/>
                </a:lnTo>
                <a:lnTo>
                  <a:pt x="0" y="1387107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-35962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-10800000">
            <a:off x="0" y="4439070"/>
            <a:ext cx="18288000" cy="1387107"/>
          </a:xfrm>
          <a:custGeom>
            <a:avLst/>
            <a:gdLst/>
            <a:ahLst/>
            <a:cxnLst/>
            <a:rect r="r" b="b" t="t" l="l"/>
            <a:pathLst>
              <a:path h="1387107" w="18288000">
                <a:moveTo>
                  <a:pt x="0" y="0"/>
                </a:moveTo>
                <a:lnTo>
                  <a:pt x="18288000" y="0"/>
                </a:lnTo>
                <a:lnTo>
                  <a:pt x="18288000" y="1387107"/>
                </a:lnTo>
                <a:lnTo>
                  <a:pt x="0" y="1387107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-35962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-8951" y="303160"/>
            <a:ext cx="2573175" cy="1529870"/>
          </a:xfrm>
          <a:custGeom>
            <a:avLst/>
            <a:gdLst/>
            <a:ahLst/>
            <a:cxnLst/>
            <a:rect r="r" b="b" t="t" l="l"/>
            <a:pathLst>
              <a:path h="1529870" w="2573175">
                <a:moveTo>
                  <a:pt x="0" y="0"/>
                </a:moveTo>
                <a:lnTo>
                  <a:pt x="2573175" y="0"/>
                </a:lnTo>
                <a:lnTo>
                  <a:pt x="2573175" y="1529870"/>
                </a:lnTo>
                <a:lnTo>
                  <a:pt x="0" y="1529870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true" flipV="false" rot="0">
            <a:off x="11470820" y="3807257"/>
            <a:ext cx="1739931" cy="1263625"/>
          </a:xfrm>
          <a:custGeom>
            <a:avLst/>
            <a:gdLst/>
            <a:ahLst/>
            <a:cxnLst/>
            <a:rect r="r" b="b" t="t" l="l"/>
            <a:pathLst>
              <a:path h="1263625" w="1739931">
                <a:moveTo>
                  <a:pt x="1739930" y="0"/>
                </a:moveTo>
                <a:lnTo>
                  <a:pt x="0" y="0"/>
                </a:lnTo>
                <a:lnTo>
                  <a:pt x="0" y="1263625"/>
                </a:lnTo>
                <a:lnTo>
                  <a:pt x="1739930" y="1263625"/>
                </a:lnTo>
                <a:lnTo>
                  <a:pt x="173993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9558813" y="4505262"/>
            <a:ext cx="2282412" cy="1018526"/>
          </a:xfrm>
          <a:custGeom>
            <a:avLst/>
            <a:gdLst/>
            <a:ahLst/>
            <a:cxnLst/>
            <a:rect r="r" b="b" t="t" l="l"/>
            <a:pathLst>
              <a:path h="1018526" w="2282412">
                <a:moveTo>
                  <a:pt x="0" y="0"/>
                </a:moveTo>
                <a:lnTo>
                  <a:pt x="2282412" y="0"/>
                </a:lnTo>
                <a:lnTo>
                  <a:pt x="2282412" y="1018526"/>
                </a:lnTo>
                <a:lnTo>
                  <a:pt x="0" y="1018526"/>
                </a:lnTo>
                <a:lnTo>
                  <a:pt x="0" y="0"/>
                </a:lnTo>
                <a:close/>
              </a:path>
            </a:pathLst>
          </a:custGeom>
          <a:blipFill>
            <a:blip r:embed="rId19"/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14140473" y="3268938"/>
            <a:ext cx="3192609" cy="1863685"/>
          </a:xfrm>
          <a:custGeom>
            <a:avLst/>
            <a:gdLst/>
            <a:ahLst/>
            <a:cxnLst/>
            <a:rect r="r" b="b" t="t" l="l"/>
            <a:pathLst>
              <a:path h="1863685" w="3192609">
                <a:moveTo>
                  <a:pt x="0" y="0"/>
                </a:moveTo>
                <a:lnTo>
                  <a:pt x="3192609" y="0"/>
                </a:lnTo>
                <a:lnTo>
                  <a:pt x="3192609" y="1863685"/>
                </a:lnTo>
                <a:lnTo>
                  <a:pt x="0" y="1863685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16674054" y="3208440"/>
            <a:ext cx="2471393" cy="1794849"/>
          </a:xfrm>
          <a:custGeom>
            <a:avLst/>
            <a:gdLst/>
            <a:ahLst/>
            <a:cxnLst/>
            <a:rect r="r" b="b" t="t" l="l"/>
            <a:pathLst>
              <a:path h="1794849" w="2471393">
                <a:moveTo>
                  <a:pt x="0" y="0"/>
                </a:moveTo>
                <a:lnTo>
                  <a:pt x="2471393" y="0"/>
                </a:lnTo>
                <a:lnTo>
                  <a:pt x="2471393" y="1794849"/>
                </a:lnTo>
                <a:lnTo>
                  <a:pt x="0" y="1794849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true" flipV="false" rot="0">
            <a:off x="12692479" y="3708247"/>
            <a:ext cx="2012591" cy="1461644"/>
          </a:xfrm>
          <a:custGeom>
            <a:avLst/>
            <a:gdLst/>
            <a:ahLst/>
            <a:cxnLst/>
            <a:rect r="r" b="b" t="t" l="l"/>
            <a:pathLst>
              <a:path h="1461644" w="2012591">
                <a:moveTo>
                  <a:pt x="2012591" y="0"/>
                </a:moveTo>
                <a:lnTo>
                  <a:pt x="0" y="0"/>
                </a:lnTo>
                <a:lnTo>
                  <a:pt x="0" y="1461645"/>
                </a:lnTo>
                <a:lnTo>
                  <a:pt x="2012591" y="1461645"/>
                </a:lnTo>
                <a:lnTo>
                  <a:pt x="2012591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11999048" y="4200780"/>
            <a:ext cx="4517183" cy="5442389"/>
          </a:xfrm>
          <a:custGeom>
            <a:avLst/>
            <a:gdLst/>
            <a:ahLst/>
            <a:cxnLst/>
            <a:rect r="r" b="b" t="t" l="l"/>
            <a:pathLst>
              <a:path h="5442389" w="4517183">
                <a:moveTo>
                  <a:pt x="0" y="0"/>
                </a:moveTo>
                <a:lnTo>
                  <a:pt x="4517183" y="0"/>
                </a:lnTo>
                <a:lnTo>
                  <a:pt x="4517183" y="5442389"/>
                </a:lnTo>
                <a:lnTo>
                  <a:pt x="0" y="5442389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4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C4ED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false" rot="0">
            <a:off x="11956532" y="1684101"/>
            <a:ext cx="5133073" cy="3169673"/>
          </a:xfrm>
          <a:custGeom>
            <a:avLst/>
            <a:gdLst/>
            <a:ahLst/>
            <a:cxnLst/>
            <a:rect r="r" b="b" t="t" l="l"/>
            <a:pathLst>
              <a:path h="3169673" w="5133073">
                <a:moveTo>
                  <a:pt x="5133073" y="0"/>
                </a:moveTo>
                <a:lnTo>
                  <a:pt x="0" y="0"/>
                </a:lnTo>
                <a:lnTo>
                  <a:pt x="0" y="3169673"/>
                </a:lnTo>
                <a:lnTo>
                  <a:pt x="5133073" y="3169673"/>
                </a:lnTo>
                <a:lnTo>
                  <a:pt x="5133073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0" y="4725420"/>
            <a:ext cx="18288000" cy="5561580"/>
          </a:xfrm>
          <a:custGeom>
            <a:avLst/>
            <a:gdLst/>
            <a:ahLst/>
            <a:cxnLst/>
            <a:rect r="r" b="b" t="t" l="l"/>
            <a:pathLst>
              <a:path h="5561580" w="18288000">
                <a:moveTo>
                  <a:pt x="0" y="0"/>
                </a:moveTo>
                <a:lnTo>
                  <a:pt x="18288000" y="0"/>
                </a:lnTo>
                <a:lnTo>
                  <a:pt x="18288000" y="5561580"/>
                </a:lnTo>
                <a:lnTo>
                  <a:pt x="0" y="556158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-138399" r="0" b="-90427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810561" y="498313"/>
            <a:ext cx="7529016" cy="4649168"/>
          </a:xfrm>
          <a:custGeom>
            <a:avLst/>
            <a:gdLst/>
            <a:ahLst/>
            <a:cxnLst/>
            <a:rect r="r" b="b" t="t" l="l"/>
            <a:pathLst>
              <a:path h="4649168" w="7529016">
                <a:moveTo>
                  <a:pt x="0" y="0"/>
                </a:moveTo>
                <a:lnTo>
                  <a:pt x="7529016" y="0"/>
                </a:lnTo>
                <a:lnTo>
                  <a:pt x="7529016" y="4649168"/>
                </a:lnTo>
                <a:lnTo>
                  <a:pt x="0" y="464916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true" flipV="false" rot="0">
            <a:off x="8018038" y="2822897"/>
            <a:ext cx="4903235" cy="1746778"/>
          </a:xfrm>
          <a:custGeom>
            <a:avLst/>
            <a:gdLst/>
            <a:ahLst/>
            <a:cxnLst/>
            <a:rect r="r" b="b" t="t" l="l"/>
            <a:pathLst>
              <a:path h="1746778" w="4903235">
                <a:moveTo>
                  <a:pt x="4903235" y="0"/>
                </a:moveTo>
                <a:lnTo>
                  <a:pt x="0" y="0"/>
                </a:lnTo>
                <a:lnTo>
                  <a:pt x="0" y="1746778"/>
                </a:lnTo>
                <a:lnTo>
                  <a:pt x="4903235" y="1746778"/>
                </a:lnTo>
                <a:lnTo>
                  <a:pt x="4903235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8157736" y="707526"/>
            <a:ext cx="2542283" cy="1086248"/>
          </a:xfrm>
          <a:custGeom>
            <a:avLst/>
            <a:gdLst/>
            <a:ahLst/>
            <a:cxnLst/>
            <a:rect r="r" b="b" t="t" l="l"/>
            <a:pathLst>
              <a:path h="1086248" w="2542283">
                <a:moveTo>
                  <a:pt x="0" y="0"/>
                </a:moveTo>
                <a:lnTo>
                  <a:pt x="2542283" y="0"/>
                </a:lnTo>
                <a:lnTo>
                  <a:pt x="2542283" y="1086249"/>
                </a:lnTo>
                <a:lnTo>
                  <a:pt x="0" y="108624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5348622" y="1684101"/>
            <a:ext cx="1615807" cy="1005840"/>
          </a:xfrm>
          <a:custGeom>
            <a:avLst/>
            <a:gdLst/>
            <a:ahLst/>
            <a:cxnLst/>
            <a:rect r="r" b="b" t="t" l="l"/>
            <a:pathLst>
              <a:path h="1005840" w="1615807">
                <a:moveTo>
                  <a:pt x="0" y="0"/>
                </a:moveTo>
                <a:lnTo>
                  <a:pt x="1615807" y="0"/>
                </a:lnTo>
                <a:lnTo>
                  <a:pt x="1615807" y="1005840"/>
                </a:lnTo>
                <a:lnTo>
                  <a:pt x="0" y="100584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0" y="3627418"/>
            <a:ext cx="18288000" cy="1387107"/>
          </a:xfrm>
          <a:custGeom>
            <a:avLst/>
            <a:gdLst/>
            <a:ahLst/>
            <a:cxnLst/>
            <a:rect r="r" b="b" t="t" l="l"/>
            <a:pathLst>
              <a:path h="1387107" w="18288000">
                <a:moveTo>
                  <a:pt x="0" y="0"/>
                </a:moveTo>
                <a:lnTo>
                  <a:pt x="18288000" y="0"/>
                </a:lnTo>
                <a:lnTo>
                  <a:pt x="18288000" y="1387107"/>
                </a:lnTo>
                <a:lnTo>
                  <a:pt x="0" y="1387107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-35962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-10800000">
            <a:off x="0" y="4439070"/>
            <a:ext cx="18288000" cy="1387107"/>
          </a:xfrm>
          <a:custGeom>
            <a:avLst/>
            <a:gdLst/>
            <a:ahLst/>
            <a:cxnLst/>
            <a:rect r="r" b="b" t="t" l="l"/>
            <a:pathLst>
              <a:path h="1387107" w="18288000">
                <a:moveTo>
                  <a:pt x="0" y="0"/>
                </a:moveTo>
                <a:lnTo>
                  <a:pt x="18288000" y="0"/>
                </a:lnTo>
                <a:lnTo>
                  <a:pt x="18288000" y="1387107"/>
                </a:lnTo>
                <a:lnTo>
                  <a:pt x="0" y="1387107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-35962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-8951" y="303160"/>
            <a:ext cx="2573175" cy="1529870"/>
          </a:xfrm>
          <a:custGeom>
            <a:avLst/>
            <a:gdLst/>
            <a:ahLst/>
            <a:cxnLst/>
            <a:rect r="r" b="b" t="t" l="l"/>
            <a:pathLst>
              <a:path h="1529870" w="2573175">
                <a:moveTo>
                  <a:pt x="0" y="0"/>
                </a:moveTo>
                <a:lnTo>
                  <a:pt x="2573175" y="0"/>
                </a:lnTo>
                <a:lnTo>
                  <a:pt x="2573175" y="1529870"/>
                </a:lnTo>
                <a:lnTo>
                  <a:pt x="0" y="1529870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true" flipV="false" rot="0">
            <a:off x="11470820" y="3807257"/>
            <a:ext cx="1739931" cy="1263625"/>
          </a:xfrm>
          <a:custGeom>
            <a:avLst/>
            <a:gdLst/>
            <a:ahLst/>
            <a:cxnLst/>
            <a:rect r="r" b="b" t="t" l="l"/>
            <a:pathLst>
              <a:path h="1263625" w="1739931">
                <a:moveTo>
                  <a:pt x="1739930" y="0"/>
                </a:moveTo>
                <a:lnTo>
                  <a:pt x="0" y="0"/>
                </a:lnTo>
                <a:lnTo>
                  <a:pt x="0" y="1263625"/>
                </a:lnTo>
                <a:lnTo>
                  <a:pt x="1739930" y="1263625"/>
                </a:lnTo>
                <a:lnTo>
                  <a:pt x="173993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9558813" y="4505262"/>
            <a:ext cx="2282412" cy="1018526"/>
          </a:xfrm>
          <a:custGeom>
            <a:avLst/>
            <a:gdLst/>
            <a:ahLst/>
            <a:cxnLst/>
            <a:rect r="r" b="b" t="t" l="l"/>
            <a:pathLst>
              <a:path h="1018526" w="2282412">
                <a:moveTo>
                  <a:pt x="0" y="0"/>
                </a:moveTo>
                <a:lnTo>
                  <a:pt x="2282412" y="0"/>
                </a:lnTo>
                <a:lnTo>
                  <a:pt x="2282412" y="1018526"/>
                </a:lnTo>
                <a:lnTo>
                  <a:pt x="0" y="1018526"/>
                </a:lnTo>
                <a:lnTo>
                  <a:pt x="0" y="0"/>
                </a:lnTo>
                <a:close/>
              </a:path>
            </a:pathLst>
          </a:custGeom>
          <a:blipFill>
            <a:blip r:embed="rId19"/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14140473" y="3268938"/>
            <a:ext cx="3192609" cy="1863685"/>
          </a:xfrm>
          <a:custGeom>
            <a:avLst/>
            <a:gdLst/>
            <a:ahLst/>
            <a:cxnLst/>
            <a:rect r="r" b="b" t="t" l="l"/>
            <a:pathLst>
              <a:path h="1863685" w="3192609">
                <a:moveTo>
                  <a:pt x="0" y="0"/>
                </a:moveTo>
                <a:lnTo>
                  <a:pt x="3192609" y="0"/>
                </a:lnTo>
                <a:lnTo>
                  <a:pt x="3192609" y="1863685"/>
                </a:lnTo>
                <a:lnTo>
                  <a:pt x="0" y="1863685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16674054" y="3208440"/>
            <a:ext cx="2471393" cy="1794849"/>
          </a:xfrm>
          <a:custGeom>
            <a:avLst/>
            <a:gdLst/>
            <a:ahLst/>
            <a:cxnLst/>
            <a:rect r="r" b="b" t="t" l="l"/>
            <a:pathLst>
              <a:path h="1794849" w="2471393">
                <a:moveTo>
                  <a:pt x="0" y="0"/>
                </a:moveTo>
                <a:lnTo>
                  <a:pt x="2471393" y="0"/>
                </a:lnTo>
                <a:lnTo>
                  <a:pt x="2471393" y="1794849"/>
                </a:lnTo>
                <a:lnTo>
                  <a:pt x="0" y="1794849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true" flipV="false" rot="0">
            <a:off x="12692479" y="3708247"/>
            <a:ext cx="2012591" cy="1461644"/>
          </a:xfrm>
          <a:custGeom>
            <a:avLst/>
            <a:gdLst/>
            <a:ahLst/>
            <a:cxnLst/>
            <a:rect r="r" b="b" t="t" l="l"/>
            <a:pathLst>
              <a:path h="1461644" w="2012591">
                <a:moveTo>
                  <a:pt x="2012591" y="0"/>
                </a:moveTo>
                <a:lnTo>
                  <a:pt x="0" y="0"/>
                </a:lnTo>
                <a:lnTo>
                  <a:pt x="0" y="1461645"/>
                </a:lnTo>
                <a:lnTo>
                  <a:pt x="2012591" y="1461645"/>
                </a:lnTo>
                <a:lnTo>
                  <a:pt x="2012591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14140473" y="4320972"/>
            <a:ext cx="4517183" cy="5442389"/>
          </a:xfrm>
          <a:custGeom>
            <a:avLst/>
            <a:gdLst/>
            <a:ahLst/>
            <a:cxnLst/>
            <a:rect r="r" b="b" t="t" l="l"/>
            <a:pathLst>
              <a:path h="5442389" w="4517183">
                <a:moveTo>
                  <a:pt x="0" y="0"/>
                </a:moveTo>
                <a:lnTo>
                  <a:pt x="4517183" y="0"/>
                </a:lnTo>
                <a:lnTo>
                  <a:pt x="4517183" y="5442388"/>
                </a:lnTo>
                <a:lnTo>
                  <a:pt x="0" y="5442388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 l="0" t="0" r="0" b="0"/>
            </a:stretch>
          </a:blipFill>
        </p:spPr>
      </p:sp>
      <p:pic>
        <p:nvPicPr>
          <p:cNvPr name="Picture 17" id="17"/>
          <p:cNvPicPr>
            <a:picLocks noChangeAspect="true"/>
          </p:cNvPicPr>
          <p:nvPr/>
        </p:nvPicPr>
        <p:blipFill>
          <a:blip r:embed="rId24"/>
          <a:srcRect l="0" t="0" r="0" b="0"/>
          <a:stretch>
            <a:fillRect/>
          </a:stretch>
        </p:blipFill>
        <p:spPr>
          <a:xfrm flipH="false" flipV="false" rot="0">
            <a:off x="10389041" y="361994"/>
            <a:ext cx="10695474" cy="9305062"/>
          </a:xfrm>
          <a:prstGeom prst="rect">
            <a:avLst/>
          </a:prstGeom>
        </p:spPr>
      </p:pic>
    </p:spTree>
  </p:cSld>
  <p:clrMapOvr>
    <a:masterClrMapping/>
  </p:clrMapOvr>
</p:sld>
</file>

<file path=ppt/slides/slide4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C4ED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false" rot="0">
            <a:off x="11956532" y="1684101"/>
            <a:ext cx="5133073" cy="3169673"/>
          </a:xfrm>
          <a:custGeom>
            <a:avLst/>
            <a:gdLst/>
            <a:ahLst/>
            <a:cxnLst/>
            <a:rect r="r" b="b" t="t" l="l"/>
            <a:pathLst>
              <a:path h="3169673" w="5133073">
                <a:moveTo>
                  <a:pt x="5133073" y="0"/>
                </a:moveTo>
                <a:lnTo>
                  <a:pt x="0" y="0"/>
                </a:lnTo>
                <a:lnTo>
                  <a:pt x="0" y="3169673"/>
                </a:lnTo>
                <a:lnTo>
                  <a:pt x="5133073" y="3169673"/>
                </a:lnTo>
                <a:lnTo>
                  <a:pt x="5133073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0" y="4725420"/>
            <a:ext cx="18288000" cy="5561580"/>
          </a:xfrm>
          <a:custGeom>
            <a:avLst/>
            <a:gdLst/>
            <a:ahLst/>
            <a:cxnLst/>
            <a:rect r="r" b="b" t="t" l="l"/>
            <a:pathLst>
              <a:path h="5561580" w="18288000">
                <a:moveTo>
                  <a:pt x="0" y="0"/>
                </a:moveTo>
                <a:lnTo>
                  <a:pt x="18288000" y="0"/>
                </a:lnTo>
                <a:lnTo>
                  <a:pt x="18288000" y="5561580"/>
                </a:lnTo>
                <a:lnTo>
                  <a:pt x="0" y="556158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-138399" r="0" b="-90427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810561" y="498313"/>
            <a:ext cx="7529016" cy="4649168"/>
          </a:xfrm>
          <a:custGeom>
            <a:avLst/>
            <a:gdLst/>
            <a:ahLst/>
            <a:cxnLst/>
            <a:rect r="r" b="b" t="t" l="l"/>
            <a:pathLst>
              <a:path h="4649168" w="7529016">
                <a:moveTo>
                  <a:pt x="0" y="0"/>
                </a:moveTo>
                <a:lnTo>
                  <a:pt x="7529016" y="0"/>
                </a:lnTo>
                <a:lnTo>
                  <a:pt x="7529016" y="4649168"/>
                </a:lnTo>
                <a:lnTo>
                  <a:pt x="0" y="464916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true" flipV="false" rot="0">
            <a:off x="8018038" y="2822897"/>
            <a:ext cx="4903235" cy="1746778"/>
          </a:xfrm>
          <a:custGeom>
            <a:avLst/>
            <a:gdLst/>
            <a:ahLst/>
            <a:cxnLst/>
            <a:rect r="r" b="b" t="t" l="l"/>
            <a:pathLst>
              <a:path h="1746778" w="4903235">
                <a:moveTo>
                  <a:pt x="4903235" y="0"/>
                </a:moveTo>
                <a:lnTo>
                  <a:pt x="0" y="0"/>
                </a:lnTo>
                <a:lnTo>
                  <a:pt x="0" y="1746778"/>
                </a:lnTo>
                <a:lnTo>
                  <a:pt x="4903235" y="1746778"/>
                </a:lnTo>
                <a:lnTo>
                  <a:pt x="4903235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8157736" y="707526"/>
            <a:ext cx="2542283" cy="1086248"/>
          </a:xfrm>
          <a:custGeom>
            <a:avLst/>
            <a:gdLst/>
            <a:ahLst/>
            <a:cxnLst/>
            <a:rect r="r" b="b" t="t" l="l"/>
            <a:pathLst>
              <a:path h="1086248" w="2542283">
                <a:moveTo>
                  <a:pt x="0" y="0"/>
                </a:moveTo>
                <a:lnTo>
                  <a:pt x="2542283" y="0"/>
                </a:lnTo>
                <a:lnTo>
                  <a:pt x="2542283" y="1086249"/>
                </a:lnTo>
                <a:lnTo>
                  <a:pt x="0" y="108624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5348622" y="1684101"/>
            <a:ext cx="1615807" cy="1005840"/>
          </a:xfrm>
          <a:custGeom>
            <a:avLst/>
            <a:gdLst/>
            <a:ahLst/>
            <a:cxnLst/>
            <a:rect r="r" b="b" t="t" l="l"/>
            <a:pathLst>
              <a:path h="1005840" w="1615807">
                <a:moveTo>
                  <a:pt x="0" y="0"/>
                </a:moveTo>
                <a:lnTo>
                  <a:pt x="1615807" y="0"/>
                </a:lnTo>
                <a:lnTo>
                  <a:pt x="1615807" y="1005840"/>
                </a:lnTo>
                <a:lnTo>
                  <a:pt x="0" y="100584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0" y="3627418"/>
            <a:ext cx="18288000" cy="1387107"/>
          </a:xfrm>
          <a:custGeom>
            <a:avLst/>
            <a:gdLst/>
            <a:ahLst/>
            <a:cxnLst/>
            <a:rect r="r" b="b" t="t" l="l"/>
            <a:pathLst>
              <a:path h="1387107" w="18288000">
                <a:moveTo>
                  <a:pt x="0" y="0"/>
                </a:moveTo>
                <a:lnTo>
                  <a:pt x="18288000" y="0"/>
                </a:lnTo>
                <a:lnTo>
                  <a:pt x="18288000" y="1387107"/>
                </a:lnTo>
                <a:lnTo>
                  <a:pt x="0" y="1387107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-35962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-10800000">
            <a:off x="0" y="4439070"/>
            <a:ext cx="18288000" cy="1387107"/>
          </a:xfrm>
          <a:custGeom>
            <a:avLst/>
            <a:gdLst/>
            <a:ahLst/>
            <a:cxnLst/>
            <a:rect r="r" b="b" t="t" l="l"/>
            <a:pathLst>
              <a:path h="1387107" w="18288000">
                <a:moveTo>
                  <a:pt x="0" y="0"/>
                </a:moveTo>
                <a:lnTo>
                  <a:pt x="18288000" y="0"/>
                </a:lnTo>
                <a:lnTo>
                  <a:pt x="18288000" y="1387107"/>
                </a:lnTo>
                <a:lnTo>
                  <a:pt x="0" y="1387107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-35962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-8951" y="303160"/>
            <a:ext cx="2573175" cy="1529870"/>
          </a:xfrm>
          <a:custGeom>
            <a:avLst/>
            <a:gdLst/>
            <a:ahLst/>
            <a:cxnLst/>
            <a:rect r="r" b="b" t="t" l="l"/>
            <a:pathLst>
              <a:path h="1529870" w="2573175">
                <a:moveTo>
                  <a:pt x="0" y="0"/>
                </a:moveTo>
                <a:lnTo>
                  <a:pt x="2573175" y="0"/>
                </a:lnTo>
                <a:lnTo>
                  <a:pt x="2573175" y="1529870"/>
                </a:lnTo>
                <a:lnTo>
                  <a:pt x="0" y="1529870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true" flipV="false" rot="0">
            <a:off x="11470820" y="3807257"/>
            <a:ext cx="1739931" cy="1263625"/>
          </a:xfrm>
          <a:custGeom>
            <a:avLst/>
            <a:gdLst/>
            <a:ahLst/>
            <a:cxnLst/>
            <a:rect r="r" b="b" t="t" l="l"/>
            <a:pathLst>
              <a:path h="1263625" w="1739931">
                <a:moveTo>
                  <a:pt x="1739930" y="0"/>
                </a:moveTo>
                <a:lnTo>
                  <a:pt x="0" y="0"/>
                </a:lnTo>
                <a:lnTo>
                  <a:pt x="0" y="1263625"/>
                </a:lnTo>
                <a:lnTo>
                  <a:pt x="1739930" y="1263625"/>
                </a:lnTo>
                <a:lnTo>
                  <a:pt x="173993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9558813" y="4505262"/>
            <a:ext cx="2282412" cy="1018526"/>
          </a:xfrm>
          <a:custGeom>
            <a:avLst/>
            <a:gdLst/>
            <a:ahLst/>
            <a:cxnLst/>
            <a:rect r="r" b="b" t="t" l="l"/>
            <a:pathLst>
              <a:path h="1018526" w="2282412">
                <a:moveTo>
                  <a:pt x="0" y="0"/>
                </a:moveTo>
                <a:lnTo>
                  <a:pt x="2282412" y="0"/>
                </a:lnTo>
                <a:lnTo>
                  <a:pt x="2282412" y="1018526"/>
                </a:lnTo>
                <a:lnTo>
                  <a:pt x="0" y="1018526"/>
                </a:lnTo>
                <a:lnTo>
                  <a:pt x="0" y="0"/>
                </a:lnTo>
                <a:close/>
              </a:path>
            </a:pathLst>
          </a:custGeom>
          <a:blipFill>
            <a:blip r:embed="rId19"/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14140473" y="3268938"/>
            <a:ext cx="3192609" cy="1863685"/>
          </a:xfrm>
          <a:custGeom>
            <a:avLst/>
            <a:gdLst/>
            <a:ahLst/>
            <a:cxnLst/>
            <a:rect r="r" b="b" t="t" l="l"/>
            <a:pathLst>
              <a:path h="1863685" w="3192609">
                <a:moveTo>
                  <a:pt x="0" y="0"/>
                </a:moveTo>
                <a:lnTo>
                  <a:pt x="3192609" y="0"/>
                </a:lnTo>
                <a:lnTo>
                  <a:pt x="3192609" y="1863685"/>
                </a:lnTo>
                <a:lnTo>
                  <a:pt x="0" y="1863685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16674054" y="3208440"/>
            <a:ext cx="2471393" cy="1794849"/>
          </a:xfrm>
          <a:custGeom>
            <a:avLst/>
            <a:gdLst/>
            <a:ahLst/>
            <a:cxnLst/>
            <a:rect r="r" b="b" t="t" l="l"/>
            <a:pathLst>
              <a:path h="1794849" w="2471393">
                <a:moveTo>
                  <a:pt x="0" y="0"/>
                </a:moveTo>
                <a:lnTo>
                  <a:pt x="2471393" y="0"/>
                </a:lnTo>
                <a:lnTo>
                  <a:pt x="2471393" y="1794849"/>
                </a:lnTo>
                <a:lnTo>
                  <a:pt x="0" y="1794849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true" flipV="false" rot="0">
            <a:off x="12692479" y="3708247"/>
            <a:ext cx="2012591" cy="1461644"/>
          </a:xfrm>
          <a:custGeom>
            <a:avLst/>
            <a:gdLst/>
            <a:ahLst/>
            <a:cxnLst/>
            <a:rect r="r" b="b" t="t" l="l"/>
            <a:pathLst>
              <a:path h="1461644" w="2012591">
                <a:moveTo>
                  <a:pt x="2012591" y="0"/>
                </a:moveTo>
                <a:lnTo>
                  <a:pt x="0" y="0"/>
                </a:lnTo>
                <a:lnTo>
                  <a:pt x="0" y="1461645"/>
                </a:lnTo>
                <a:lnTo>
                  <a:pt x="2012591" y="1461645"/>
                </a:lnTo>
                <a:lnTo>
                  <a:pt x="2012591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14140473" y="4320972"/>
            <a:ext cx="4517183" cy="5442389"/>
          </a:xfrm>
          <a:custGeom>
            <a:avLst/>
            <a:gdLst/>
            <a:ahLst/>
            <a:cxnLst/>
            <a:rect r="r" b="b" t="t" l="l"/>
            <a:pathLst>
              <a:path h="5442389" w="4517183">
                <a:moveTo>
                  <a:pt x="0" y="0"/>
                </a:moveTo>
                <a:lnTo>
                  <a:pt x="4517183" y="0"/>
                </a:lnTo>
                <a:lnTo>
                  <a:pt x="4517183" y="5442388"/>
                </a:lnTo>
                <a:lnTo>
                  <a:pt x="0" y="5442388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 l="0" t="0" r="0" b="0"/>
            </a:stretch>
          </a:blipFill>
        </p:spPr>
      </p:sp>
      <p:pic>
        <p:nvPicPr>
          <p:cNvPr name="Picture 17" id="17"/>
          <p:cNvPicPr>
            <a:picLocks noChangeAspect="true"/>
          </p:cNvPicPr>
          <p:nvPr/>
        </p:nvPicPr>
        <p:blipFill>
          <a:blip r:embed="rId24"/>
          <a:srcRect l="0" t="0" r="0" b="0"/>
          <a:stretch>
            <a:fillRect/>
          </a:stretch>
        </p:blipFill>
        <p:spPr>
          <a:xfrm flipH="false" flipV="false" rot="0">
            <a:off x="-4018994" y="-8719869"/>
            <a:ext cx="24717141" cy="23085532"/>
          </a:xfrm>
          <a:prstGeom prst="rect">
            <a:avLst/>
          </a:prstGeom>
        </p:spPr>
      </p:pic>
    </p:spTree>
  </p:cSld>
  <p:clrMapOvr>
    <a:masterClrMapping/>
  </p:clrMapOvr>
</p:sld>
</file>

<file path=ppt/slides/slide4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C4ED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false" rot="0">
            <a:off x="11956532" y="1684101"/>
            <a:ext cx="5133073" cy="3169673"/>
          </a:xfrm>
          <a:custGeom>
            <a:avLst/>
            <a:gdLst/>
            <a:ahLst/>
            <a:cxnLst/>
            <a:rect r="r" b="b" t="t" l="l"/>
            <a:pathLst>
              <a:path h="3169673" w="5133073">
                <a:moveTo>
                  <a:pt x="5133073" y="0"/>
                </a:moveTo>
                <a:lnTo>
                  <a:pt x="0" y="0"/>
                </a:lnTo>
                <a:lnTo>
                  <a:pt x="0" y="3169673"/>
                </a:lnTo>
                <a:lnTo>
                  <a:pt x="5133073" y="3169673"/>
                </a:lnTo>
                <a:lnTo>
                  <a:pt x="5133073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0" y="4725420"/>
            <a:ext cx="18288000" cy="5561580"/>
          </a:xfrm>
          <a:custGeom>
            <a:avLst/>
            <a:gdLst/>
            <a:ahLst/>
            <a:cxnLst/>
            <a:rect r="r" b="b" t="t" l="l"/>
            <a:pathLst>
              <a:path h="5561580" w="18288000">
                <a:moveTo>
                  <a:pt x="0" y="0"/>
                </a:moveTo>
                <a:lnTo>
                  <a:pt x="18288000" y="0"/>
                </a:lnTo>
                <a:lnTo>
                  <a:pt x="18288000" y="5561580"/>
                </a:lnTo>
                <a:lnTo>
                  <a:pt x="0" y="556158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-138399" r="0" b="-90427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810561" y="498313"/>
            <a:ext cx="7529016" cy="4649168"/>
          </a:xfrm>
          <a:custGeom>
            <a:avLst/>
            <a:gdLst/>
            <a:ahLst/>
            <a:cxnLst/>
            <a:rect r="r" b="b" t="t" l="l"/>
            <a:pathLst>
              <a:path h="4649168" w="7529016">
                <a:moveTo>
                  <a:pt x="0" y="0"/>
                </a:moveTo>
                <a:lnTo>
                  <a:pt x="7529016" y="0"/>
                </a:lnTo>
                <a:lnTo>
                  <a:pt x="7529016" y="4649168"/>
                </a:lnTo>
                <a:lnTo>
                  <a:pt x="0" y="464916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true" flipV="false" rot="0">
            <a:off x="8018038" y="2822897"/>
            <a:ext cx="4903235" cy="1746778"/>
          </a:xfrm>
          <a:custGeom>
            <a:avLst/>
            <a:gdLst/>
            <a:ahLst/>
            <a:cxnLst/>
            <a:rect r="r" b="b" t="t" l="l"/>
            <a:pathLst>
              <a:path h="1746778" w="4903235">
                <a:moveTo>
                  <a:pt x="4903235" y="0"/>
                </a:moveTo>
                <a:lnTo>
                  <a:pt x="0" y="0"/>
                </a:lnTo>
                <a:lnTo>
                  <a:pt x="0" y="1746778"/>
                </a:lnTo>
                <a:lnTo>
                  <a:pt x="4903235" y="1746778"/>
                </a:lnTo>
                <a:lnTo>
                  <a:pt x="4903235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8157736" y="707526"/>
            <a:ext cx="2542283" cy="1086248"/>
          </a:xfrm>
          <a:custGeom>
            <a:avLst/>
            <a:gdLst/>
            <a:ahLst/>
            <a:cxnLst/>
            <a:rect r="r" b="b" t="t" l="l"/>
            <a:pathLst>
              <a:path h="1086248" w="2542283">
                <a:moveTo>
                  <a:pt x="0" y="0"/>
                </a:moveTo>
                <a:lnTo>
                  <a:pt x="2542283" y="0"/>
                </a:lnTo>
                <a:lnTo>
                  <a:pt x="2542283" y="1086249"/>
                </a:lnTo>
                <a:lnTo>
                  <a:pt x="0" y="108624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5348622" y="1684101"/>
            <a:ext cx="1615807" cy="1005840"/>
          </a:xfrm>
          <a:custGeom>
            <a:avLst/>
            <a:gdLst/>
            <a:ahLst/>
            <a:cxnLst/>
            <a:rect r="r" b="b" t="t" l="l"/>
            <a:pathLst>
              <a:path h="1005840" w="1615807">
                <a:moveTo>
                  <a:pt x="0" y="0"/>
                </a:moveTo>
                <a:lnTo>
                  <a:pt x="1615807" y="0"/>
                </a:lnTo>
                <a:lnTo>
                  <a:pt x="1615807" y="1005840"/>
                </a:lnTo>
                <a:lnTo>
                  <a:pt x="0" y="100584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0" y="3627418"/>
            <a:ext cx="18288000" cy="1387107"/>
          </a:xfrm>
          <a:custGeom>
            <a:avLst/>
            <a:gdLst/>
            <a:ahLst/>
            <a:cxnLst/>
            <a:rect r="r" b="b" t="t" l="l"/>
            <a:pathLst>
              <a:path h="1387107" w="18288000">
                <a:moveTo>
                  <a:pt x="0" y="0"/>
                </a:moveTo>
                <a:lnTo>
                  <a:pt x="18288000" y="0"/>
                </a:lnTo>
                <a:lnTo>
                  <a:pt x="18288000" y="1387107"/>
                </a:lnTo>
                <a:lnTo>
                  <a:pt x="0" y="1387107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-35962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-10800000">
            <a:off x="0" y="4439070"/>
            <a:ext cx="18288000" cy="1387107"/>
          </a:xfrm>
          <a:custGeom>
            <a:avLst/>
            <a:gdLst/>
            <a:ahLst/>
            <a:cxnLst/>
            <a:rect r="r" b="b" t="t" l="l"/>
            <a:pathLst>
              <a:path h="1387107" w="18288000">
                <a:moveTo>
                  <a:pt x="0" y="0"/>
                </a:moveTo>
                <a:lnTo>
                  <a:pt x="18288000" y="0"/>
                </a:lnTo>
                <a:lnTo>
                  <a:pt x="18288000" y="1387107"/>
                </a:lnTo>
                <a:lnTo>
                  <a:pt x="0" y="1387107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-35962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-8951" y="303160"/>
            <a:ext cx="2573175" cy="1529870"/>
          </a:xfrm>
          <a:custGeom>
            <a:avLst/>
            <a:gdLst/>
            <a:ahLst/>
            <a:cxnLst/>
            <a:rect r="r" b="b" t="t" l="l"/>
            <a:pathLst>
              <a:path h="1529870" w="2573175">
                <a:moveTo>
                  <a:pt x="0" y="0"/>
                </a:moveTo>
                <a:lnTo>
                  <a:pt x="2573175" y="0"/>
                </a:lnTo>
                <a:lnTo>
                  <a:pt x="2573175" y="1529870"/>
                </a:lnTo>
                <a:lnTo>
                  <a:pt x="0" y="1529870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true" flipV="false" rot="0">
            <a:off x="11470820" y="3807257"/>
            <a:ext cx="1739931" cy="1263625"/>
          </a:xfrm>
          <a:custGeom>
            <a:avLst/>
            <a:gdLst/>
            <a:ahLst/>
            <a:cxnLst/>
            <a:rect r="r" b="b" t="t" l="l"/>
            <a:pathLst>
              <a:path h="1263625" w="1739931">
                <a:moveTo>
                  <a:pt x="1739930" y="0"/>
                </a:moveTo>
                <a:lnTo>
                  <a:pt x="0" y="0"/>
                </a:lnTo>
                <a:lnTo>
                  <a:pt x="0" y="1263625"/>
                </a:lnTo>
                <a:lnTo>
                  <a:pt x="1739930" y="1263625"/>
                </a:lnTo>
                <a:lnTo>
                  <a:pt x="173993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9558813" y="4505262"/>
            <a:ext cx="2282412" cy="1018526"/>
          </a:xfrm>
          <a:custGeom>
            <a:avLst/>
            <a:gdLst/>
            <a:ahLst/>
            <a:cxnLst/>
            <a:rect r="r" b="b" t="t" l="l"/>
            <a:pathLst>
              <a:path h="1018526" w="2282412">
                <a:moveTo>
                  <a:pt x="0" y="0"/>
                </a:moveTo>
                <a:lnTo>
                  <a:pt x="2282412" y="0"/>
                </a:lnTo>
                <a:lnTo>
                  <a:pt x="2282412" y="1018526"/>
                </a:lnTo>
                <a:lnTo>
                  <a:pt x="0" y="1018526"/>
                </a:lnTo>
                <a:lnTo>
                  <a:pt x="0" y="0"/>
                </a:lnTo>
                <a:close/>
              </a:path>
            </a:pathLst>
          </a:custGeom>
          <a:blipFill>
            <a:blip r:embed="rId19"/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14140473" y="3268938"/>
            <a:ext cx="3192609" cy="1863685"/>
          </a:xfrm>
          <a:custGeom>
            <a:avLst/>
            <a:gdLst/>
            <a:ahLst/>
            <a:cxnLst/>
            <a:rect r="r" b="b" t="t" l="l"/>
            <a:pathLst>
              <a:path h="1863685" w="3192609">
                <a:moveTo>
                  <a:pt x="0" y="0"/>
                </a:moveTo>
                <a:lnTo>
                  <a:pt x="3192609" y="0"/>
                </a:lnTo>
                <a:lnTo>
                  <a:pt x="3192609" y="1863685"/>
                </a:lnTo>
                <a:lnTo>
                  <a:pt x="0" y="1863685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16674054" y="3208440"/>
            <a:ext cx="2471393" cy="1794849"/>
          </a:xfrm>
          <a:custGeom>
            <a:avLst/>
            <a:gdLst/>
            <a:ahLst/>
            <a:cxnLst/>
            <a:rect r="r" b="b" t="t" l="l"/>
            <a:pathLst>
              <a:path h="1794849" w="2471393">
                <a:moveTo>
                  <a:pt x="0" y="0"/>
                </a:moveTo>
                <a:lnTo>
                  <a:pt x="2471393" y="0"/>
                </a:lnTo>
                <a:lnTo>
                  <a:pt x="2471393" y="1794849"/>
                </a:lnTo>
                <a:lnTo>
                  <a:pt x="0" y="1794849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true" flipV="false" rot="0">
            <a:off x="12692479" y="3708247"/>
            <a:ext cx="2012591" cy="1461644"/>
          </a:xfrm>
          <a:custGeom>
            <a:avLst/>
            <a:gdLst/>
            <a:ahLst/>
            <a:cxnLst/>
            <a:rect r="r" b="b" t="t" l="l"/>
            <a:pathLst>
              <a:path h="1461644" w="2012591">
                <a:moveTo>
                  <a:pt x="2012591" y="0"/>
                </a:moveTo>
                <a:lnTo>
                  <a:pt x="0" y="0"/>
                </a:lnTo>
                <a:lnTo>
                  <a:pt x="0" y="1461645"/>
                </a:lnTo>
                <a:lnTo>
                  <a:pt x="2012591" y="1461645"/>
                </a:lnTo>
                <a:lnTo>
                  <a:pt x="2012591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305633" y="4320972"/>
            <a:ext cx="4517183" cy="5442389"/>
          </a:xfrm>
          <a:custGeom>
            <a:avLst/>
            <a:gdLst/>
            <a:ahLst/>
            <a:cxnLst/>
            <a:rect r="r" b="b" t="t" l="l"/>
            <a:pathLst>
              <a:path h="5442389" w="4517183">
                <a:moveTo>
                  <a:pt x="0" y="0"/>
                </a:moveTo>
                <a:lnTo>
                  <a:pt x="4517182" y="0"/>
                </a:lnTo>
                <a:lnTo>
                  <a:pt x="4517182" y="5442388"/>
                </a:lnTo>
                <a:lnTo>
                  <a:pt x="0" y="5442388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7" id="17"/>
          <p:cNvSpPr txBox="true"/>
          <p:nvPr/>
        </p:nvSpPr>
        <p:spPr>
          <a:xfrm rot="0">
            <a:off x="3758034" y="5530902"/>
            <a:ext cx="14529966" cy="26749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1892"/>
              </a:lnSpc>
            </a:pPr>
            <a:r>
              <a:rPr lang="en-US" sz="15637">
                <a:solidFill>
                  <a:srgbClr val="000000"/>
                </a:solidFill>
                <a:latin typeface="League Spartan"/>
              </a:rPr>
              <a:t>LARANJA</a:t>
            </a:r>
          </a:p>
        </p:txBody>
      </p:sp>
    </p:spTree>
  </p:cSld>
  <p:clrMapOvr>
    <a:masterClrMapping/>
  </p:clrMapOvr>
</p:sld>
</file>

<file path=ppt/slides/slide4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C4ED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false" rot="0">
            <a:off x="11956532" y="1684101"/>
            <a:ext cx="5133073" cy="3169673"/>
          </a:xfrm>
          <a:custGeom>
            <a:avLst/>
            <a:gdLst/>
            <a:ahLst/>
            <a:cxnLst/>
            <a:rect r="r" b="b" t="t" l="l"/>
            <a:pathLst>
              <a:path h="3169673" w="5133073">
                <a:moveTo>
                  <a:pt x="5133073" y="0"/>
                </a:moveTo>
                <a:lnTo>
                  <a:pt x="0" y="0"/>
                </a:lnTo>
                <a:lnTo>
                  <a:pt x="0" y="3169673"/>
                </a:lnTo>
                <a:lnTo>
                  <a:pt x="5133073" y="3169673"/>
                </a:lnTo>
                <a:lnTo>
                  <a:pt x="5133073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0" y="4725420"/>
            <a:ext cx="18288000" cy="5561580"/>
          </a:xfrm>
          <a:custGeom>
            <a:avLst/>
            <a:gdLst/>
            <a:ahLst/>
            <a:cxnLst/>
            <a:rect r="r" b="b" t="t" l="l"/>
            <a:pathLst>
              <a:path h="5561580" w="18288000">
                <a:moveTo>
                  <a:pt x="0" y="0"/>
                </a:moveTo>
                <a:lnTo>
                  <a:pt x="18288000" y="0"/>
                </a:lnTo>
                <a:lnTo>
                  <a:pt x="18288000" y="5561580"/>
                </a:lnTo>
                <a:lnTo>
                  <a:pt x="0" y="556158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-138399" r="0" b="-90427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810561" y="498313"/>
            <a:ext cx="7529016" cy="4649168"/>
          </a:xfrm>
          <a:custGeom>
            <a:avLst/>
            <a:gdLst/>
            <a:ahLst/>
            <a:cxnLst/>
            <a:rect r="r" b="b" t="t" l="l"/>
            <a:pathLst>
              <a:path h="4649168" w="7529016">
                <a:moveTo>
                  <a:pt x="0" y="0"/>
                </a:moveTo>
                <a:lnTo>
                  <a:pt x="7529016" y="0"/>
                </a:lnTo>
                <a:lnTo>
                  <a:pt x="7529016" y="4649168"/>
                </a:lnTo>
                <a:lnTo>
                  <a:pt x="0" y="464916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true" flipV="false" rot="0">
            <a:off x="8018038" y="2822897"/>
            <a:ext cx="4903235" cy="1746778"/>
          </a:xfrm>
          <a:custGeom>
            <a:avLst/>
            <a:gdLst/>
            <a:ahLst/>
            <a:cxnLst/>
            <a:rect r="r" b="b" t="t" l="l"/>
            <a:pathLst>
              <a:path h="1746778" w="4903235">
                <a:moveTo>
                  <a:pt x="4903235" y="0"/>
                </a:moveTo>
                <a:lnTo>
                  <a:pt x="0" y="0"/>
                </a:lnTo>
                <a:lnTo>
                  <a:pt x="0" y="1746778"/>
                </a:lnTo>
                <a:lnTo>
                  <a:pt x="4903235" y="1746778"/>
                </a:lnTo>
                <a:lnTo>
                  <a:pt x="4903235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8157736" y="707526"/>
            <a:ext cx="2542283" cy="1086248"/>
          </a:xfrm>
          <a:custGeom>
            <a:avLst/>
            <a:gdLst/>
            <a:ahLst/>
            <a:cxnLst/>
            <a:rect r="r" b="b" t="t" l="l"/>
            <a:pathLst>
              <a:path h="1086248" w="2542283">
                <a:moveTo>
                  <a:pt x="0" y="0"/>
                </a:moveTo>
                <a:lnTo>
                  <a:pt x="2542283" y="0"/>
                </a:lnTo>
                <a:lnTo>
                  <a:pt x="2542283" y="1086249"/>
                </a:lnTo>
                <a:lnTo>
                  <a:pt x="0" y="108624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5348622" y="1684101"/>
            <a:ext cx="1615807" cy="1005840"/>
          </a:xfrm>
          <a:custGeom>
            <a:avLst/>
            <a:gdLst/>
            <a:ahLst/>
            <a:cxnLst/>
            <a:rect r="r" b="b" t="t" l="l"/>
            <a:pathLst>
              <a:path h="1005840" w="1615807">
                <a:moveTo>
                  <a:pt x="0" y="0"/>
                </a:moveTo>
                <a:lnTo>
                  <a:pt x="1615807" y="0"/>
                </a:lnTo>
                <a:lnTo>
                  <a:pt x="1615807" y="1005840"/>
                </a:lnTo>
                <a:lnTo>
                  <a:pt x="0" y="100584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0" y="3627418"/>
            <a:ext cx="18288000" cy="1387107"/>
          </a:xfrm>
          <a:custGeom>
            <a:avLst/>
            <a:gdLst/>
            <a:ahLst/>
            <a:cxnLst/>
            <a:rect r="r" b="b" t="t" l="l"/>
            <a:pathLst>
              <a:path h="1387107" w="18288000">
                <a:moveTo>
                  <a:pt x="0" y="0"/>
                </a:moveTo>
                <a:lnTo>
                  <a:pt x="18288000" y="0"/>
                </a:lnTo>
                <a:lnTo>
                  <a:pt x="18288000" y="1387107"/>
                </a:lnTo>
                <a:lnTo>
                  <a:pt x="0" y="1387107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-35962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-10800000">
            <a:off x="0" y="4439070"/>
            <a:ext cx="18288000" cy="1387107"/>
          </a:xfrm>
          <a:custGeom>
            <a:avLst/>
            <a:gdLst/>
            <a:ahLst/>
            <a:cxnLst/>
            <a:rect r="r" b="b" t="t" l="l"/>
            <a:pathLst>
              <a:path h="1387107" w="18288000">
                <a:moveTo>
                  <a:pt x="0" y="0"/>
                </a:moveTo>
                <a:lnTo>
                  <a:pt x="18288000" y="0"/>
                </a:lnTo>
                <a:lnTo>
                  <a:pt x="18288000" y="1387107"/>
                </a:lnTo>
                <a:lnTo>
                  <a:pt x="0" y="1387107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-35962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-8951" y="303160"/>
            <a:ext cx="2573175" cy="1529870"/>
          </a:xfrm>
          <a:custGeom>
            <a:avLst/>
            <a:gdLst/>
            <a:ahLst/>
            <a:cxnLst/>
            <a:rect r="r" b="b" t="t" l="l"/>
            <a:pathLst>
              <a:path h="1529870" w="2573175">
                <a:moveTo>
                  <a:pt x="0" y="0"/>
                </a:moveTo>
                <a:lnTo>
                  <a:pt x="2573175" y="0"/>
                </a:lnTo>
                <a:lnTo>
                  <a:pt x="2573175" y="1529870"/>
                </a:lnTo>
                <a:lnTo>
                  <a:pt x="0" y="1529870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true" flipV="false" rot="0">
            <a:off x="11470820" y="3807257"/>
            <a:ext cx="1739931" cy="1263625"/>
          </a:xfrm>
          <a:custGeom>
            <a:avLst/>
            <a:gdLst/>
            <a:ahLst/>
            <a:cxnLst/>
            <a:rect r="r" b="b" t="t" l="l"/>
            <a:pathLst>
              <a:path h="1263625" w="1739931">
                <a:moveTo>
                  <a:pt x="1739930" y="0"/>
                </a:moveTo>
                <a:lnTo>
                  <a:pt x="0" y="0"/>
                </a:lnTo>
                <a:lnTo>
                  <a:pt x="0" y="1263625"/>
                </a:lnTo>
                <a:lnTo>
                  <a:pt x="1739930" y="1263625"/>
                </a:lnTo>
                <a:lnTo>
                  <a:pt x="173993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9558813" y="4505262"/>
            <a:ext cx="2282412" cy="1018526"/>
          </a:xfrm>
          <a:custGeom>
            <a:avLst/>
            <a:gdLst/>
            <a:ahLst/>
            <a:cxnLst/>
            <a:rect r="r" b="b" t="t" l="l"/>
            <a:pathLst>
              <a:path h="1018526" w="2282412">
                <a:moveTo>
                  <a:pt x="0" y="0"/>
                </a:moveTo>
                <a:lnTo>
                  <a:pt x="2282412" y="0"/>
                </a:lnTo>
                <a:lnTo>
                  <a:pt x="2282412" y="1018526"/>
                </a:lnTo>
                <a:lnTo>
                  <a:pt x="0" y="1018526"/>
                </a:lnTo>
                <a:lnTo>
                  <a:pt x="0" y="0"/>
                </a:lnTo>
                <a:close/>
              </a:path>
            </a:pathLst>
          </a:custGeom>
          <a:blipFill>
            <a:blip r:embed="rId19"/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14140473" y="3268938"/>
            <a:ext cx="3192609" cy="1863685"/>
          </a:xfrm>
          <a:custGeom>
            <a:avLst/>
            <a:gdLst/>
            <a:ahLst/>
            <a:cxnLst/>
            <a:rect r="r" b="b" t="t" l="l"/>
            <a:pathLst>
              <a:path h="1863685" w="3192609">
                <a:moveTo>
                  <a:pt x="0" y="0"/>
                </a:moveTo>
                <a:lnTo>
                  <a:pt x="3192609" y="0"/>
                </a:lnTo>
                <a:lnTo>
                  <a:pt x="3192609" y="1863685"/>
                </a:lnTo>
                <a:lnTo>
                  <a:pt x="0" y="1863685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16674054" y="3208440"/>
            <a:ext cx="2471393" cy="1794849"/>
          </a:xfrm>
          <a:custGeom>
            <a:avLst/>
            <a:gdLst/>
            <a:ahLst/>
            <a:cxnLst/>
            <a:rect r="r" b="b" t="t" l="l"/>
            <a:pathLst>
              <a:path h="1794849" w="2471393">
                <a:moveTo>
                  <a:pt x="0" y="0"/>
                </a:moveTo>
                <a:lnTo>
                  <a:pt x="2471393" y="0"/>
                </a:lnTo>
                <a:lnTo>
                  <a:pt x="2471393" y="1794849"/>
                </a:lnTo>
                <a:lnTo>
                  <a:pt x="0" y="1794849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true" flipV="false" rot="0">
            <a:off x="12692479" y="3708247"/>
            <a:ext cx="2012591" cy="1461644"/>
          </a:xfrm>
          <a:custGeom>
            <a:avLst/>
            <a:gdLst/>
            <a:ahLst/>
            <a:cxnLst/>
            <a:rect r="r" b="b" t="t" l="l"/>
            <a:pathLst>
              <a:path h="1461644" w="2012591">
                <a:moveTo>
                  <a:pt x="2012591" y="0"/>
                </a:moveTo>
                <a:lnTo>
                  <a:pt x="0" y="0"/>
                </a:lnTo>
                <a:lnTo>
                  <a:pt x="0" y="1461645"/>
                </a:lnTo>
                <a:lnTo>
                  <a:pt x="2012591" y="1461645"/>
                </a:lnTo>
                <a:lnTo>
                  <a:pt x="2012591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8018038" y="3807257"/>
            <a:ext cx="4517183" cy="5442389"/>
          </a:xfrm>
          <a:custGeom>
            <a:avLst/>
            <a:gdLst/>
            <a:ahLst/>
            <a:cxnLst/>
            <a:rect r="r" b="b" t="t" l="l"/>
            <a:pathLst>
              <a:path h="5442389" w="4517183">
                <a:moveTo>
                  <a:pt x="0" y="0"/>
                </a:moveTo>
                <a:lnTo>
                  <a:pt x="4517183" y="0"/>
                </a:lnTo>
                <a:lnTo>
                  <a:pt x="4517183" y="5442389"/>
                </a:lnTo>
                <a:lnTo>
                  <a:pt x="0" y="5442389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 l="0" t="0" r="0" b="0"/>
            </a:stretch>
          </a:blipFill>
        </p:spPr>
      </p:sp>
      <p:pic>
        <p:nvPicPr>
          <p:cNvPr name="Picture 17" id="17"/>
          <p:cNvPicPr>
            <a:picLocks noChangeAspect="true"/>
          </p:cNvPicPr>
          <p:nvPr/>
        </p:nvPicPr>
        <p:blipFill>
          <a:blip r:embed="rId24"/>
          <a:srcRect l="0" t="0" r="0" b="0"/>
          <a:stretch>
            <a:fillRect/>
          </a:stretch>
        </p:blipFill>
        <p:spPr>
          <a:xfrm flipH="false" flipV="false" rot="0">
            <a:off x="-619973" y="0"/>
            <a:ext cx="21481415" cy="12244406"/>
          </a:xfrm>
          <a:prstGeom prst="rect">
            <a:avLst/>
          </a:prstGeom>
        </p:spPr>
      </p:pic>
    </p:spTree>
  </p:cSld>
  <p:clrMapOvr>
    <a:masterClrMapping/>
  </p:clrMapOvr>
</p:sld>
</file>

<file path=ppt/slides/slide5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C4ED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false" rot="0">
            <a:off x="11956532" y="1684101"/>
            <a:ext cx="5133073" cy="3169673"/>
          </a:xfrm>
          <a:custGeom>
            <a:avLst/>
            <a:gdLst/>
            <a:ahLst/>
            <a:cxnLst/>
            <a:rect r="r" b="b" t="t" l="l"/>
            <a:pathLst>
              <a:path h="3169673" w="5133073">
                <a:moveTo>
                  <a:pt x="5133073" y="0"/>
                </a:moveTo>
                <a:lnTo>
                  <a:pt x="0" y="0"/>
                </a:lnTo>
                <a:lnTo>
                  <a:pt x="0" y="3169673"/>
                </a:lnTo>
                <a:lnTo>
                  <a:pt x="5133073" y="3169673"/>
                </a:lnTo>
                <a:lnTo>
                  <a:pt x="5133073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0" y="4725420"/>
            <a:ext cx="18288000" cy="5561580"/>
          </a:xfrm>
          <a:custGeom>
            <a:avLst/>
            <a:gdLst/>
            <a:ahLst/>
            <a:cxnLst/>
            <a:rect r="r" b="b" t="t" l="l"/>
            <a:pathLst>
              <a:path h="5561580" w="18288000">
                <a:moveTo>
                  <a:pt x="0" y="0"/>
                </a:moveTo>
                <a:lnTo>
                  <a:pt x="18288000" y="0"/>
                </a:lnTo>
                <a:lnTo>
                  <a:pt x="18288000" y="5561580"/>
                </a:lnTo>
                <a:lnTo>
                  <a:pt x="0" y="556158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-138399" r="0" b="-90427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810561" y="498313"/>
            <a:ext cx="7529016" cy="4649168"/>
          </a:xfrm>
          <a:custGeom>
            <a:avLst/>
            <a:gdLst/>
            <a:ahLst/>
            <a:cxnLst/>
            <a:rect r="r" b="b" t="t" l="l"/>
            <a:pathLst>
              <a:path h="4649168" w="7529016">
                <a:moveTo>
                  <a:pt x="0" y="0"/>
                </a:moveTo>
                <a:lnTo>
                  <a:pt x="7529016" y="0"/>
                </a:lnTo>
                <a:lnTo>
                  <a:pt x="7529016" y="4649168"/>
                </a:lnTo>
                <a:lnTo>
                  <a:pt x="0" y="464916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true" flipV="false" rot="0">
            <a:off x="8018038" y="2822897"/>
            <a:ext cx="4903235" cy="1746778"/>
          </a:xfrm>
          <a:custGeom>
            <a:avLst/>
            <a:gdLst/>
            <a:ahLst/>
            <a:cxnLst/>
            <a:rect r="r" b="b" t="t" l="l"/>
            <a:pathLst>
              <a:path h="1746778" w="4903235">
                <a:moveTo>
                  <a:pt x="4903235" y="0"/>
                </a:moveTo>
                <a:lnTo>
                  <a:pt x="0" y="0"/>
                </a:lnTo>
                <a:lnTo>
                  <a:pt x="0" y="1746778"/>
                </a:lnTo>
                <a:lnTo>
                  <a:pt x="4903235" y="1746778"/>
                </a:lnTo>
                <a:lnTo>
                  <a:pt x="4903235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8157736" y="707526"/>
            <a:ext cx="2542283" cy="1086248"/>
          </a:xfrm>
          <a:custGeom>
            <a:avLst/>
            <a:gdLst/>
            <a:ahLst/>
            <a:cxnLst/>
            <a:rect r="r" b="b" t="t" l="l"/>
            <a:pathLst>
              <a:path h="1086248" w="2542283">
                <a:moveTo>
                  <a:pt x="0" y="0"/>
                </a:moveTo>
                <a:lnTo>
                  <a:pt x="2542283" y="0"/>
                </a:lnTo>
                <a:lnTo>
                  <a:pt x="2542283" y="1086249"/>
                </a:lnTo>
                <a:lnTo>
                  <a:pt x="0" y="108624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5348622" y="1684101"/>
            <a:ext cx="1615807" cy="1005840"/>
          </a:xfrm>
          <a:custGeom>
            <a:avLst/>
            <a:gdLst/>
            <a:ahLst/>
            <a:cxnLst/>
            <a:rect r="r" b="b" t="t" l="l"/>
            <a:pathLst>
              <a:path h="1005840" w="1615807">
                <a:moveTo>
                  <a:pt x="0" y="0"/>
                </a:moveTo>
                <a:lnTo>
                  <a:pt x="1615807" y="0"/>
                </a:lnTo>
                <a:lnTo>
                  <a:pt x="1615807" y="1005840"/>
                </a:lnTo>
                <a:lnTo>
                  <a:pt x="0" y="100584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0" y="3627418"/>
            <a:ext cx="18288000" cy="1387107"/>
          </a:xfrm>
          <a:custGeom>
            <a:avLst/>
            <a:gdLst/>
            <a:ahLst/>
            <a:cxnLst/>
            <a:rect r="r" b="b" t="t" l="l"/>
            <a:pathLst>
              <a:path h="1387107" w="18288000">
                <a:moveTo>
                  <a:pt x="0" y="0"/>
                </a:moveTo>
                <a:lnTo>
                  <a:pt x="18288000" y="0"/>
                </a:lnTo>
                <a:lnTo>
                  <a:pt x="18288000" y="1387107"/>
                </a:lnTo>
                <a:lnTo>
                  <a:pt x="0" y="1387107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-35962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-10800000">
            <a:off x="0" y="4439070"/>
            <a:ext cx="18288000" cy="1387107"/>
          </a:xfrm>
          <a:custGeom>
            <a:avLst/>
            <a:gdLst/>
            <a:ahLst/>
            <a:cxnLst/>
            <a:rect r="r" b="b" t="t" l="l"/>
            <a:pathLst>
              <a:path h="1387107" w="18288000">
                <a:moveTo>
                  <a:pt x="0" y="0"/>
                </a:moveTo>
                <a:lnTo>
                  <a:pt x="18288000" y="0"/>
                </a:lnTo>
                <a:lnTo>
                  <a:pt x="18288000" y="1387107"/>
                </a:lnTo>
                <a:lnTo>
                  <a:pt x="0" y="1387107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-35962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-8951" y="303160"/>
            <a:ext cx="2573175" cy="1529870"/>
          </a:xfrm>
          <a:custGeom>
            <a:avLst/>
            <a:gdLst/>
            <a:ahLst/>
            <a:cxnLst/>
            <a:rect r="r" b="b" t="t" l="l"/>
            <a:pathLst>
              <a:path h="1529870" w="2573175">
                <a:moveTo>
                  <a:pt x="0" y="0"/>
                </a:moveTo>
                <a:lnTo>
                  <a:pt x="2573175" y="0"/>
                </a:lnTo>
                <a:lnTo>
                  <a:pt x="2573175" y="1529870"/>
                </a:lnTo>
                <a:lnTo>
                  <a:pt x="0" y="1529870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true" flipV="false" rot="0">
            <a:off x="11470820" y="3807257"/>
            <a:ext cx="1739931" cy="1263625"/>
          </a:xfrm>
          <a:custGeom>
            <a:avLst/>
            <a:gdLst/>
            <a:ahLst/>
            <a:cxnLst/>
            <a:rect r="r" b="b" t="t" l="l"/>
            <a:pathLst>
              <a:path h="1263625" w="1739931">
                <a:moveTo>
                  <a:pt x="1739930" y="0"/>
                </a:moveTo>
                <a:lnTo>
                  <a:pt x="0" y="0"/>
                </a:lnTo>
                <a:lnTo>
                  <a:pt x="0" y="1263625"/>
                </a:lnTo>
                <a:lnTo>
                  <a:pt x="1739930" y="1263625"/>
                </a:lnTo>
                <a:lnTo>
                  <a:pt x="173993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9558813" y="4505262"/>
            <a:ext cx="2282412" cy="1018526"/>
          </a:xfrm>
          <a:custGeom>
            <a:avLst/>
            <a:gdLst/>
            <a:ahLst/>
            <a:cxnLst/>
            <a:rect r="r" b="b" t="t" l="l"/>
            <a:pathLst>
              <a:path h="1018526" w="2282412">
                <a:moveTo>
                  <a:pt x="0" y="0"/>
                </a:moveTo>
                <a:lnTo>
                  <a:pt x="2282412" y="0"/>
                </a:lnTo>
                <a:lnTo>
                  <a:pt x="2282412" y="1018526"/>
                </a:lnTo>
                <a:lnTo>
                  <a:pt x="0" y="1018526"/>
                </a:lnTo>
                <a:lnTo>
                  <a:pt x="0" y="0"/>
                </a:lnTo>
                <a:close/>
              </a:path>
            </a:pathLst>
          </a:custGeom>
          <a:blipFill>
            <a:blip r:embed="rId19"/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14140473" y="3268938"/>
            <a:ext cx="3192609" cy="1863685"/>
          </a:xfrm>
          <a:custGeom>
            <a:avLst/>
            <a:gdLst/>
            <a:ahLst/>
            <a:cxnLst/>
            <a:rect r="r" b="b" t="t" l="l"/>
            <a:pathLst>
              <a:path h="1863685" w="3192609">
                <a:moveTo>
                  <a:pt x="0" y="0"/>
                </a:moveTo>
                <a:lnTo>
                  <a:pt x="3192609" y="0"/>
                </a:lnTo>
                <a:lnTo>
                  <a:pt x="3192609" y="1863685"/>
                </a:lnTo>
                <a:lnTo>
                  <a:pt x="0" y="1863685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16674054" y="3208440"/>
            <a:ext cx="2471393" cy="1794849"/>
          </a:xfrm>
          <a:custGeom>
            <a:avLst/>
            <a:gdLst/>
            <a:ahLst/>
            <a:cxnLst/>
            <a:rect r="r" b="b" t="t" l="l"/>
            <a:pathLst>
              <a:path h="1794849" w="2471393">
                <a:moveTo>
                  <a:pt x="0" y="0"/>
                </a:moveTo>
                <a:lnTo>
                  <a:pt x="2471393" y="0"/>
                </a:lnTo>
                <a:lnTo>
                  <a:pt x="2471393" y="1794849"/>
                </a:lnTo>
                <a:lnTo>
                  <a:pt x="0" y="1794849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true" flipV="false" rot="0">
            <a:off x="12692479" y="3708247"/>
            <a:ext cx="2012591" cy="1461644"/>
          </a:xfrm>
          <a:custGeom>
            <a:avLst/>
            <a:gdLst/>
            <a:ahLst/>
            <a:cxnLst/>
            <a:rect r="r" b="b" t="t" l="l"/>
            <a:pathLst>
              <a:path h="1461644" w="2012591">
                <a:moveTo>
                  <a:pt x="2012591" y="0"/>
                </a:moveTo>
                <a:lnTo>
                  <a:pt x="0" y="0"/>
                </a:lnTo>
                <a:lnTo>
                  <a:pt x="0" y="1461645"/>
                </a:lnTo>
                <a:lnTo>
                  <a:pt x="2012591" y="1461645"/>
                </a:lnTo>
                <a:lnTo>
                  <a:pt x="2012591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13897934" y="3627418"/>
            <a:ext cx="4517183" cy="5442389"/>
          </a:xfrm>
          <a:custGeom>
            <a:avLst/>
            <a:gdLst/>
            <a:ahLst/>
            <a:cxnLst/>
            <a:rect r="r" b="b" t="t" l="l"/>
            <a:pathLst>
              <a:path h="5442389" w="4517183">
                <a:moveTo>
                  <a:pt x="0" y="0"/>
                </a:moveTo>
                <a:lnTo>
                  <a:pt x="4517183" y="0"/>
                </a:lnTo>
                <a:lnTo>
                  <a:pt x="4517183" y="5442389"/>
                </a:lnTo>
                <a:lnTo>
                  <a:pt x="0" y="5442389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 l="0" t="0" r="0" b="0"/>
            </a:stretch>
          </a:blipFill>
        </p:spPr>
      </p:sp>
      <p:pic>
        <p:nvPicPr>
          <p:cNvPr name="Picture 17" id="17"/>
          <p:cNvPicPr>
            <a:picLocks noChangeAspect="true"/>
          </p:cNvPicPr>
          <p:nvPr/>
        </p:nvPicPr>
        <p:blipFill>
          <a:blip r:embed="rId24"/>
          <a:srcRect l="0" t="0" r="0" b="0"/>
          <a:stretch>
            <a:fillRect/>
          </a:stretch>
        </p:blipFill>
        <p:spPr>
          <a:xfrm flipH="false" flipV="false" rot="0">
            <a:off x="99516" y="2381110"/>
            <a:ext cx="16057009" cy="9152495"/>
          </a:xfrm>
          <a:prstGeom prst="rect">
            <a:avLst/>
          </a:prstGeom>
        </p:spPr>
      </p:pic>
    </p:spTree>
  </p:cSld>
  <p:clrMapOvr>
    <a:masterClrMapping/>
  </p:clrMapOvr>
</p:sld>
</file>

<file path=ppt/slides/slide5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C4ED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false" rot="0">
            <a:off x="11956532" y="1684101"/>
            <a:ext cx="5133073" cy="3169673"/>
          </a:xfrm>
          <a:custGeom>
            <a:avLst/>
            <a:gdLst/>
            <a:ahLst/>
            <a:cxnLst/>
            <a:rect r="r" b="b" t="t" l="l"/>
            <a:pathLst>
              <a:path h="3169673" w="5133073">
                <a:moveTo>
                  <a:pt x="5133073" y="0"/>
                </a:moveTo>
                <a:lnTo>
                  <a:pt x="0" y="0"/>
                </a:lnTo>
                <a:lnTo>
                  <a:pt x="0" y="3169673"/>
                </a:lnTo>
                <a:lnTo>
                  <a:pt x="5133073" y="3169673"/>
                </a:lnTo>
                <a:lnTo>
                  <a:pt x="5133073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0" y="4725420"/>
            <a:ext cx="18288000" cy="5561580"/>
          </a:xfrm>
          <a:custGeom>
            <a:avLst/>
            <a:gdLst/>
            <a:ahLst/>
            <a:cxnLst/>
            <a:rect r="r" b="b" t="t" l="l"/>
            <a:pathLst>
              <a:path h="5561580" w="18288000">
                <a:moveTo>
                  <a:pt x="0" y="0"/>
                </a:moveTo>
                <a:lnTo>
                  <a:pt x="18288000" y="0"/>
                </a:lnTo>
                <a:lnTo>
                  <a:pt x="18288000" y="5561580"/>
                </a:lnTo>
                <a:lnTo>
                  <a:pt x="0" y="556158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-138399" r="0" b="-90427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2398305" y="8454724"/>
            <a:ext cx="1578289" cy="1901553"/>
          </a:xfrm>
          <a:custGeom>
            <a:avLst/>
            <a:gdLst/>
            <a:ahLst/>
            <a:cxnLst/>
            <a:rect r="r" b="b" t="t" l="l"/>
            <a:pathLst>
              <a:path h="1901553" w="1578289">
                <a:moveTo>
                  <a:pt x="0" y="0"/>
                </a:moveTo>
                <a:lnTo>
                  <a:pt x="1578290" y="0"/>
                </a:lnTo>
                <a:lnTo>
                  <a:pt x="1578290" y="1901553"/>
                </a:lnTo>
                <a:lnTo>
                  <a:pt x="0" y="190155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443167" y="8385696"/>
            <a:ext cx="1607829" cy="1937144"/>
          </a:xfrm>
          <a:custGeom>
            <a:avLst/>
            <a:gdLst/>
            <a:ahLst/>
            <a:cxnLst/>
            <a:rect r="r" b="b" t="t" l="l"/>
            <a:pathLst>
              <a:path h="1937144" w="1607829">
                <a:moveTo>
                  <a:pt x="0" y="0"/>
                </a:moveTo>
                <a:lnTo>
                  <a:pt x="1607829" y="0"/>
                </a:lnTo>
                <a:lnTo>
                  <a:pt x="1607829" y="1937144"/>
                </a:lnTo>
                <a:lnTo>
                  <a:pt x="0" y="1937144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810561" y="498313"/>
            <a:ext cx="7529016" cy="4649168"/>
          </a:xfrm>
          <a:custGeom>
            <a:avLst/>
            <a:gdLst/>
            <a:ahLst/>
            <a:cxnLst/>
            <a:rect r="r" b="b" t="t" l="l"/>
            <a:pathLst>
              <a:path h="4649168" w="7529016">
                <a:moveTo>
                  <a:pt x="0" y="0"/>
                </a:moveTo>
                <a:lnTo>
                  <a:pt x="7529016" y="0"/>
                </a:lnTo>
                <a:lnTo>
                  <a:pt x="7529016" y="4649168"/>
                </a:lnTo>
                <a:lnTo>
                  <a:pt x="0" y="464916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true" flipV="false" rot="0">
            <a:off x="8018038" y="2822897"/>
            <a:ext cx="4903235" cy="1746778"/>
          </a:xfrm>
          <a:custGeom>
            <a:avLst/>
            <a:gdLst/>
            <a:ahLst/>
            <a:cxnLst/>
            <a:rect r="r" b="b" t="t" l="l"/>
            <a:pathLst>
              <a:path h="1746778" w="4903235">
                <a:moveTo>
                  <a:pt x="4903235" y="0"/>
                </a:moveTo>
                <a:lnTo>
                  <a:pt x="0" y="0"/>
                </a:lnTo>
                <a:lnTo>
                  <a:pt x="0" y="1746778"/>
                </a:lnTo>
                <a:lnTo>
                  <a:pt x="4903235" y="1746778"/>
                </a:lnTo>
                <a:lnTo>
                  <a:pt x="4903235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8157736" y="707526"/>
            <a:ext cx="2542283" cy="1086248"/>
          </a:xfrm>
          <a:custGeom>
            <a:avLst/>
            <a:gdLst/>
            <a:ahLst/>
            <a:cxnLst/>
            <a:rect r="r" b="b" t="t" l="l"/>
            <a:pathLst>
              <a:path h="1086248" w="2542283">
                <a:moveTo>
                  <a:pt x="0" y="0"/>
                </a:moveTo>
                <a:lnTo>
                  <a:pt x="2542283" y="0"/>
                </a:lnTo>
                <a:lnTo>
                  <a:pt x="2542283" y="1086249"/>
                </a:lnTo>
                <a:lnTo>
                  <a:pt x="0" y="1086249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5348622" y="1684101"/>
            <a:ext cx="1615807" cy="1005840"/>
          </a:xfrm>
          <a:custGeom>
            <a:avLst/>
            <a:gdLst/>
            <a:ahLst/>
            <a:cxnLst/>
            <a:rect r="r" b="b" t="t" l="l"/>
            <a:pathLst>
              <a:path h="1005840" w="1615807">
                <a:moveTo>
                  <a:pt x="0" y="0"/>
                </a:moveTo>
                <a:lnTo>
                  <a:pt x="1615807" y="0"/>
                </a:lnTo>
                <a:lnTo>
                  <a:pt x="1615807" y="1005840"/>
                </a:lnTo>
                <a:lnTo>
                  <a:pt x="0" y="1005840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0" y="3627418"/>
            <a:ext cx="18288000" cy="1387107"/>
          </a:xfrm>
          <a:custGeom>
            <a:avLst/>
            <a:gdLst/>
            <a:ahLst/>
            <a:cxnLst/>
            <a:rect r="r" b="b" t="t" l="l"/>
            <a:pathLst>
              <a:path h="1387107" w="18288000">
                <a:moveTo>
                  <a:pt x="0" y="0"/>
                </a:moveTo>
                <a:lnTo>
                  <a:pt x="18288000" y="0"/>
                </a:lnTo>
                <a:lnTo>
                  <a:pt x="18288000" y="1387107"/>
                </a:lnTo>
                <a:lnTo>
                  <a:pt x="0" y="1387107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l="0" t="0" r="0" b="-35962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-10800000">
            <a:off x="0" y="4439070"/>
            <a:ext cx="18288000" cy="1387107"/>
          </a:xfrm>
          <a:custGeom>
            <a:avLst/>
            <a:gdLst/>
            <a:ahLst/>
            <a:cxnLst/>
            <a:rect r="r" b="b" t="t" l="l"/>
            <a:pathLst>
              <a:path h="1387107" w="18288000">
                <a:moveTo>
                  <a:pt x="0" y="0"/>
                </a:moveTo>
                <a:lnTo>
                  <a:pt x="18288000" y="0"/>
                </a:lnTo>
                <a:lnTo>
                  <a:pt x="18288000" y="1387107"/>
                </a:lnTo>
                <a:lnTo>
                  <a:pt x="0" y="1387107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0" t="0" r="0" b="-35962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-8951" y="303160"/>
            <a:ext cx="2573175" cy="1529870"/>
          </a:xfrm>
          <a:custGeom>
            <a:avLst/>
            <a:gdLst/>
            <a:ahLst/>
            <a:cxnLst/>
            <a:rect r="r" b="b" t="t" l="l"/>
            <a:pathLst>
              <a:path h="1529870" w="2573175">
                <a:moveTo>
                  <a:pt x="0" y="0"/>
                </a:moveTo>
                <a:lnTo>
                  <a:pt x="2573175" y="0"/>
                </a:lnTo>
                <a:lnTo>
                  <a:pt x="2573175" y="1529870"/>
                </a:lnTo>
                <a:lnTo>
                  <a:pt x="0" y="1529870"/>
                </a:lnTo>
                <a:lnTo>
                  <a:pt x="0" y="0"/>
                </a:lnTo>
                <a:close/>
              </a:path>
            </a:pathLst>
          </a:custGeom>
          <a:blipFill>
            <a:blip r:embed="rId19"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true" flipV="false" rot="0">
            <a:off x="11470820" y="3807257"/>
            <a:ext cx="1739931" cy="1263625"/>
          </a:xfrm>
          <a:custGeom>
            <a:avLst/>
            <a:gdLst/>
            <a:ahLst/>
            <a:cxnLst/>
            <a:rect r="r" b="b" t="t" l="l"/>
            <a:pathLst>
              <a:path h="1263625" w="1739931">
                <a:moveTo>
                  <a:pt x="1739930" y="0"/>
                </a:moveTo>
                <a:lnTo>
                  <a:pt x="0" y="0"/>
                </a:lnTo>
                <a:lnTo>
                  <a:pt x="0" y="1263625"/>
                </a:lnTo>
                <a:lnTo>
                  <a:pt x="1739930" y="1263625"/>
                </a:lnTo>
                <a:lnTo>
                  <a:pt x="1739930" y="0"/>
                </a:lnTo>
                <a:close/>
              </a:path>
            </a:pathLst>
          </a:custGeom>
          <a:blipFill>
            <a:blip r:embed="rId21">
              <a:extLst>
                <a:ext uri="{96DAC541-7B7A-43D3-8B79-37D633B846F1}">
                  <asvg:svgBlip xmlns:asvg="http://schemas.microsoft.com/office/drawing/2016/SVG/main" r:embed="rId2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9558813" y="4505262"/>
            <a:ext cx="2282412" cy="1018526"/>
          </a:xfrm>
          <a:custGeom>
            <a:avLst/>
            <a:gdLst/>
            <a:ahLst/>
            <a:cxnLst/>
            <a:rect r="r" b="b" t="t" l="l"/>
            <a:pathLst>
              <a:path h="1018526" w="2282412">
                <a:moveTo>
                  <a:pt x="0" y="0"/>
                </a:moveTo>
                <a:lnTo>
                  <a:pt x="2282412" y="0"/>
                </a:lnTo>
                <a:lnTo>
                  <a:pt x="2282412" y="1018526"/>
                </a:lnTo>
                <a:lnTo>
                  <a:pt x="0" y="1018526"/>
                </a:lnTo>
                <a:lnTo>
                  <a:pt x="0" y="0"/>
                </a:lnTo>
                <a:close/>
              </a:path>
            </a:pathLst>
          </a:custGeom>
          <a:blipFill>
            <a:blip r:embed="rId23"/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14140473" y="3268938"/>
            <a:ext cx="3192609" cy="1863685"/>
          </a:xfrm>
          <a:custGeom>
            <a:avLst/>
            <a:gdLst/>
            <a:ahLst/>
            <a:cxnLst/>
            <a:rect r="r" b="b" t="t" l="l"/>
            <a:pathLst>
              <a:path h="1863685" w="3192609">
                <a:moveTo>
                  <a:pt x="0" y="0"/>
                </a:moveTo>
                <a:lnTo>
                  <a:pt x="3192609" y="0"/>
                </a:lnTo>
                <a:lnTo>
                  <a:pt x="3192609" y="1863685"/>
                </a:lnTo>
                <a:lnTo>
                  <a:pt x="0" y="1863685"/>
                </a:lnTo>
                <a:lnTo>
                  <a:pt x="0" y="0"/>
                </a:lnTo>
                <a:close/>
              </a:path>
            </a:pathLst>
          </a:custGeom>
          <a:blipFill>
            <a:blip r:embed="rId24">
              <a:extLst>
                <a:ext uri="{96DAC541-7B7A-43D3-8B79-37D633B846F1}">
                  <asvg:svgBlip xmlns:asvg="http://schemas.microsoft.com/office/drawing/2016/SVG/main" r:embed="rId2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16674054" y="3208440"/>
            <a:ext cx="2471393" cy="1794849"/>
          </a:xfrm>
          <a:custGeom>
            <a:avLst/>
            <a:gdLst/>
            <a:ahLst/>
            <a:cxnLst/>
            <a:rect r="r" b="b" t="t" l="l"/>
            <a:pathLst>
              <a:path h="1794849" w="2471393">
                <a:moveTo>
                  <a:pt x="0" y="0"/>
                </a:moveTo>
                <a:lnTo>
                  <a:pt x="2471393" y="0"/>
                </a:lnTo>
                <a:lnTo>
                  <a:pt x="2471393" y="1794849"/>
                </a:lnTo>
                <a:lnTo>
                  <a:pt x="0" y="1794849"/>
                </a:lnTo>
                <a:lnTo>
                  <a:pt x="0" y="0"/>
                </a:lnTo>
                <a:close/>
              </a:path>
            </a:pathLst>
          </a:custGeom>
          <a:blipFill>
            <a:blip r:embed="rId21">
              <a:extLst>
                <a:ext uri="{96DAC541-7B7A-43D3-8B79-37D633B846F1}">
                  <asvg:svgBlip xmlns:asvg="http://schemas.microsoft.com/office/drawing/2016/SVG/main" r:embed="rId2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true" flipV="false" rot="0">
            <a:off x="12692479" y="3708247"/>
            <a:ext cx="2012591" cy="1461644"/>
          </a:xfrm>
          <a:custGeom>
            <a:avLst/>
            <a:gdLst/>
            <a:ahLst/>
            <a:cxnLst/>
            <a:rect r="r" b="b" t="t" l="l"/>
            <a:pathLst>
              <a:path h="1461644" w="2012591">
                <a:moveTo>
                  <a:pt x="2012591" y="0"/>
                </a:moveTo>
                <a:lnTo>
                  <a:pt x="0" y="0"/>
                </a:lnTo>
                <a:lnTo>
                  <a:pt x="0" y="1461645"/>
                </a:lnTo>
                <a:lnTo>
                  <a:pt x="2012591" y="1461645"/>
                </a:lnTo>
                <a:lnTo>
                  <a:pt x="2012591" y="0"/>
                </a:lnTo>
                <a:close/>
              </a:path>
            </a:pathLst>
          </a:custGeom>
          <a:blipFill>
            <a:blip r:embed="rId21">
              <a:extLst>
                <a:ext uri="{96DAC541-7B7A-43D3-8B79-37D633B846F1}">
                  <asvg:svgBlip xmlns:asvg="http://schemas.microsoft.com/office/drawing/2016/SVG/main" r:embed="rId22"/>
                </a:ext>
              </a:extLst>
            </a:blip>
            <a:stretch>
              <a:fillRect l="0" t="0" r="0" b="0"/>
            </a:stretch>
          </a:blipFill>
        </p:spPr>
      </p:sp>
      <p:pic>
        <p:nvPicPr>
          <p:cNvPr name="Picture 18" id="18"/>
          <p:cNvPicPr>
            <a:picLocks noChangeAspect="true"/>
          </p:cNvPicPr>
          <p:nvPr/>
        </p:nvPicPr>
        <p:blipFill>
          <a:blip r:embed="rId26"/>
          <a:srcRect l="0" t="0" r="0" b="0"/>
          <a:stretch>
            <a:fillRect/>
          </a:stretch>
        </p:blipFill>
        <p:spPr>
          <a:xfrm flipH="false" flipV="false" rot="0">
            <a:off x="3976595" y="71895"/>
            <a:ext cx="9785067" cy="10465313"/>
          </a:xfrm>
          <a:prstGeom prst="rect">
            <a:avLst/>
          </a:prstGeom>
        </p:spPr>
      </p:pic>
      <p:sp>
        <p:nvSpPr>
          <p:cNvPr name="Freeform 19" id="19"/>
          <p:cNvSpPr/>
          <p:nvPr/>
        </p:nvSpPr>
        <p:spPr>
          <a:xfrm flipH="false" flipV="false" rot="0">
            <a:off x="4517690" y="8500553"/>
            <a:ext cx="1502212" cy="1809894"/>
          </a:xfrm>
          <a:custGeom>
            <a:avLst/>
            <a:gdLst/>
            <a:ahLst/>
            <a:cxnLst/>
            <a:rect r="r" b="b" t="t" l="l"/>
            <a:pathLst>
              <a:path h="1809894" w="1502212">
                <a:moveTo>
                  <a:pt x="0" y="0"/>
                </a:moveTo>
                <a:lnTo>
                  <a:pt x="1502213" y="0"/>
                </a:lnTo>
                <a:lnTo>
                  <a:pt x="1502213" y="1809895"/>
                </a:lnTo>
                <a:lnTo>
                  <a:pt x="0" y="1809895"/>
                </a:lnTo>
                <a:lnTo>
                  <a:pt x="0" y="0"/>
                </a:lnTo>
                <a:close/>
              </a:path>
            </a:pathLst>
          </a:custGeom>
          <a:blipFill>
            <a:blip r:embed="rId27">
              <a:extLst>
                <a:ext uri="{96DAC541-7B7A-43D3-8B79-37D633B846F1}">
                  <asvg:svgBlip xmlns:asvg="http://schemas.microsoft.com/office/drawing/2016/SVG/main" r:embed="rId28"/>
                </a:ext>
              </a:extLst>
            </a:blip>
            <a:stretch>
              <a:fillRect l="0" t="0" r="0" b="0"/>
            </a:stretch>
          </a:blipFill>
        </p:spPr>
      </p:sp>
      <p:pic>
        <p:nvPicPr>
          <p:cNvPr name="Picture 20" id="20"/>
          <p:cNvPicPr>
            <a:picLocks noChangeAspect="true"/>
          </p:cNvPicPr>
          <p:nvPr/>
        </p:nvPicPr>
        <p:blipFill>
          <a:blip r:embed="rId29"/>
          <a:srcRect l="0" t="0" r="0" b="0"/>
          <a:stretch>
            <a:fillRect/>
          </a:stretch>
        </p:blipFill>
        <p:spPr>
          <a:xfrm flipH="false" flipV="false" rot="0">
            <a:off x="52051" y="-390059"/>
            <a:ext cx="10809169" cy="10809169"/>
          </a:xfrm>
          <a:prstGeom prst="rect">
            <a:avLst/>
          </a:prstGeom>
        </p:spPr>
      </p:pic>
      <p:pic>
        <p:nvPicPr>
          <p:cNvPr name="Picture 21" id="21"/>
          <p:cNvPicPr>
            <a:picLocks noChangeAspect="true"/>
          </p:cNvPicPr>
          <p:nvPr/>
        </p:nvPicPr>
        <p:blipFill>
          <a:blip r:embed="rId29"/>
          <a:srcRect l="0" t="0" r="0" b="0"/>
          <a:stretch>
            <a:fillRect/>
          </a:stretch>
        </p:blipFill>
        <p:spPr>
          <a:xfrm flipH="false" flipV="false" rot="0">
            <a:off x="9118484" y="-100033"/>
            <a:ext cx="10809169" cy="10809169"/>
          </a:xfrm>
          <a:prstGeom prst="rect">
            <a:avLst/>
          </a:prstGeom>
        </p:spPr>
      </p:pic>
      <p:sp>
        <p:nvSpPr>
          <p:cNvPr name="Freeform 22" id="22"/>
          <p:cNvSpPr/>
          <p:nvPr/>
        </p:nvSpPr>
        <p:spPr>
          <a:xfrm flipH="false" flipV="false" rot="0">
            <a:off x="14486874" y="8170308"/>
            <a:ext cx="1578289" cy="1901553"/>
          </a:xfrm>
          <a:custGeom>
            <a:avLst/>
            <a:gdLst/>
            <a:ahLst/>
            <a:cxnLst/>
            <a:rect r="r" b="b" t="t" l="l"/>
            <a:pathLst>
              <a:path h="1901553" w="1578289">
                <a:moveTo>
                  <a:pt x="0" y="0"/>
                </a:moveTo>
                <a:lnTo>
                  <a:pt x="1578289" y="0"/>
                </a:lnTo>
                <a:lnTo>
                  <a:pt x="1578289" y="1901553"/>
                </a:lnTo>
                <a:lnTo>
                  <a:pt x="0" y="1901553"/>
                </a:lnTo>
                <a:lnTo>
                  <a:pt x="0" y="0"/>
                </a:lnTo>
                <a:close/>
              </a:path>
            </a:pathLst>
          </a:custGeom>
          <a:blipFill>
            <a:blip r:embed="rId30">
              <a:extLst>
                <a:ext uri="{96DAC541-7B7A-43D3-8B79-37D633B846F1}">
                  <asvg:svgBlip xmlns:asvg="http://schemas.microsoft.com/office/drawing/2016/SVG/main" r:embed="rId3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3" id="23"/>
          <p:cNvSpPr/>
          <p:nvPr/>
        </p:nvSpPr>
        <p:spPr>
          <a:xfrm flipH="false" flipV="false" rot="0">
            <a:off x="16257124" y="8170308"/>
            <a:ext cx="1674732" cy="2017749"/>
          </a:xfrm>
          <a:custGeom>
            <a:avLst/>
            <a:gdLst/>
            <a:ahLst/>
            <a:cxnLst/>
            <a:rect r="r" b="b" t="t" l="l"/>
            <a:pathLst>
              <a:path h="2017749" w="1674732">
                <a:moveTo>
                  <a:pt x="0" y="0"/>
                </a:moveTo>
                <a:lnTo>
                  <a:pt x="1674732" y="0"/>
                </a:lnTo>
                <a:lnTo>
                  <a:pt x="1674732" y="2017749"/>
                </a:lnTo>
                <a:lnTo>
                  <a:pt x="0" y="2017749"/>
                </a:lnTo>
                <a:lnTo>
                  <a:pt x="0" y="0"/>
                </a:lnTo>
                <a:close/>
              </a:path>
            </a:pathLst>
          </a:custGeom>
          <a:blipFill>
            <a:blip r:embed="rId32">
              <a:extLst>
                <a:ext uri="{96DAC541-7B7A-43D3-8B79-37D633B846F1}">
                  <asvg:svgBlip xmlns:asvg="http://schemas.microsoft.com/office/drawing/2016/SVG/main" r:embed="rId3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4" id="24"/>
          <p:cNvSpPr/>
          <p:nvPr/>
        </p:nvSpPr>
        <p:spPr>
          <a:xfrm flipH="false" flipV="false" rot="0">
            <a:off x="12629332" y="8087235"/>
            <a:ext cx="1663335" cy="2004018"/>
          </a:xfrm>
          <a:custGeom>
            <a:avLst/>
            <a:gdLst/>
            <a:ahLst/>
            <a:cxnLst/>
            <a:rect r="r" b="b" t="t" l="l"/>
            <a:pathLst>
              <a:path h="2004018" w="1663335">
                <a:moveTo>
                  <a:pt x="0" y="0"/>
                </a:moveTo>
                <a:lnTo>
                  <a:pt x="1663334" y="0"/>
                </a:lnTo>
                <a:lnTo>
                  <a:pt x="1663334" y="2004018"/>
                </a:lnTo>
                <a:lnTo>
                  <a:pt x="0" y="2004018"/>
                </a:lnTo>
                <a:lnTo>
                  <a:pt x="0" y="0"/>
                </a:lnTo>
                <a:close/>
              </a:path>
            </a:pathLst>
          </a:custGeom>
          <a:blipFill>
            <a:blip r:embed="rId34">
              <a:extLst>
                <a:ext uri="{96DAC541-7B7A-43D3-8B79-37D633B846F1}">
                  <asvg:svgBlip xmlns:asvg="http://schemas.microsoft.com/office/drawing/2016/SVG/main" r:embed="rId3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5" id="25"/>
          <p:cNvSpPr/>
          <p:nvPr/>
        </p:nvSpPr>
        <p:spPr>
          <a:xfrm flipH="false" flipV="false" rot="0">
            <a:off x="10349091" y="8189699"/>
            <a:ext cx="1607829" cy="1937144"/>
          </a:xfrm>
          <a:custGeom>
            <a:avLst/>
            <a:gdLst/>
            <a:ahLst/>
            <a:cxnLst/>
            <a:rect r="r" b="b" t="t" l="l"/>
            <a:pathLst>
              <a:path h="1937144" w="1607829">
                <a:moveTo>
                  <a:pt x="0" y="0"/>
                </a:moveTo>
                <a:lnTo>
                  <a:pt x="1607829" y="0"/>
                </a:lnTo>
                <a:lnTo>
                  <a:pt x="1607829" y="1937144"/>
                </a:lnTo>
                <a:lnTo>
                  <a:pt x="0" y="1937144"/>
                </a:lnTo>
                <a:lnTo>
                  <a:pt x="0" y="0"/>
                </a:lnTo>
                <a:close/>
              </a:path>
            </a:pathLst>
          </a:custGeom>
          <a:blipFill>
            <a:blip r:embed="rId36">
              <a:extLst>
                <a:ext uri="{96DAC541-7B7A-43D3-8B79-37D633B846F1}">
                  <asvg:svgBlip xmlns:asvg="http://schemas.microsoft.com/office/drawing/2016/SVG/main" r:embed="rId37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DAFnfid7ha4</dc:identifier>
  <dcterms:modified xsi:type="dcterms:W3CDTF">2011-08-01T06:04:30Z</dcterms:modified>
  <cp:revision>1</cp:revision>
  <dc:title>Nature Lake Theme Educational Presentation</dc:title>
</cp:coreProperties>
</file>