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slide+xml" PartName="/ppt/slides/slide43.xml"/>
  <Override ContentType="application/vnd.openxmlformats-officedocument.presentationml.slide+xml" PartName="/ppt/slides/slide44.xml"/>
  <Override ContentType="application/vnd.openxmlformats-officedocument.presentationml.slide+xml" PartName="/ppt/slides/slide45.xml"/>
  <Override ContentType="application/vnd.openxmlformats-officedocument.presentationml.slide+xml" PartName="/ppt/slides/slide46.xml"/>
  <Override ContentType="application/vnd.openxmlformats-officedocument.presentationml.slide+xml" PartName="/ppt/slides/slide47.xml"/>
  <Override ContentType="application/vnd.openxmlformats-officedocument.presentationml.slide+xml" PartName="/ppt/slides/slide4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5"/>
    <p:sldId id="257" r:id="rId16"/>
    <p:sldId id="258" r:id="rId17"/>
    <p:sldId id="259" r:id="rId18"/>
    <p:sldId id="260" r:id="rId19"/>
    <p:sldId id="261" r:id="rId20"/>
    <p:sldId id="262" r:id="rId21"/>
    <p:sldId id="263" r:id="rId22"/>
    <p:sldId id="264" r:id="rId23"/>
    <p:sldId id="265" r:id="rId24"/>
    <p:sldId id="266" r:id="rId25"/>
    <p:sldId id="267" r:id="rId26"/>
    <p:sldId id="268" r:id="rId27"/>
    <p:sldId id="269" r:id="rId28"/>
    <p:sldId id="270" r:id="rId29"/>
    <p:sldId id="271" r:id="rId30"/>
    <p:sldId id="272" r:id="rId31"/>
    <p:sldId id="273" r:id="rId32"/>
    <p:sldId id="274" r:id="rId33"/>
    <p:sldId id="275" r:id="rId34"/>
    <p:sldId id="276" r:id="rId35"/>
    <p:sldId id="277" r:id="rId36"/>
    <p:sldId id="278" r:id="rId37"/>
    <p:sldId id="279" r:id="rId38"/>
    <p:sldId id="280" r:id="rId39"/>
    <p:sldId id="281" r:id="rId40"/>
    <p:sldId id="282" r:id="rId41"/>
    <p:sldId id="283" r:id="rId42"/>
    <p:sldId id="284" r:id="rId43"/>
    <p:sldId id="285" r:id="rId44"/>
    <p:sldId id="286" r:id="rId45"/>
    <p:sldId id="287" r:id="rId46"/>
    <p:sldId id="288" r:id="rId47"/>
    <p:sldId id="289" r:id="rId48"/>
    <p:sldId id="290" r:id="rId49"/>
    <p:sldId id="291" r:id="rId50"/>
    <p:sldId id="292" r:id="rId51"/>
    <p:sldId id="293" r:id="rId52"/>
    <p:sldId id="294" r:id="rId53"/>
    <p:sldId id="295" r:id="rId54"/>
    <p:sldId id="296" r:id="rId55"/>
    <p:sldId id="297" r:id="rId56"/>
    <p:sldId id="298" r:id="rId57"/>
    <p:sldId id="299" r:id="rId58"/>
    <p:sldId id="300" r:id="rId59"/>
    <p:sldId id="301" r:id="rId60"/>
    <p:sldId id="302" r:id="rId61"/>
    <p:sldId id="303" r:id="rId62"/>
  </p:sldIdLst>
  <p:sldSz cx="18288000" cy="10287000"/>
  <p:notesSz cx="6858000" cy="9144000"/>
  <p:embeddedFontLst>
    <p:embeddedFont>
      <p:font typeface="Anonymous Pro" charset="1" panose="02060609030202000504"/>
      <p:regular r:id="rId6"/>
    </p:embeddedFont>
    <p:embeddedFont>
      <p:font typeface="Anonymous Pro Bold" charset="1" panose="02060809030202000504"/>
      <p:regular r:id="rId7"/>
    </p:embeddedFont>
    <p:embeddedFont>
      <p:font typeface="Anonymous Pro Italics" charset="1" panose="02060609030202000504"/>
      <p:regular r:id="rId8"/>
    </p:embeddedFont>
    <p:embeddedFont>
      <p:font typeface="Anonymous Pro Bold Italics" charset="1" panose="02060809030202000504"/>
      <p:regular r:id="rId9"/>
    </p:embeddedFont>
    <p:embeddedFont>
      <p:font typeface="Arimo" charset="1" panose="020B0604020202020204"/>
      <p:regular r:id="rId10"/>
    </p:embeddedFont>
    <p:embeddedFont>
      <p:font typeface="Arimo Bold" charset="1" panose="020B0704020202020204"/>
      <p:regular r:id="rId11"/>
    </p:embeddedFont>
    <p:embeddedFont>
      <p:font typeface="Arimo Italics" charset="1" panose="020B0604020202090204"/>
      <p:regular r:id="rId12"/>
    </p:embeddedFont>
    <p:embeddedFont>
      <p:font typeface="Arimo Bold Italics" charset="1" panose="020B0704020202090204"/>
      <p:regular r:id="rId13"/>
    </p:embeddedFont>
    <p:embeddedFont>
      <p:font typeface="HK Modular" charset="1" panose="0000080000000000000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slides/slide1.xml" Type="http://schemas.openxmlformats.org/officeDocument/2006/relationships/slide"/><Relationship Id="rId16" Target="slides/slide2.xml" Type="http://schemas.openxmlformats.org/officeDocument/2006/relationships/slide"/><Relationship Id="rId17" Target="slides/slide3.xml" Type="http://schemas.openxmlformats.org/officeDocument/2006/relationships/slide"/><Relationship Id="rId18" Target="slides/slide4.xml" Type="http://schemas.openxmlformats.org/officeDocument/2006/relationships/slide"/><Relationship Id="rId19" Target="slides/slide5.xml" Type="http://schemas.openxmlformats.org/officeDocument/2006/relationships/slide"/><Relationship Id="rId2" Target="presProps.xml" Type="http://schemas.openxmlformats.org/officeDocument/2006/relationships/presProps"/><Relationship Id="rId20" Target="slides/slide6.xml" Type="http://schemas.openxmlformats.org/officeDocument/2006/relationships/slide"/><Relationship Id="rId21" Target="slides/slide7.xml" Type="http://schemas.openxmlformats.org/officeDocument/2006/relationships/slide"/><Relationship Id="rId22" Target="slides/slide8.xml" Type="http://schemas.openxmlformats.org/officeDocument/2006/relationships/slide"/><Relationship Id="rId23" Target="slides/slide9.xml" Type="http://schemas.openxmlformats.org/officeDocument/2006/relationships/slide"/><Relationship Id="rId24" Target="slides/slide10.xml" Type="http://schemas.openxmlformats.org/officeDocument/2006/relationships/slide"/><Relationship Id="rId25" Target="slides/slide11.xml" Type="http://schemas.openxmlformats.org/officeDocument/2006/relationships/slide"/><Relationship Id="rId26" Target="slides/slide12.xml" Type="http://schemas.openxmlformats.org/officeDocument/2006/relationships/slide"/><Relationship Id="rId27" Target="slides/slide13.xml" Type="http://schemas.openxmlformats.org/officeDocument/2006/relationships/slide"/><Relationship Id="rId28" Target="slides/slide14.xml" Type="http://schemas.openxmlformats.org/officeDocument/2006/relationships/slide"/><Relationship Id="rId29" Target="slides/slide15.xml" Type="http://schemas.openxmlformats.org/officeDocument/2006/relationships/slide"/><Relationship Id="rId3" Target="viewProps.xml" Type="http://schemas.openxmlformats.org/officeDocument/2006/relationships/viewProps"/><Relationship Id="rId30" Target="slides/slide16.xml" Type="http://schemas.openxmlformats.org/officeDocument/2006/relationships/slide"/><Relationship Id="rId31" Target="slides/slide17.xml" Type="http://schemas.openxmlformats.org/officeDocument/2006/relationships/slide"/><Relationship Id="rId32" Target="slides/slide18.xml" Type="http://schemas.openxmlformats.org/officeDocument/2006/relationships/slide"/><Relationship Id="rId33" Target="slides/slide19.xml" Type="http://schemas.openxmlformats.org/officeDocument/2006/relationships/slide"/><Relationship Id="rId34" Target="slides/slide20.xml" Type="http://schemas.openxmlformats.org/officeDocument/2006/relationships/slide"/><Relationship Id="rId35" Target="slides/slide21.xml" Type="http://schemas.openxmlformats.org/officeDocument/2006/relationships/slide"/><Relationship Id="rId36" Target="slides/slide22.xml" Type="http://schemas.openxmlformats.org/officeDocument/2006/relationships/slide"/><Relationship Id="rId37" Target="slides/slide23.xml" Type="http://schemas.openxmlformats.org/officeDocument/2006/relationships/slide"/><Relationship Id="rId38" Target="slides/slide24.xml" Type="http://schemas.openxmlformats.org/officeDocument/2006/relationships/slide"/><Relationship Id="rId39" Target="slides/slide25.xml" Type="http://schemas.openxmlformats.org/officeDocument/2006/relationships/slide"/><Relationship Id="rId4" Target="theme/theme1.xml" Type="http://schemas.openxmlformats.org/officeDocument/2006/relationships/theme"/><Relationship Id="rId40" Target="slides/slide26.xml" Type="http://schemas.openxmlformats.org/officeDocument/2006/relationships/slide"/><Relationship Id="rId41" Target="slides/slide27.xml" Type="http://schemas.openxmlformats.org/officeDocument/2006/relationships/slide"/><Relationship Id="rId42" Target="slides/slide28.xml" Type="http://schemas.openxmlformats.org/officeDocument/2006/relationships/slide"/><Relationship Id="rId43" Target="slides/slide29.xml" Type="http://schemas.openxmlformats.org/officeDocument/2006/relationships/slide"/><Relationship Id="rId44" Target="slides/slide30.xml" Type="http://schemas.openxmlformats.org/officeDocument/2006/relationships/slide"/><Relationship Id="rId45" Target="slides/slide31.xml" Type="http://schemas.openxmlformats.org/officeDocument/2006/relationships/slide"/><Relationship Id="rId46" Target="slides/slide32.xml" Type="http://schemas.openxmlformats.org/officeDocument/2006/relationships/slide"/><Relationship Id="rId47" Target="slides/slide33.xml" Type="http://schemas.openxmlformats.org/officeDocument/2006/relationships/slide"/><Relationship Id="rId48" Target="slides/slide34.xml" Type="http://schemas.openxmlformats.org/officeDocument/2006/relationships/slide"/><Relationship Id="rId49" Target="slides/slide35.xml" Type="http://schemas.openxmlformats.org/officeDocument/2006/relationships/slide"/><Relationship Id="rId5" Target="tableStyles.xml" Type="http://schemas.openxmlformats.org/officeDocument/2006/relationships/tableStyles"/><Relationship Id="rId50" Target="slides/slide36.xml" Type="http://schemas.openxmlformats.org/officeDocument/2006/relationships/slide"/><Relationship Id="rId51" Target="slides/slide37.xml" Type="http://schemas.openxmlformats.org/officeDocument/2006/relationships/slide"/><Relationship Id="rId52" Target="slides/slide38.xml" Type="http://schemas.openxmlformats.org/officeDocument/2006/relationships/slide"/><Relationship Id="rId53" Target="slides/slide39.xml" Type="http://schemas.openxmlformats.org/officeDocument/2006/relationships/slide"/><Relationship Id="rId54" Target="slides/slide40.xml" Type="http://schemas.openxmlformats.org/officeDocument/2006/relationships/slide"/><Relationship Id="rId55" Target="slides/slide41.xml" Type="http://schemas.openxmlformats.org/officeDocument/2006/relationships/slide"/><Relationship Id="rId56" Target="slides/slide42.xml" Type="http://schemas.openxmlformats.org/officeDocument/2006/relationships/slide"/><Relationship Id="rId57" Target="slides/slide43.xml" Type="http://schemas.openxmlformats.org/officeDocument/2006/relationships/slide"/><Relationship Id="rId58" Target="slides/slide44.xml" Type="http://schemas.openxmlformats.org/officeDocument/2006/relationships/slide"/><Relationship Id="rId59" Target="slides/slide45.xml" Type="http://schemas.openxmlformats.org/officeDocument/2006/relationships/slide"/><Relationship Id="rId6" Target="fonts/font6.fntdata" Type="http://schemas.openxmlformats.org/officeDocument/2006/relationships/font"/><Relationship Id="rId60" Target="slides/slide46.xml" Type="http://schemas.openxmlformats.org/officeDocument/2006/relationships/slide"/><Relationship Id="rId61" Target="slides/slide47.xml" Type="http://schemas.openxmlformats.org/officeDocument/2006/relationships/slide"/><Relationship Id="rId62" Target="slides/slide48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19.png" Type="http://schemas.openxmlformats.org/officeDocument/2006/relationships/image"/><Relationship Id="rId5" Target="../media/image20.svg" Type="http://schemas.openxmlformats.org/officeDocument/2006/relationships/image"/><Relationship Id="rId6" Target="../media/image21.png" Type="http://schemas.openxmlformats.org/officeDocument/2006/relationships/image"/><Relationship Id="rId7" Target="../media/image22.sv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png" Type="http://schemas.openxmlformats.org/officeDocument/2006/relationships/image"/><Relationship Id="rId11" Target="../media/image30.png" Type="http://schemas.openxmlformats.org/officeDocument/2006/relationships/image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25.png" Type="http://schemas.openxmlformats.org/officeDocument/2006/relationships/image"/><Relationship Id="rId7" Target="../media/image26.png" Type="http://schemas.openxmlformats.org/officeDocument/2006/relationships/image"/><Relationship Id="rId8" Target="../media/image27.pn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png" Type="http://schemas.openxmlformats.org/officeDocument/2006/relationships/image"/><Relationship Id="rId11" Target="../media/image30.png" Type="http://schemas.openxmlformats.org/officeDocument/2006/relationships/image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28.png" Type="http://schemas.openxmlformats.org/officeDocument/2006/relationships/image"/><Relationship Id="rId5" Target="../media/image23.png" Type="http://schemas.openxmlformats.org/officeDocument/2006/relationships/image"/><Relationship Id="rId6" Target="../media/image24.svg" Type="http://schemas.openxmlformats.org/officeDocument/2006/relationships/image"/><Relationship Id="rId7" Target="../media/image25.png" Type="http://schemas.openxmlformats.org/officeDocument/2006/relationships/image"/><Relationship Id="rId8" Target="../media/image26.png" Type="http://schemas.openxmlformats.org/officeDocument/2006/relationships/image"/><Relationship Id="rId9" Target="../media/image27.pn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0.png" Type="http://schemas.openxmlformats.org/officeDocument/2006/relationships/image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25.png" Type="http://schemas.openxmlformats.org/officeDocument/2006/relationships/image"/><Relationship Id="rId7" Target="../media/image26.png" Type="http://schemas.openxmlformats.org/officeDocument/2006/relationships/image"/><Relationship Id="rId8" Target="../media/image27.png" Type="http://schemas.openxmlformats.org/officeDocument/2006/relationships/image"/><Relationship Id="rId9" Target="../media/image29.pn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0.png" Type="http://schemas.openxmlformats.org/officeDocument/2006/relationships/image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29.png" Type="http://schemas.openxmlformats.org/officeDocument/2006/relationships/image"/><Relationship Id="rId5" Target="../media/image23.png" Type="http://schemas.openxmlformats.org/officeDocument/2006/relationships/image"/><Relationship Id="rId6" Target="../media/image24.svg" Type="http://schemas.openxmlformats.org/officeDocument/2006/relationships/image"/><Relationship Id="rId7" Target="../media/image25.png" Type="http://schemas.openxmlformats.org/officeDocument/2006/relationships/image"/><Relationship Id="rId8" Target="../media/image26.png" Type="http://schemas.openxmlformats.org/officeDocument/2006/relationships/image"/><Relationship Id="rId9" Target="../media/image27.pn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25.png" Type="http://schemas.openxmlformats.org/officeDocument/2006/relationships/image"/><Relationship Id="rId7" Target="../media/image26.png" Type="http://schemas.openxmlformats.org/officeDocument/2006/relationships/image"/><Relationship Id="rId8" Target="../media/image27.png" Type="http://schemas.openxmlformats.org/officeDocument/2006/relationships/image"/><Relationship Id="rId9" Target="../media/image30.png" Type="http://schemas.openxmlformats.org/officeDocument/2006/relationships/image"/></Relationships>
</file>

<file path=ppt/slides/_rels/slide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27.png" Type="http://schemas.openxmlformats.org/officeDocument/2006/relationships/image"/><Relationship Id="rId5" Target="../media/image23.png" Type="http://schemas.openxmlformats.org/officeDocument/2006/relationships/image"/><Relationship Id="rId6" Target="../media/image24.svg" Type="http://schemas.openxmlformats.org/officeDocument/2006/relationships/image"/><Relationship Id="rId7" Target="../media/image25.png" Type="http://schemas.openxmlformats.org/officeDocument/2006/relationships/image"/><Relationship Id="rId8" Target="../media/image26.png" Type="http://schemas.openxmlformats.org/officeDocument/2006/relationships/image"/><Relationship Id="rId9" Target="../media/image30.png" Type="http://schemas.openxmlformats.org/officeDocument/2006/relationships/image"/></Relationships>
</file>

<file path=ppt/slides/_rels/slide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25.png" Type="http://schemas.openxmlformats.org/officeDocument/2006/relationships/image"/><Relationship Id="rId7" Target="../media/image26.png" Type="http://schemas.openxmlformats.org/officeDocument/2006/relationships/image"/><Relationship Id="rId8" Target="../media/image30.png" Type="http://schemas.openxmlformats.org/officeDocument/2006/relationships/image"/></Relationships>
</file>

<file path=ppt/slides/_rels/slide1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30.png" Type="http://schemas.openxmlformats.org/officeDocument/2006/relationships/image"/><Relationship Id="rId5" Target="../media/image23.png" Type="http://schemas.openxmlformats.org/officeDocument/2006/relationships/image"/><Relationship Id="rId6" Target="../media/image24.svg" Type="http://schemas.openxmlformats.org/officeDocument/2006/relationships/image"/><Relationship Id="rId7" Target="../media/image25.png" Type="http://schemas.openxmlformats.org/officeDocument/2006/relationships/image"/><Relationship Id="rId8" Target="../media/image26.png" Type="http://schemas.openxmlformats.org/officeDocument/2006/relationships/image"/></Relationships>
</file>

<file path=ppt/slides/_rels/slide1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25.png" Type="http://schemas.openxmlformats.org/officeDocument/2006/relationships/image"/><Relationship Id="rId7" Target="../media/image26.png" Type="http://schemas.openxmlformats.org/officeDocument/2006/relationships/image"/></Relationships>
</file>

<file path=ppt/slides/_rels/slide1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25.png" Type="http://schemas.openxmlformats.org/officeDocument/2006/relationships/image"/><Relationship Id="rId5" Target="../media/image23.png" Type="http://schemas.openxmlformats.org/officeDocument/2006/relationships/image"/><Relationship Id="rId6" Target="../media/image24.svg" Type="http://schemas.openxmlformats.org/officeDocument/2006/relationships/image"/><Relationship Id="rId7" Target="../media/image26.png" Type="http://schemas.openxmlformats.org/officeDocument/2006/relationships/image"/></Relationships>
</file>

<file path=ppt/slides/_rels/slide1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26.png" Type="http://schemas.openxmlformats.org/officeDocument/2006/relationships/image"/></Relationships>
</file>

<file path=ppt/slides/_rels/slide1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26.png" Type="http://schemas.openxmlformats.org/officeDocument/2006/relationships/image"/><Relationship Id="rId5" Target="../media/image23.png" Type="http://schemas.openxmlformats.org/officeDocument/2006/relationships/image"/><Relationship Id="rId6" Target="../media/image24.svg" Type="http://schemas.openxmlformats.org/officeDocument/2006/relationships/image"/></Relationships>
</file>

<file path=ppt/slides/_rels/slide1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/Relationships>
</file>

<file path=ppt/slides/_rels/slide1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26.png" Type="http://schemas.openxmlformats.org/officeDocument/2006/relationships/image"/><Relationship Id="rId7" Target="../media/image30.png" Type="http://schemas.openxmlformats.org/officeDocument/2006/relationships/image"/><Relationship Id="rId8" Target="../media/image29.png" Type="http://schemas.openxmlformats.org/officeDocument/2006/relationships/image"/><Relationship Id="rId9" Target="../media/image31.gif" Type="http://schemas.openxmlformats.org/officeDocument/2006/relationships/image"/></Relationships>
</file>

<file path=ppt/slides/_rels/slide1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8.svg" Type="http://schemas.openxmlformats.org/officeDocument/2006/relationships/image"/><Relationship Id="rId11" Target="../media/image39.png" Type="http://schemas.openxmlformats.org/officeDocument/2006/relationships/image"/><Relationship Id="rId12" Target="../media/image40.svg" Type="http://schemas.openxmlformats.org/officeDocument/2006/relationships/image"/><Relationship Id="rId13" Target="../media/image41.png" Type="http://schemas.openxmlformats.org/officeDocument/2006/relationships/image"/><Relationship Id="rId14" Target="../media/image42.png" Type="http://schemas.openxmlformats.org/officeDocument/2006/relationships/image"/><Relationship Id="rId2" Target="../media/image32.png" Type="http://schemas.openxmlformats.org/officeDocument/2006/relationships/image"/><Relationship Id="rId3" Target="../media/image33.png" Type="http://schemas.openxmlformats.org/officeDocument/2006/relationships/image"/><Relationship Id="rId4" Target="../media/image34.sv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Relationship Id="rId7" Target="../media/image35.png" Type="http://schemas.openxmlformats.org/officeDocument/2006/relationships/image"/><Relationship Id="rId8" Target="../media/image36.svg" Type="http://schemas.openxmlformats.org/officeDocument/2006/relationships/image"/><Relationship Id="rId9" Target="../media/image37.png" Type="http://schemas.openxmlformats.org/officeDocument/2006/relationships/image"/></Relationships>
</file>

<file path=ppt/slides/_rels/slide1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svg" Type="http://schemas.openxmlformats.org/officeDocument/2006/relationships/image"/><Relationship Id="rId11" Target="../media/image39.png" Type="http://schemas.openxmlformats.org/officeDocument/2006/relationships/image"/><Relationship Id="rId12" Target="../media/image40.svg" Type="http://schemas.openxmlformats.org/officeDocument/2006/relationships/image"/><Relationship Id="rId13" Target="../media/image41.png" Type="http://schemas.openxmlformats.org/officeDocument/2006/relationships/image"/><Relationship Id="rId14" Target="../media/image42.png" Type="http://schemas.openxmlformats.org/officeDocument/2006/relationships/image"/><Relationship Id="rId2" Target="../media/image32.png" Type="http://schemas.openxmlformats.org/officeDocument/2006/relationships/image"/><Relationship Id="rId3" Target="../media/image33.png" Type="http://schemas.openxmlformats.org/officeDocument/2006/relationships/image"/><Relationship Id="rId4" Target="../media/image34.sv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Relationship Id="rId7" Target="../media/image37.png" Type="http://schemas.openxmlformats.org/officeDocument/2006/relationships/image"/><Relationship Id="rId8" Target="../media/image38.sv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1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0.svg" Type="http://schemas.openxmlformats.org/officeDocument/2006/relationships/image"/><Relationship Id="rId11" Target="../media/image41.png" Type="http://schemas.openxmlformats.org/officeDocument/2006/relationships/image"/><Relationship Id="rId12" Target="../media/image42.png" Type="http://schemas.openxmlformats.org/officeDocument/2006/relationships/image"/><Relationship Id="rId2" Target="../media/image32.png" Type="http://schemas.openxmlformats.org/officeDocument/2006/relationships/image"/><Relationship Id="rId3" Target="../media/image33.png" Type="http://schemas.openxmlformats.org/officeDocument/2006/relationships/image"/><Relationship Id="rId4" Target="../media/image34.sv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Relationship Id="rId7" Target="../media/image35.png" Type="http://schemas.openxmlformats.org/officeDocument/2006/relationships/image"/><Relationship Id="rId8" Target="../media/image36.svg" Type="http://schemas.openxmlformats.org/officeDocument/2006/relationships/image"/><Relationship Id="rId9" Target="../media/image39.png" Type="http://schemas.openxmlformats.org/officeDocument/2006/relationships/image"/></Relationships>
</file>

<file path=ppt/slides/_rels/slide2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9.png" Type="http://schemas.openxmlformats.org/officeDocument/2006/relationships/image"/><Relationship Id="rId11" Target="../media/image40.svg" Type="http://schemas.openxmlformats.org/officeDocument/2006/relationships/image"/><Relationship Id="rId12" Target="../media/image42.png" Type="http://schemas.openxmlformats.org/officeDocument/2006/relationships/image"/><Relationship Id="rId2" Target="../media/image32.png" Type="http://schemas.openxmlformats.org/officeDocument/2006/relationships/image"/><Relationship Id="rId3" Target="../media/image33.png" Type="http://schemas.openxmlformats.org/officeDocument/2006/relationships/image"/><Relationship Id="rId4" Target="../media/image34.sv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Relationship Id="rId7" Target="../media/image41.png" Type="http://schemas.openxmlformats.org/officeDocument/2006/relationships/image"/><Relationship Id="rId8" Target="../media/image35.png" Type="http://schemas.openxmlformats.org/officeDocument/2006/relationships/image"/><Relationship Id="rId9" Target="../media/image36.svg" Type="http://schemas.openxmlformats.org/officeDocument/2006/relationships/image"/></Relationships>
</file>

<file path=ppt/slides/_rels/slide2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0.svg" Type="http://schemas.openxmlformats.org/officeDocument/2006/relationships/image"/><Relationship Id="rId11" Target="../media/image42.png" Type="http://schemas.openxmlformats.org/officeDocument/2006/relationships/image"/><Relationship Id="rId2" Target="../media/image32.png" Type="http://schemas.openxmlformats.org/officeDocument/2006/relationships/image"/><Relationship Id="rId3" Target="../media/image33.png" Type="http://schemas.openxmlformats.org/officeDocument/2006/relationships/image"/><Relationship Id="rId4" Target="../media/image34.sv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Relationship Id="rId7" Target="../media/image35.png" Type="http://schemas.openxmlformats.org/officeDocument/2006/relationships/image"/><Relationship Id="rId8" Target="../media/image36.svg" Type="http://schemas.openxmlformats.org/officeDocument/2006/relationships/image"/><Relationship Id="rId9" Target="../media/image39.png" Type="http://schemas.openxmlformats.org/officeDocument/2006/relationships/image"/></Relationships>
</file>

<file path=ppt/slides/_rels/slide2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svg" Type="http://schemas.openxmlformats.org/officeDocument/2006/relationships/image"/><Relationship Id="rId11" Target="../media/image42.png" Type="http://schemas.openxmlformats.org/officeDocument/2006/relationships/image"/><Relationship Id="rId2" Target="../media/image32.png" Type="http://schemas.openxmlformats.org/officeDocument/2006/relationships/image"/><Relationship Id="rId3" Target="../media/image33.png" Type="http://schemas.openxmlformats.org/officeDocument/2006/relationships/image"/><Relationship Id="rId4" Target="../media/image34.sv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Relationship Id="rId7" Target="../media/image39.png" Type="http://schemas.openxmlformats.org/officeDocument/2006/relationships/image"/><Relationship Id="rId8" Target="../media/image40.sv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2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2.png" Type="http://schemas.openxmlformats.org/officeDocument/2006/relationships/image"/><Relationship Id="rId3" Target="../media/image33.png" Type="http://schemas.openxmlformats.org/officeDocument/2006/relationships/image"/><Relationship Id="rId4" Target="../media/image34.sv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Relationship Id="rId7" Target="../media/image35.png" Type="http://schemas.openxmlformats.org/officeDocument/2006/relationships/image"/><Relationship Id="rId8" Target="../media/image36.svg" Type="http://schemas.openxmlformats.org/officeDocument/2006/relationships/image"/><Relationship Id="rId9" Target="../media/image42.png" Type="http://schemas.openxmlformats.org/officeDocument/2006/relationships/image"/></Relationships>
</file>

<file path=ppt/slides/_rels/slide2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2.png" Type="http://schemas.openxmlformats.org/officeDocument/2006/relationships/image"/><Relationship Id="rId3" Target="../media/image33.png" Type="http://schemas.openxmlformats.org/officeDocument/2006/relationships/image"/><Relationship Id="rId4" Target="../media/image34.sv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Relationship Id="rId7" Target="../media/image35.png" Type="http://schemas.openxmlformats.org/officeDocument/2006/relationships/image"/><Relationship Id="rId8" Target="../media/image36.svg" Type="http://schemas.openxmlformats.org/officeDocument/2006/relationships/image"/><Relationship Id="rId9" Target="../media/image42.png" Type="http://schemas.openxmlformats.org/officeDocument/2006/relationships/image"/></Relationships>
</file>

<file path=ppt/slides/_rels/slide2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3.gif" Type="http://schemas.openxmlformats.org/officeDocument/2006/relationships/image"/><Relationship Id="rId2" Target="../media/image32.png" Type="http://schemas.openxmlformats.org/officeDocument/2006/relationships/image"/><Relationship Id="rId3" Target="../media/image33.png" Type="http://schemas.openxmlformats.org/officeDocument/2006/relationships/image"/><Relationship Id="rId4" Target="../media/image34.sv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Relationship Id="rId7" Target="../media/image42.png" Type="http://schemas.openxmlformats.org/officeDocument/2006/relationships/image"/><Relationship Id="rId8" Target="../media/image35.png" Type="http://schemas.openxmlformats.org/officeDocument/2006/relationships/image"/><Relationship Id="rId9" Target="../media/image36.svg" Type="http://schemas.openxmlformats.org/officeDocument/2006/relationships/image"/></Relationships>
</file>

<file path=ppt/slides/_rels/slide2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0.svg" Type="http://schemas.openxmlformats.org/officeDocument/2006/relationships/image"/><Relationship Id="rId11" Target="../media/image51.png" Type="http://schemas.openxmlformats.org/officeDocument/2006/relationships/image"/><Relationship Id="rId12" Target="../media/image52.png" Type="http://schemas.openxmlformats.org/officeDocument/2006/relationships/image"/><Relationship Id="rId13" Target="../media/image53.svg" Type="http://schemas.openxmlformats.org/officeDocument/2006/relationships/image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44.png" Type="http://schemas.openxmlformats.org/officeDocument/2006/relationships/image"/><Relationship Id="rId5" Target="../media/image45.svg" Type="http://schemas.openxmlformats.org/officeDocument/2006/relationships/image"/><Relationship Id="rId6" Target="../media/image46.png" Type="http://schemas.openxmlformats.org/officeDocument/2006/relationships/image"/><Relationship Id="rId7" Target="../media/image47.png" Type="http://schemas.openxmlformats.org/officeDocument/2006/relationships/image"/><Relationship Id="rId8" Target="../media/image48.svg" Type="http://schemas.openxmlformats.org/officeDocument/2006/relationships/image"/><Relationship Id="rId9" Target="../media/image49.png" Type="http://schemas.openxmlformats.org/officeDocument/2006/relationships/image"/></Relationships>
</file>

<file path=ppt/slides/_rels/slide2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9.png" Type="http://schemas.openxmlformats.org/officeDocument/2006/relationships/image"/><Relationship Id="rId11" Target="../media/image50.svg" Type="http://schemas.openxmlformats.org/officeDocument/2006/relationships/image"/><Relationship Id="rId12" Target="../media/image52.png" Type="http://schemas.openxmlformats.org/officeDocument/2006/relationships/image"/><Relationship Id="rId13" Target="../media/image53.svg" Type="http://schemas.openxmlformats.org/officeDocument/2006/relationships/image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51.png" Type="http://schemas.openxmlformats.org/officeDocument/2006/relationships/image"/><Relationship Id="rId5" Target="../media/image44.png" Type="http://schemas.openxmlformats.org/officeDocument/2006/relationships/image"/><Relationship Id="rId6" Target="../media/image45.svg" Type="http://schemas.openxmlformats.org/officeDocument/2006/relationships/image"/><Relationship Id="rId7" Target="../media/image46.png" Type="http://schemas.openxmlformats.org/officeDocument/2006/relationships/image"/><Relationship Id="rId8" Target="../media/image47.png" Type="http://schemas.openxmlformats.org/officeDocument/2006/relationships/image"/><Relationship Id="rId9" Target="../media/image48.svg" Type="http://schemas.openxmlformats.org/officeDocument/2006/relationships/image"/></Relationships>
</file>

<file path=ppt/slides/_rels/slide2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0.svg" Type="http://schemas.openxmlformats.org/officeDocument/2006/relationships/image"/><Relationship Id="rId11" Target="../media/image52.png" Type="http://schemas.openxmlformats.org/officeDocument/2006/relationships/image"/><Relationship Id="rId12" Target="../media/image53.svg" Type="http://schemas.openxmlformats.org/officeDocument/2006/relationships/image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44.png" Type="http://schemas.openxmlformats.org/officeDocument/2006/relationships/image"/><Relationship Id="rId5" Target="../media/image45.svg" Type="http://schemas.openxmlformats.org/officeDocument/2006/relationships/image"/><Relationship Id="rId6" Target="../media/image46.png" Type="http://schemas.openxmlformats.org/officeDocument/2006/relationships/image"/><Relationship Id="rId7" Target="../media/image47.png" Type="http://schemas.openxmlformats.org/officeDocument/2006/relationships/image"/><Relationship Id="rId8" Target="../media/image48.svg" Type="http://schemas.openxmlformats.org/officeDocument/2006/relationships/image"/><Relationship Id="rId9" Target="../media/image49.png" Type="http://schemas.openxmlformats.org/officeDocument/2006/relationships/image"/></Relationships>
</file>

<file path=ppt/slides/_rels/slide2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0.svg" Type="http://schemas.openxmlformats.org/officeDocument/2006/relationships/image"/><Relationship Id="rId11" Target="../media/image52.png" Type="http://schemas.openxmlformats.org/officeDocument/2006/relationships/image"/><Relationship Id="rId12" Target="../media/image53.svg" Type="http://schemas.openxmlformats.org/officeDocument/2006/relationships/image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47.png" Type="http://schemas.openxmlformats.org/officeDocument/2006/relationships/image"/><Relationship Id="rId5" Target="../media/image48.svg" Type="http://schemas.openxmlformats.org/officeDocument/2006/relationships/image"/><Relationship Id="rId6" Target="../media/image44.png" Type="http://schemas.openxmlformats.org/officeDocument/2006/relationships/image"/><Relationship Id="rId7" Target="../media/image45.svg" Type="http://schemas.openxmlformats.org/officeDocument/2006/relationships/image"/><Relationship Id="rId8" Target="../media/image46.png" Type="http://schemas.openxmlformats.org/officeDocument/2006/relationships/image"/><Relationship Id="rId9" Target="../media/image49.png" Type="http://schemas.openxmlformats.org/officeDocument/2006/relationships/image"/></Relationships>
</file>

<file path=ppt/slides/_rels/slide3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3.svg" Type="http://schemas.openxmlformats.org/officeDocument/2006/relationships/image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44.png" Type="http://schemas.openxmlformats.org/officeDocument/2006/relationships/image"/><Relationship Id="rId5" Target="../media/image45.svg" Type="http://schemas.openxmlformats.org/officeDocument/2006/relationships/image"/><Relationship Id="rId6" Target="../media/image46.png" Type="http://schemas.openxmlformats.org/officeDocument/2006/relationships/image"/><Relationship Id="rId7" Target="../media/image49.png" Type="http://schemas.openxmlformats.org/officeDocument/2006/relationships/image"/><Relationship Id="rId8" Target="../media/image50.svg" Type="http://schemas.openxmlformats.org/officeDocument/2006/relationships/image"/><Relationship Id="rId9" Target="../media/image52.png" Type="http://schemas.openxmlformats.org/officeDocument/2006/relationships/image"/></Relationships>
</file>

<file path=ppt/slides/_rels/slide3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3.svg" Type="http://schemas.openxmlformats.org/officeDocument/2006/relationships/image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49.png" Type="http://schemas.openxmlformats.org/officeDocument/2006/relationships/image"/><Relationship Id="rId5" Target="../media/image50.svg" Type="http://schemas.openxmlformats.org/officeDocument/2006/relationships/image"/><Relationship Id="rId6" Target="../media/image44.png" Type="http://schemas.openxmlformats.org/officeDocument/2006/relationships/image"/><Relationship Id="rId7" Target="../media/image45.svg" Type="http://schemas.openxmlformats.org/officeDocument/2006/relationships/image"/><Relationship Id="rId8" Target="../media/image46.png" Type="http://schemas.openxmlformats.org/officeDocument/2006/relationships/image"/><Relationship Id="rId9" Target="../media/image52.png" Type="http://schemas.openxmlformats.org/officeDocument/2006/relationships/image"/></Relationships>
</file>

<file path=ppt/slides/_rels/slide3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44.png" Type="http://schemas.openxmlformats.org/officeDocument/2006/relationships/image"/><Relationship Id="rId5" Target="../media/image45.svg" Type="http://schemas.openxmlformats.org/officeDocument/2006/relationships/image"/><Relationship Id="rId6" Target="../media/image46.png" Type="http://schemas.openxmlformats.org/officeDocument/2006/relationships/image"/><Relationship Id="rId7" Target="../media/image52.png" Type="http://schemas.openxmlformats.org/officeDocument/2006/relationships/image"/><Relationship Id="rId8" Target="../media/image53.svg" Type="http://schemas.openxmlformats.org/officeDocument/2006/relationships/image"/></Relationships>
</file>

<file path=ppt/slides/_rels/slide3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52.png" Type="http://schemas.openxmlformats.org/officeDocument/2006/relationships/image"/><Relationship Id="rId5" Target="../media/image53.svg" Type="http://schemas.openxmlformats.org/officeDocument/2006/relationships/image"/><Relationship Id="rId6" Target="../media/image44.png" Type="http://schemas.openxmlformats.org/officeDocument/2006/relationships/image"/><Relationship Id="rId7" Target="../media/image45.svg" Type="http://schemas.openxmlformats.org/officeDocument/2006/relationships/image"/><Relationship Id="rId8" Target="../media/image46.png" Type="http://schemas.openxmlformats.org/officeDocument/2006/relationships/image"/></Relationships>
</file>

<file path=ppt/slides/_rels/slide3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44.png" Type="http://schemas.openxmlformats.org/officeDocument/2006/relationships/image"/><Relationship Id="rId5" Target="../media/image45.svg" Type="http://schemas.openxmlformats.org/officeDocument/2006/relationships/image"/><Relationship Id="rId6" Target="../media/image46.png" Type="http://schemas.openxmlformats.org/officeDocument/2006/relationships/image"/></Relationships>
</file>

<file path=ppt/slides/_rels/slide3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46.png" Type="http://schemas.openxmlformats.org/officeDocument/2006/relationships/image"/><Relationship Id="rId5" Target="../media/image44.png" Type="http://schemas.openxmlformats.org/officeDocument/2006/relationships/image"/><Relationship Id="rId6" Target="../media/image45.svg" Type="http://schemas.openxmlformats.org/officeDocument/2006/relationships/image"/></Relationships>
</file>

<file path=ppt/slides/_rels/slide3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44.png" Type="http://schemas.openxmlformats.org/officeDocument/2006/relationships/image"/><Relationship Id="rId5" Target="../media/image45.svg" Type="http://schemas.openxmlformats.org/officeDocument/2006/relationships/image"/></Relationships>
</file>

<file path=ppt/slides/_rels/slide3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46.png" Type="http://schemas.openxmlformats.org/officeDocument/2006/relationships/image"/><Relationship Id="rId5" Target="../media/image44.png" Type="http://schemas.openxmlformats.org/officeDocument/2006/relationships/image"/><Relationship Id="rId6" Target="../media/image45.svg" Type="http://schemas.openxmlformats.org/officeDocument/2006/relationships/image"/><Relationship Id="rId7" Target="../media/image31.gif" Type="http://schemas.openxmlformats.org/officeDocument/2006/relationships/image"/></Relationships>
</file>

<file path=ppt/slides/_rels/slide3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7.svg" Type="http://schemas.openxmlformats.org/officeDocument/2006/relationships/image"/><Relationship Id="rId11" Target="../media/image58.png" Type="http://schemas.openxmlformats.org/officeDocument/2006/relationships/image"/><Relationship Id="rId12" Target="../media/image59.svg" Type="http://schemas.openxmlformats.org/officeDocument/2006/relationships/image"/><Relationship Id="rId13" Target="../media/image60.png" Type="http://schemas.openxmlformats.org/officeDocument/2006/relationships/image"/><Relationship Id="rId14" Target="../media/image61.svg" Type="http://schemas.openxmlformats.org/officeDocument/2006/relationships/image"/><Relationship Id="rId15" Target="../media/image62.png" Type="http://schemas.openxmlformats.org/officeDocument/2006/relationships/image"/><Relationship Id="rId16" Target="../media/image63.svg" Type="http://schemas.openxmlformats.org/officeDocument/2006/relationships/image"/><Relationship Id="rId2" Target="../media/image32.png" Type="http://schemas.openxmlformats.org/officeDocument/2006/relationships/image"/><Relationship Id="rId3" Target="../media/image33.png" Type="http://schemas.openxmlformats.org/officeDocument/2006/relationships/image"/><Relationship Id="rId4" Target="../media/image34.sv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Relationship Id="rId7" Target="../media/image54.png" Type="http://schemas.openxmlformats.org/officeDocument/2006/relationships/image"/><Relationship Id="rId8" Target="../media/image55.svg" Type="http://schemas.openxmlformats.org/officeDocument/2006/relationships/image"/><Relationship Id="rId9" Target="../media/image56.png" Type="http://schemas.openxmlformats.org/officeDocument/2006/relationships/image"/></Relationships>
</file>

<file path=ppt/slides/_rels/slide3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7.svg" Type="http://schemas.openxmlformats.org/officeDocument/2006/relationships/image"/><Relationship Id="rId11" Target="../media/image58.png" Type="http://schemas.openxmlformats.org/officeDocument/2006/relationships/image"/><Relationship Id="rId12" Target="../media/image59.svg" Type="http://schemas.openxmlformats.org/officeDocument/2006/relationships/image"/><Relationship Id="rId13" Target="../media/image60.png" Type="http://schemas.openxmlformats.org/officeDocument/2006/relationships/image"/><Relationship Id="rId14" Target="../media/image61.svg" Type="http://schemas.openxmlformats.org/officeDocument/2006/relationships/image"/><Relationship Id="rId15" Target="../media/image62.png" Type="http://schemas.openxmlformats.org/officeDocument/2006/relationships/image"/><Relationship Id="rId16" Target="../media/image63.svg" Type="http://schemas.openxmlformats.org/officeDocument/2006/relationships/image"/><Relationship Id="rId2" Target="../media/image32.png" Type="http://schemas.openxmlformats.org/officeDocument/2006/relationships/image"/><Relationship Id="rId3" Target="../media/image33.png" Type="http://schemas.openxmlformats.org/officeDocument/2006/relationships/image"/><Relationship Id="rId4" Target="../media/image34.sv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Relationship Id="rId7" Target="../media/image54.png" Type="http://schemas.openxmlformats.org/officeDocument/2006/relationships/image"/><Relationship Id="rId8" Target="../media/image55.svg" Type="http://schemas.openxmlformats.org/officeDocument/2006/relationships/image"/><Relationship Id="rId9" Target="../media/image56.png" Type="http://schemas.openxmlformats.org/officeDocument/2006/relationships/image"/></Relationships>
</file>

<file path=ppt/slides/_rels/slide4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9.svg" Type="http://schemas.openxmlformats.org/officeDocument/2006/relationships/image"/><Relationship Id="rId11" Target="../media/image60.png" Type="http://schemas.openxmlformats.org/officeDocument/2006/relationships/image"/><Relationship Id="rId12" Target="../media/image61.svg" Type="http://schemas.openxmlformats.org/officeDocument/2006/relationships/image"/><Relationship Id="rId13" Target="../media/image62.png" Type="http://schemas.openxmlformats.org/officeDocument/2006/relationships/image"/><Relationship Id="rId14" Target="../media/image63.svg" Type="http://schemas.openxmlformats.org/officeDocument/2006/relationships/image"/><Relationship Id="rId2" Target="../media/image32.png" Type="http://schemas.openxmlformats.org/officeDocument/2006/relationships/image"/><Relationship Id="rId3" Target="../media/image33.png" Type="http://schemas.openxmlformats.org/officeDocument/2006/relationships/image"/><Relationship Id="rId4" Target="../media/image34.sv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Relationship Id="rId7" Target="../media/image56.png" Type="http://schemas.openxmlformats.org/officeDocument/2006/relationships/image"/><Relationship Id="rId8" Target="../media/image57.svg" Type="http://schemas.openxmlformats.org/officeDocument/2006/relationships/image"/><Relationship Id="rId9" Target="../media/image58.png" Type="http://schemas.openxmlformats.org/officeDocument/2006/relationships/image"/></Relationships>
</file>

<file path=ppt/slides/_rels/slide4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7.svg" Type="http://schemas.openxmlformats.org/officeDocument/2006/relationships/image"/><Relationship Id="rId11" Target="../media/image60.png" Type="http://schemas.openxmlformats.org/officeDocument/2006/relationships/image"/><Relationship Id="rId12" Target="../media/image61.svg" Type="http://schemas.openxmlformats.org/officeDocument/2006/relationships/image"/><Relationship Id="rId13" Target="../media/image62.png" Type="http://schemas.openxmlformats.org/officeDocument/2006/relationships/image"/><Relationship Id="rId14" Target="../media/image63.svg" Type="http://schemas.openxmlformats.org/officeDocument/2006/relationships/image"/><Relationship Id="rId2" Target="../media/image32.png" Type="http://schemas.openxmlformats.org/officeDocument/2006/relationships/image"/><Relationship Id="rId3" Target="../media/image33.png" Type="http://schemas.openxmlformats.org/officeDocument/2006/relationships/image"/><Relationship Id="rId4" Target="../media/image34.sv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Relationship Id="rId7" Target="../media/image58.png" Type="http://schemas.openxmlformats.org/officeDocument/2006/relationships/image"/><Relationship Id="rId8" Target="../media/image59.svg" Type="http://schemas.openxmlformats.org/officeDocument/2006/relationships/image"/><Relationship Id="rId9" Target="../media/image56.png" Type="http://schemas.openxmlformats.org/officeDocument/2006/relationships/image"/></Relationships>
</file>

<file path=ppt/slides/_rels/slide4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1.svg" Type="http://schemas.openxmlformats.org/officeDocument/2006/relationships/image"/><Relationship Id="rId11" Target="../media/image62.png" Type="http://schemas.openxmlformats.org/officeDocument/2006/relationships/image"/><Relationship Id="rId12" Target="../media/image63.svg" Type="http://schemas.openxmlformats.org/officeDocument/2006/relationships/image"/><Relationship Id="rId2" Target="../media/image32.png" Type="http://schemas.openxmlformats.org/officeDocument/2006/relationships/image"/><Relationship Id="rId3" Target="../media/image33.png" Type="http://schemas.openxmlformats.org/officeDocument/2006/relationships/image"/><Relationship Id="rId4" Target="../media/image34.sv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Relationship Id="rId7" Target="../media/image56.png" Type="http://schemas.openxmlformats.org/officeDocument/2006/relationships/image"/><Relationship Id="rId8" Target="../media/image57.svg" Type="http://schemas.openxmlformats.org/officeDocument/2006/relationships/image"/><Relationship Id="rId9" Target="../media/image60.png" Type="http://schemas.openxmlformats.org/officeDocument/2006/relationships/image"/></Relationships>
</file>

<file path=ppt/slides/_rels/slide4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7.svg" Type="http://schemas.openxmlformats.org/officeDocument/2006/relationships/image"/><Relationship Id="rId11" Target="../media/image60.png" Type="http://schemas.openxmlformats.org/officeDocument/2006/relationships/image"/><Relationship Id="rId12" Target="../media/image61.svg" Type="http://schemas.openxmlformats.org/officeDocument/2006/relationships/image"/><Relationship Id="rId2" Target="../media/image32.png" Type="http://schemas.openxmlformats.org/officeDocument/2006/relationships/image"/><Relationship Id="rId3" Target="../media/image33.png" Type="http://schemas.openxmlformats.org/officeDocument/2006/relationships/image"/><Relationship Id="rId4" Target="../media/image34.sv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Relationship Id="rId7" Target="../media/image62.png" Type="http://schemas.openxmlformats.org/officeDocument/2006/relationships/image"/><Relationship Id="rId8" Target="../media/image63.svg" Type="http://schemas.openxmlformats.org/officeDocument/2006/relationships/image"/><Relationship Id="rId9" Target="../media/image56.png" Type="http://schemas.openxmlformats.org/officeDocument/2006/relationships/image"/></Relationships>
</file>

<file path=ppt/slides/_rels/slide4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1.svg" Type="http://schemas.openxmlformats.org/officeDocument/2006/relationships/image"/><Relationship Id="rId2" Target="../media/image32.png" Type="http://schemas.openxmlformats.org/officeDocument/2006/relationships/image"/><Relationship Id="rId3" Target="../media/image33.png" Type="http://schemas.openxmlformats.org/officeDocument/2006/relationships/image"/><Relationship Id="rId4" Target="../media/image34.sv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Relationship Id="rId7" Target="../media/image56.png" Type="http://schemas.openxmlformats.org/officeDocument/2006/relationships/image"/><Relationship Id="rId8" Target="../media/image57.svg" Type="http://schemas.openxmlformats.org/officeDocument/2006/relationships/image"/><Relationship Id="rId9" Target="../media/image60.png" Type="http://schemas.openxmlformats.org/officeDocument/2006/relationships/image"/></Relationships>
</file>

<file path=ppt/slides/_rels/slide4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7.svg" Type="http://schemas.openxmlformats.org/officeDocument/2006/relationships/image"/><Relationship Id="rId2" Target="../media/image32.png" Type="http://schemas.openxmlformats.org/officeDocument/2006/relationships/image"/><Relationship Id="rId3" Target="../media/image33.png" Type="http://schemas.openxmlformats.org/officeDocument/2006/relationships/image"/><Relationship Id="rId4" Target="../media/image34.sv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Relationship Id="rId7" Target="../media/image60.png" Type="http://schemas.openxmlformats.org/officeDocument/2006/relationships/image"/><Relationship Id="rId8" Target="../media/image61.svg" Type="http://schemas.openxmlformats.org/officeDocument/2006/relationships/image"/><Relationship Id="rId9" Target="../media/image56.png" Type="http://schemas.openxmlformats.org/officeDocument/2006/relationships/image"/></Relationships>
</file>

<file path=ppt/slides/_rels/slide4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2.png" Type="http://schemas.openxmlformats.org/officeDocument/2006/relationships/image"/><Relationship Id="rId3" Target="../media/image33.png" Type="http://schemas.openxmlformats.org/officeDocument/2006/relationships/image"/><Relationship Id="rId4" Target="../media/image34.sv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Relationship Id="rId7" Target="../media/image56.png" Type="http://schemas.openxmlformats.org/officeDocument/2006/relationships/image"/><Relationship Id="rId8" Target="../media/image57.svg" Type="http://schemas.openxmlformats.org/officeDocument/2006/relationships/image"/></Relationships>
</file>

<file path=ppt/slides/_rels/slide4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9.svg" Type="http://schemas.openxmlformats.org/officeDocument/2006/relationships/image"/><Relationship Id="rId11" Target="../media/image60.png" Type="http://schemas.openxmlformats.org/officeDocument/2006/relationships/image"/><Relationship Id="rId12" Target="../media/image61.svg" Type="http://schemas.openxmlformats.org/officeDocument/2006/relationships/image"/><Relationship Id="rId13" Target="../media/image62.png" Type="http://schemas.openxmlformats.org/officeDocument/2006/relationships/image"/><Relationship Id="rId14" Target="../media/image63.svg" Type="http://schemas.openxmlformats.org/officeDocument/2006/relationships/image"/><Relationship Id="rId15" Target="../media/image56.png" Type="http://schemas.openxmlformats.org/officeDocument/2006/relationships/image"/><Relationship Id="rId16" Target="../media/image57.svg" Type="http://schemas.openxmlformats.org/officeDocument/2006/relationships/image"/><Relationship Id="rId17" Target="../media/image31.gif" Type="http://schemas.openxmlformats.org/officeDocument/2006/relationships/image"/><Relationship Id="rId2" Target="../media/image32.png" Type="http://schemas.openxmlformats.org/officeDocument/2006/relationships/image"/><Relationship Id="rId3" Target="../media/image33.png" Type="http://schemas.openxmlformats.org/officeDocument/2006/relationships/image"/><Relationship Id="rId4" Target="../media/image34.sv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Relationship Id="rId7" Target="../media/image54.png" Type="http://schemas.openxmlformats.org/officeDocument/2006/relationships/image"/><Relationship Id="rId8" Target="../media/image55.svg" Type="http://schemas.openxmlformats.org/officeDocument/2006/relationships/image"/><Relationship Id="rId9" Target="../media/image58.png" Type="http://schemas.openxmlformats.org/officeDocument/2006/relationships/image"/></Relationships>
</file>

<file path=ppt/slides/_rels/slide4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6.png" Type="http://schemas.openxmlformats.org/officeDocument/2006/relationships/image"/><Relationship Id="rId11" Target="../media/image67.svg" Type="http://schemas.openxmlformats.org/officeDocument/2006/relationships/image"/><Relationship Id="rId12" Target="../media/image31.gif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64.png" Type="http://schemas.openxmlformats.org/officeDocument/2006/relationships/image"/><Relationship Id="rId7" Target="../media/image65.svg" Type="http://schemas.openxmlformats.org/officeDocument/2006/relationships/image"/><Relationship Id="rId8" Target="../media/image9.png" Type="http://schemas.openxmlformats.org/officeDocument/2006/relationships/image"/><Relationship Id="rId9" Target="../media/image10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3ED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307356" y="8690086"/>
            <a:ext cx="12229780" cy="2090181"/>
          </a:xfrm>
          <a:custGeom>
            <a:avLst/>
            <a:gdLst/>
            <a:ahLst/>
            <a:cxnLst/>
            <a:rect r="r" b="b" t="t" l="l"/>
            <a:pathLst>
              <a:path h="2090181" w="12229780">
                <a:moveTo>
                  <a:pt x="0" y="0"/>
                </a:moveTo>
                <a:lnTo>
                  <a:pt x="12229781" y="0"/>
                </a:lnTo>
                <a:lnTo>
                  <a:pt x="12229781" y="2090180"/>
                </a:lnTo>
                <a:lnTo>
                  <a:pt x="0" y="20901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619760" y="5550984"/>
            <a:ext cx="8624808" cy="1474058"/>
          </a:xfrm>
          <a:custGeom>
            <a:avLst/>
            <a:gdLst/>
            <a:ahLst/>
            <a:cxnLst/>
            <a:rect r="r" b="b" t="t" l="l"/>
            <a:pathLst>
              <a:path h="1474058" w="8624808">
                <a:moveTo>
                  <a:pt x="0" y="0"/>
                </a:moveTo>
                <a:lnTo>
                  <a:pt x="8624808" y="0"/>
                </a:lnTo>
                <a:lnTo>
                  <a:pt x="8624808" y="1474058"/>
                </a:lnTo>
                <a:lnTo>
                  <a:pt x="0" y="14740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475996" y="8690086"/>
            <a:ext cx="12229780" cy="2090181"/>
          </a:xfrm>
          <a:custGeom>
            <a:avLst/>
            <a:gdLst/>
            <a:ahLst/>
            <a:cxnLst/>
            <a:rect r="r" b="b" t="t" l="l"/>
            <a:pathLst>
              <a:path h="2090181" w="12229780">
                <a:moveTo>
                  <a:pt x="0" y="0"/>
                </a:moveTo>
                <a:lnTo>
                  <a:pt x="12229781" y="0"/>
                </a:lnTo>
                <a:lnTo>
                  <a:pt x="12229781" y="2090180"/>
                </a:lnTo>
                <a:lnTo>
                  <a:pt x="0" y="20901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9144000" y="-9450543"/>
            <a:ext cx="15976849" cy="15976849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1813" y="0"/>
              <a:ext cx="809173" cy="812800"/>
            </a:xfrm>
            <a:custGeom>
              <a:avLst/>
              <a:gdLst/>
              <a:ahLst/>
              <a:cxnLst/>
              <a:rect r="r" b="b" t="t" l="l"/>
              <a:pathLst>
                <a:path h="812800" w="809173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F0F9FF"/>
            </a:solidFill>
            <a:ln>
              <a:noFill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214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1410138" y="355567"/>
            <a:ext cx="4936169" cy="1202630"/>
          </a:xfrm>
          <a:custGeom>
            <a:avLst/>
            <a:gdLst/>
            <a:ahLst/>
            <a:cxnLst/>
            <a:rect r="r" b="b" t="t" l="l"/>
            <a:pathLst>
              <a:path h="1202630" w="4936169">
                <a:moveTo>
                  <a:pt x="0" y="0"/>
                </a:moveTo>
                <a:lnTo>
                  <a:pt x="4936169" y="0"/>
                </a:lnTo>
                <a:lnTo>
                  <a:pt x="4936169" y="1202630"/>
                </a:lnTo>
                <a:lnTo>
                  <a:pt x="0" y="12026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5910616" y="2397630"/>
            <a:ext cx="6689788" cy="1143346"/>
          </a:xfrm>
          <a:custGeom>
            <a:avLst/>
            <a:gdLst/>
            <a:ahLst/>
            <a:cxnLst/>
            <a:rect r="r" b="b" t="t" l="l"/>
            <a:pathLst>
              <a:path h="1143346" w="6689788">
                <a:moveTo>
                  <a:pt x="0" y="0"/>
                </a:moveTo>
                <a:lnTo>
                  <a:pt x="6689788" y="0"/>
                </a:lnTo>
                <a:lnTo>
                  <a:pt x="6689788" y="1143346"/>
                </a:lnTo>
                <a:lnTo>
                  <a:pt x="0" y="11433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1065571" y="1028700"/>
            <a:ext cx="5245314" cy="1277949"/>
          </a:xfrm>
          <a:custGeom>
            <a:avLst/>
            <a:gdLst/>
            <a:ahLst/>
            <a:cxnLst/>
            <a:rect r="r" b="b" t="t" l="l"/>
            <a:pathLst>
              <a:path h="1277949" w="5245314">
                <a:moveTo>
                  <a:pt x="0" y="0"/>
                </a:moveTo>
                <a:lnTo>
                  <a:pt x="5245314" y="0"/>
                </a:lnTo>
                <a:lnTo>
                  <a:pt x="5245314" y="1277949"/>
                </a:lnTo>
                <a:lnTo>
                  <a:pt x="0" y="127794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513106" y="6614420"/>
            <a:ext cx="795021" cy="1987552"/>
          </a:xfrm>
          <a:custGeom>
            <a:avLst/>
            <a:gdLst/>
            <a:ahLst/>
            <a:cxnLst/>
            <a:rect r="r" b="b" t="t" l="l"/>
            <a:pathLst>
              <a:path h="1987552" w="795021">
                <a:moveTo>
                  <a:pt x="0" y="0"/>
                </a:moveTo>
                <a:lnTo>
                  <a:pt x="795021" y="0"/>
                </a:lnTo>
                <a:lnTo>
                  <a:pt x="795021" y="1987552"/>
                </a:lnTo>
                <a:lnTo>
                  <a:pt x="0" y="198755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517401" y="4257782"/>
            <a:ext cx="511299" cy="1278247"/>
          </a:xfrm>
          <a:custGeom>
            <a:avLst/>
            <a:gdLst/>
            <a:ahLst/>
            <a:cxnLst/>
            <a:rect r="r" b="b" t="t" l="l"/>
            <a:pathLst>
              <a:path h="1278247" w="511299">
                <a:moveTo>
                  <a:pt x="0" y="0"/>
                </a:moveTo>
                <a:lnTo>
                  <a:pt x="511299" y="0"/>
                </a:lnTo>
                <a:lnTo>
                  <a:pt x="511299" y="1278247"/>
                </a:lnTo>
                <a:lnTo>
                  <a:pt x="0" y="12782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6586370" y="626763"/>
            <a:ext cx="1345859" cy="1770867"/>
          </a:xfrm>
          <a:custGeom>
            <a:avLst/>
            <a:gdLst/>
            <a:ahLst/>
            <a:cxnLst/>
            <a:rect r="r" b="b" t="t" l="l"/>
            <a:pathLst>
              <a:path h="1770867" w="1345859">
                <a:moveTo>
                  <a:pt x="0" y="0"/>
                </a:moveTo>
                <a:lnTo>
                  <a:pt x="1345860" y="0"/>
                </a:lnTo>
                <a:lnTo>
                  <a:pt x="1345860" y="1770867"/>
                </a:lnTo>
                <a:lnTo>
                  <a:pt x="0" y="177086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6801991" y="5909042"/>
            <a:ext cx="1425917" cy="2781044"/>
          </a:xfrm>
          <a:custGeom>
            <a:avLst/>
            <a:gdLst/>
            <a:ahLst/>
            <a:cxnLst/>
            <a:rect r="r" b="b" t="t" l="l"/>
            <a:pathLst>
              <a:path h="2781044" w="1425917">
                <a:moveTo>
                  <a:pt x="0" y="0"/>
                </a:moveTo>
                <a:lnTo>
                  <a:pt x="1425917" y="0"/>
                </a:lnTo>
                <a:lnTo>
                  <a:pt x="1425917" y="2781044"/>
                </a:lnTo>
                <a:lnTo>
                  <a:pt x="0" y="278104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2455592" y="5577546"/>
            <a:ext cx="1624849" cy="3169031"/>
          </a:xfrm>
          <a:custGeom>
            <a:avLst/>
            <a:gdLst/>
            <a:ahLst/>
            <a:cxnLst/>
            <a:rect r="r" b="b" t="t" l="l"/>
            <a:pathLst>
              <a:path h="3169031" w="1624849">
                <a:moveTo>
                  <a:pt x="0" y="0"/>
                </a:moveTo>
                <a:lnTo>
                  <a:pt x="1624849" y="0"/>
                </a:lnTo>
                <a:lnTo>
                  <a:pt x="1624849" y="3169031"/>
                </a:lnTo>
                <a:lnTo>
                  <a:pt x="0" y="316903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3807534" y="231278"/>
            <a:ext cx="2978226" cy="725604"/>
          </a:xfrm>
          <a:custGeom>
            <a:avLst/>
            <a:gdLst/>
            <a:ahLst/>
            <a:cxnLst/>
            <a:rect r="r" b="b" t="t" l="l"/>
            <a:pathLst>
              <a:path h="725604" w="2978226">
                <a:moveTo>
                  <a:pt x="0" y="0"/>
                </a:moveTo>
                <a:lnTo>
                  <a:pt x="2978226" y="0"/>
                </a:lnTo>
                <a:lnTo>
                  <a:pt x="2978226" y="725604"/>
                </a:lnTo>
                <a:lnTo>
                  <a:pt x="0" y="72560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717610" y="5208556"/>
            <a:ext cx="737982" cy="737982"/>
          </a:xfrm>
          <a:custGeom>
            <a:avLst/>
            <a:gdLst/>
            <a:ahLst/>
            <a:cxnLst/>
            <a:rect r="r" b="b" t="t" l="l"/>
            <a:pathLst>
              <a:path h="737982" w="737982">
                <a:moveTo>
                  <a:pt x="0" y="0"/>
                </a:moveTo>
                <a:lnTo>
                  <a:pt x="737982" y="0"/>
                </a:lnTo>
                <a:lnTo>
                  <a:pt x="737982" y="737981"/>
                </a:lnTo>
                <a:lnTo>
                  <a:pt x="0" y="73798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7132425" y="5045417"/>
            <a:ext cx="748490" cy="748490"/>
          </a:xfrm>
          <a:custGeom>
            <a:avLst/>
            <a:gdLst/>
            <a:ahLst/>
            <a:cxnLst/>
            <a:rect r="r" b="b" t="t" l="l"/>
            <a:pathLst>
              <a:path h="748490" w="748490">
                <a:moveTo>
                  <a:pt x="0" y="0"/>
                </a:moveTo>
                <a:lnTo>
                  <a:pt x="748489" y="0"/>
                </a:lnTo>
                <a:lnTo>
                  <a:pt x="748489" y="748489"/>
                </a:lnTo>
                <a:lnTo>
                  <a:pt x="0" y="74848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0" y="0"/>
            <a:ext cx="18896009" cy="11833626"/>
          </a:xfrm>
          <a:custGeom>
            <a:avLst/>
            <a:gdLst/>
            <a:ahLst/>
            <a:cxnLst/>
            <a:rect r="r" b="b" t="t" l="l"/>
            <a:pathLst>
              <a:path h="11833626" w="18896009">
                <a:moveTo>
                  <a:pt x="0" y="0"/>
                </a:moveTo>
                <a:lnTo>
                  <a:pt x="18896009" y="0"/>
                </a:lnTo>
                <a:lnTo>
                  <a:pt x="18896009" y="11833626"/>
                </a:lnTo>
                <a:lnTo>
                  <a:pt x="0" y="1183362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3365330" y="5946537"/>
            <a:ext cx="12076379" cy="4347496"/>
          </a:xfrm>
          <a:custGeom>
            <a:avLst/>
            <a:gdLst/>
            <a:ahLst/>
            <a:cxnLst/>
            <a:rect r="r" b="b" t="t" l="l"/>
            <a:pathLst>
              <a:path h="4347496" w="12076379">
                <a:moveTo>
                  <a:pt x="0" y="0"/>
                </a:moveTo>
                <a:lnTo>
                  <a:pt x="12076379" y="0"/>
                </a:lnTo>
                <a:lnTo>
                  <a:pt x="12076379" y="4347497"/>
                </a:lnTo>
                <a:lnTo>
                  <a:pt x="0" y="4347497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1028700" y="1473597"/>
            <a:ext cx="16903530" cy="34299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579"/>
              </a:lnSpc>
            </a:pPr>
            <a:r>
              <a:rPr lang="en-US" sz="9699">
                <a:solidFill>
                  <a:srgbClr val="2E1B5B"/>
                </a:solidFill>
                <a:latin typeface="Arimo Bold"/>
              </a:rPr>
              <a:t>JOGO DA RECICLAGEM</a:t>
            </a:r>
          </a:p>
          <a:p>
            <a:pPr algn="ctr">
              <a:lnSpc>
                <a:spcPts val="13579"/>
              </a:lnSpc>
            </a:pPr>
          </a:p>
        </p:txBody>
      </p:sp>
      <p:sp>
        <p:nvSpPr>
          <p:cNvPr name="TextBox 22" id="22"/>
          <p:cNvSpPr txBox="true"/>
          <p:nvPr/>
        </p:nvSpPr>
        <p:spPr>
          <a:xfrm rot="0">
            <a:off x="283340" y="650249"/>
            <a:ext cx="4344503" cy="339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2E1B5B"/>
                </a:solidFill>
                <a:latin typeface="Arimo Bold"/>
              </a:rPr>
              <a:t>www.professoracarolinapalhas.com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6064745" y="3476833"/>
            <a:ext cx="5588827" cy="7809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499">
                <a:solidFill>
                  <a:srgbClr val="2E1B5B"/>
                </a:solidFill>
                <a:latin typeface="Arimo Bold"/>
              </a:rPr>
              <a:t>Por: Carolina Palhas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3ED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03880" y="5945354"/>
            <a:ext cx="2553980" cy="3312946"/>
          </a:xfrm>
          <a:custGeom>
            <a:avLst/>
            <a:gdLst/>
            <a:ahLst/>
            <a:cxnLst/>
            <a:rect r="r" b="b" t="t" l="l"/>
            <a:pathLst>
              <a:path h="3312946" w="2553980">
                <a:moveTo>
                  <a:pt x="0" y="0"/>
                </a:moveTo>
                <a:lnTo>
                  <a:pt x="2553980" y="0"/>
                </a:lnTo>
                <a:lnTo>
                  <a:pt x="2553980" y="3312946"/>
                </a:lnTo>
                <a:lnTo>
                  <a:pt x="0" y="33129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94287" y="8832338"/>
            <a:ext cx="8821166" cy="2277465"/>
          </a:xfrm>
          <a:custGeom>
            <a:avLst/>
            <a:gdLst/>
            <a:ahLst/>
            <a:cxnLst/>
            <a:rect r="r" b="b" t="t" l="l"/>
            <a:pathLst>
              <a:path h="2277465" w="8821166">
                <a:moveTo>
                  <a:pt x="0" y="0"/>
                </a:moveTo>
                <a:lnTo>
                  <a:pt x="8821166" y="0"/>
                </a:lnTo>
                <a:lnTo>
                  <a:pt x="8821166" y="2277465"/>
                </a:lnTo>
                <a:lnTo>
                  <a:pt x="0" y="227746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464011" y="0"/>
            <a:ext cx="1257453" cy="3373653"/>
          </a:xfrm>
          <a:custGeom>
            <a:avLst/>
            <a:gdLst/>
            <a:ahLst/>
            <a:cxnLst/>
            <a:rect r="r" b="b" t="t" l="l"/>
            <a:pathLst>
              <a:path h="3373653" w="1257453">
                <a:moveTo>
                  <a:pt x="0" y="0"/>
                </a:moveTo>
                <a:lnTo>
                  <a:pt x="1257453" y="0"/>
                </a:lnTo>
                <a:lnTo>
                  <a:pt x="1257453" y="3373653"/>
                </a:lnTo>
                <a:lnTo>
                  <a:pt x="0" y="3373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794864" y="-108447"/>
            <a:ext cx="669147" cy="1795274"/>
          </a:xfrm>
          <a:custGeom>
            <a:avLst/>
            <a:gdLst/>
            <a:ahLst/>
            <a:cxnLst/>
            <a:rect r="r" b="b" t="t" l="l"/>
            <a:pathLst>
              <a:path h="1795274" w="669147">
                <a:moveTo>
                  <a:pt x="0" y="0"/>
                </a:moveTo>
                <a:lnTo>
                  <a:pt x="669147" y="0"/>
                </a:lnTo>
                <a:lnTo>
                  <a:pt x="669147" y="1795274"/>
                </a:lnTo>
                <a:lnTo>
                  <a:pt x="0" y="179527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944976" y="5945354"/>
            <a:ext cx="2553980" cy="3312946"/>
          </a:xfrm>
          <a:custGeom>
            <a:avLst/>
            <a:gdLst/>
            <a:ahLst/>
            <a:cxnLst/>
            <a:rect r="r" b="b" t="t" l="l"/>
            <a:pathLst>
              <a:path h="3312946" w="2553980">
                <a:moveTo>
                  <a:pt x="0" y="0"/>
                </a:moveTo>
                <a:lnTo>
                  <a:pt x="2553980" y="0"/>
                </a:lnTo>
                <a:lnTo>
                  <a:pt x="2553980" y="3312946"/>
                </a:lnTo>
                <a:lnTo>
                  <a:pt x="0" y="33129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8534393" y="8832338"/>
            <a:ext cx="8821166" cy="2277465"/>
          </a:xfrm>
          <a:custGeom>
            <a:avLst/>
            <a:gdLst/>
            <a:ahLst/>
            <a:cxnLst/>
            <a:rect r="r" b="b" t="t" l="l"/>
            <a:pathLst>
              <a:path h="2277465" w="8821166">
                <a:moveTo>
                  <a:pt x="0" y="0"/>
                </a:moveTo>
                <a:lnTo>
                  <a:pt x="8821166" y="0"/>
                </a:lnTo>
                <a:lnTo>
                  <a:pt x="8821166" y="2277465"/>
                </a:lnTo>
                <a:lnTo>
                  <a:pt x="0" y="227746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4804870" y="4158992"/>
            <a:ext cx="7279112" cy="3910160"/>
            <a:chOff x="0" y="0"/>
            <a:chExt cx="1917132" cy="102983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917132" cy="1029836"/>
            </a:xfrm>
            <a:custGeom>
              <a:avLst/>
              <a:gdLst/>
              <a:ahLst/>
              <a:cxnLst/>
              <a:rect r="r" b="b" t="t" l="l"/>
              <a:pathLst>
                <a:path h="1029836" w="1917132">
                  <a:moveTo>
                    <a:pt x="1917132" y="0"/>
                  </a:moveTo>
                  <a:lnTo>
                    <a:pt x="0" y="0"/>
                  </a:lnTo>
                  <a:lnTo>
                    <a:pt x="0" y="841876"/>
                  </a:lnTo>
                  <a:lnTo>
                    <a:pt x="157480" y="841876"/>
                  </a:lnTo>
                  <a:lnTo>
                    <a:pt x="157480" y="1029836"/>
                  </a:lnTo>
                  <a:lnTo>
                    <a:pt x="463550" y="841876"/>
                  </a:lnTo>
                  <a:lnTo>
                    <a:pt x="1917132" y="841876"/>
                  </a:lnTo>
                  <a:lnTo>
                    <a:pt x="1917132" y="0"/>
                  </a:lnTo>
                  <a:close/>
                </a:path>
              </a:pathLst>
            </a:custGeom>
            <a:solidFill>
              <a:srgbClr val="006D40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812800" cy="6699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14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2572289" y="2068918"/>
            <a:ext cx="13143421" cy="15424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30"/>
              </a:lnSpc>
            </a:pPr>
            <a:r>
              <a:rPr lang="en-US" sz="9022">
                <a:solidFill>
                  <a:srgbClr val="205732"/>
                </a:solidFill>
                <a:latin typeface="HK Modular Bold"/>
              </a:rPr>
              <a:t>INTRODUCTION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218271" y="4309746"/>
            <a:ext cx="6608615" cy="27023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49"/>
              </a:lnSpc>
            </a:pPr>
            <a:r>
              <a:rPr lang="en-US" sz="3106">
                <a:solidFill>
                  <a:srgbClr val="FFFFFF"/>
                </a:solidFill>
                <a:latin typeface="Anonymous Pro"/>
              </a:rPr>
              <a:t>Lorem ipsum dolor sit amet, consectetur adipiscing elit. Morbi ex velit, bibendum eget lectus ut, hendrerit sodales tortor. Nam accumsan diam.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209727" y="-843413"/>
            <a:ext cx="1257453" cy="3373653"/>
          </a:xfrm>
          <a:custGeom>
            <a:avLst/>
            <a:gdLst/>
            <a:ahLst/>
            <a:cxnLst/>
            <a:rect r="r" b="b" t="t" l="l"/>
            <a:pathLst>
              <a:path h="3373653" w="1257453">
                <a:moveTo>
                  <a:pt x="0" y="0"/>
                </a:moveTo>
                <a:lnTo>
                  <a:pt x="1257453" y="0"/>
                </a:lnTo>
                <a:lnTo>
                  <a:pt x="1257453" y="3373653"/>
                </a:lnTo>
                <a:lnTo>
                  <a:pt x="0" y="33736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540580" y="-951860"/>
            <a:ext cx="669147" cy="1795274"/>
          </a:xfrm>
          <a:custGeom>
            <a:avLst/>
            <a:gdLst/>
            <a:ahLst/>
            <a:cxnLst/>
            <a:rect r="r" b="b" t="t" l="l"/>
            <a:pathLst>
              <a:path h="1795274" w="669147">
                <a:moveTo>
                  <a:pt x="0" y="0"/>
                </a:moveTo>
                <a:lnTo>
                  <a:pt x="669147" y="0"/>
                </a:lnTo>
                <a:lnTo>
                  <a:pt x="669147" y="1795273"/>
                </a:lnTo>
                <a:lnTo>
                  <a:pt x="0" y="17952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0" y="0"/>
            <a:ext cx="18659027" cy="11685216"/>
          </a:xfrm>
          <a:custGeom>
            <a:avLst/>
            <a:gdLst/>
            <a:ahLst/>
            <a:cxnLst/>
            <a:rect r="r" b="b" t="t" l="l"/>
            <a:pathLst>
              <a:path h="11685216" w="18659027">
                <a:moveTo>
                  <a:pt x="0" y="0"/>
                </a:moveTo>
                <a:lnTo>
                  <a:pt x="18659027" y="0"/>
                </a:lnTo>
                <a:lnTo>
                  <a:pt x="18659027" y="11685216"/>
                </a:lnTo>
                <a:lnTo>
                  <a:pt x="0" y="1168521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432406" y="2800917"/>
            <a:ext cx="17423187" cy="4211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14"/>
              </a:lnSpc>
            </a:pPr>
            <a:r>
              <a:rPr lang="en-US" sz="7938">
                <a:solidFill>
                  <a:srgbClr val="2E1B5B"/>
                </a:solidFill>
                <a:latin typeface="Arimo Bold"/>
              </a:rPr>
              <a:t>CLIQUE COM O MOUSE PARA JOGAR O LIXO NA LIXEIRA CORETA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83340" y="650249"/>
            <a:ext cx="4344503" cy="339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2E1B5B"/>
                </a:solidFill>
                <a:latin typeface="Arimo Bold"/>
              </a:rPr>
              <a:t>www.professoracarolinapalhas.com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3ED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35315" y="-1508086"/>
            <a:ext cx="18758631" cy="11747593"/>
          </a:xfrm>
          <a:custGeom>
            <a:avLst/>
            <a:gdLst/>
            <a:ahLst/>
            <a:cxnLst/>
            <a:rect r="r" b="b" t="t" l="l"/>
            <a:pathLst>
              <a:path h="11747593" w="18758631">
                <a:moveTo>
                  <a:pt x="0" y="0"/>
                </a:moveTo>
                <a:lnTo>
                  <a:pt x="18758630" y="0"/>
                </a:lnTo>
                <a:lnTo>
                  <a:pt x="18758630" y="11747592"/>
                </a:lnTo>
                <a:lnTo>
                  <a:pt x="0" y="117475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844765" y="3741580"/>
            <a:ext cx="4825217" cy="6328154"/>
          </a:xfrm>
          <a:custGeom>
            <a:avLst/>
            <a:gdLst/>
            <a:ahLst/>
            <a:cxnLst/>
            <a:rect r="r" b="b" t="t" l="l"/>
            <a:pathLst>
              <a:path h="6328154" w="4825217">
                <a:moveTo>
                  <a:pt x="0" y="0"/>
                </a:moveTo>
                <a:lnTo>
                  <a:pt x="4825218" y="0"/>
                </a:lnTo>
                <a:lnTo>
                  <a:pt x="4825218" y="6328154"/>
                </a:lnTo>
                <a:lnTo>
                  <a:pt x="0" y="63281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669983" y="6670901"/>
            <a:ext cx="1961246" cy="2345287"/>
          </a:xfrm>
          <a:custGeom>
            <a:avLst/>
            <a:gdLst/>
            <a:ahLst/>
            <a:cxnLst/>
            <a:rect r="r" b="b" t="t" l="l"/>
            <a:pathLst>
              <a:path h="2345287" w="1961246">
                <a:moveTo>
                  <a:pt x="0" y="0"/>
                </a:moveTo>
                <a:lnTo>
                  <a:pt x="1961246" y="0"/>
                </a:lnTo>
                <a:lnTo>
                  <a:pt x="1961246" y="2345287"/>
                </a:lnTo>
                <a:lnTo>
                  <a:pt x="0" y="234528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677871" y="8751733"/>
            <a:ext cx="2610129" cy="1487774"/>
          </a:xfrm>
          <a:custGeom>
            <a:avLst/>
            <a:gdLst/>
            <a:ahLst/>
            <a:cxnLst/>
            <a:rect r="r" b="b" t="t" l="l"/>
            <a:pathLst>
              <a:path h="1487774" w="2610129">
                <a:moveTo>
                  <a:pt x="0" y="0"/>
                </a:moveTo>
                <a:lnTo>
                  <a:pt x="2610129" y="0"/>
                </a:lnTo>
                <a:lnTo>
                  <a:pt x="2610129" y="1487773"/>
                </a:lnTo>
                <a:lnTo>
                  <a:pt x="0" y="148777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743348" y="5666895"/>
            <a:ext cx="3101417" cy="2256281"/>
          </a:xfrm>
          <a:custGeom>
            <a:avLst/>
            <a:gdLst/>
            <a:ahLst/>
            <a:cxnLst/>
            <a:rect r="r" b="b" t="t" l="l"/>
            <a:pathLst>
              <a:path h="2256281" w="3101417">
                <a:moveTo>
                  <a:pt x="0" y="0"/>
                </a:moveTo>
                <a:lnTo>
                  <a:pt x="3101417" y="0"/>
                </a:lnTo>
                <a:lnTo>
                  <a:pt x="3101417" y="2256281"/>
                </a:lnTo>
                <a:lnTo>
                  <a:pt x="0" y="225628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66965" y="6795036"/>
            <a:ext cx="2567776" cy="2097017"/>
          </a:xfrm>
          <a:custGeom>
            <a:avLst/>
            <a:gdLst/>
            <a:ahLst/>
            <a:cxnLst/>
            <a:rect r="r" b="b" t="t" l="l"/>
            <a:pathLst>
              <a:path h="2097017" w="2567776">
                <a:moveTo>
                  <a:pt x="0" y="0"/>
                </a:moveTo>
                <a:lnTo>
                  <a:pt x="2567775" y="0"/>
                </a:lnTo>
                <a:lnTo>
                  <a:pt x="2567775" y="2097017"/>
                </a:lnTo>
                <a:lnTo>
                  <a:pt x="0" y="209701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094427" y="8200819"/>
            <a:ext cx="3836665" cy="2114962"/>
          </a:xfrm>
          <a:custGeom>
            <a:avLst/>
            <a:gdLst/>
            <a:ahLst/>
            <a:cxnLst/>
            <a:rect r="r" b="b" t="t" l="l"/>
            <a:pathLst>
              <a:path h="2114962" w="3836665">
                <a:moveTo>
                  <a:pt x="0" y="0"/>
                </a:moveTo>
                <a:lnTo>
                  <a:pt x="3836665" y="0"/>
                </a:lnTo>
                <a:lnTo>
                  <a:pt x="3836665" y="2114962"/>
                </a:lnTo>
                <a:lnTo>
                  <a:pt x="0" y="211496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631229" y="6670901"/>
            <a:ext cx="2417018" cy="1902395"/>
          </a:xfrm>
          <a:custGeom>
            <a:avLst/>
            <a:gdLst/>
            <a:ahLst/>
            <a:cxnLst/>
            <a:rect r="r" b="b" t="t" l="l"/>
            <a:pathLst>
              <a:path h="1902395" w="2417018">
                <a:moveTo>
                  <a:pt x="0" y="0"/>
                </a:moveTo>
                <a:lnTo>
                  <a:pt x="2417018" y="0"/>
                </a:lnTo>
                <a:lnTo>
                  <a:pt x="2417018" y="1902394"/>
                </a:lnTo>
                <a:lnTo>
                  <a:pt x="0" y="190239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83340" y="650249"/>
            <a:ext cx="4344503" cy="339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2E1B5B"/>
                </a:solidFill>
                <a:latin typeface="Arimo Bold"/>
              </a:rPr>
              <a:t>www.professoracarolinapalhas.com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35315" y="-1219181"/>
            <a:ext cx="18758631" cy="11747593"/>
          </a:xfrm>
          <a:custGeom>
            <a:avLst/>
            <a:gdLst/>
            <a:ahLst/>
            <a:cxnLst/>
            <a:rect r="r" b="b" t="t" l="l"/>
            <a:pathLst>
              <a:path h="11747593" w="18758631">
                <a:moveTo>
                  <a:pt x="0" y="0"/>
                </a:moveTo>
                <a:lnTo>
                  <a:pt x="18758630" y="0"/>
                </a:lnTo>
                <a:lnTo>
                  <a:pt x="18758630" y="11747593"/>
                </a:lnTo>
                <a:lnTo>
                  <a:pt x="0" y="117475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062445" y="1997975"/>
            <a:ext cx="2567776" cy="2097017"/>
          </a:xfrm>
          <a:custGeom>
            <a:avLst/>
            <a:gdLst/>
            <a:ahLst/>
            <a:cxnLst/>
            <a:rect r="r" b="b" t="t" l="l"/>
            <a:pathLst>
              <a:path h="2097017" w="2567776">
                <a:moveTo>
                  <a:pt x="0" y="0"/>
                </a:moveTo>
                <a:lnTo>
                  <a:pt x="2567775" y="0"/>
                </a:lnTo>
                <a:lnTo>
                  <a:pt x="2567775" y="2097017"/>
                </a:lnTo>
                <a:lnTo>
                  <a:pt x="0" y="20970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933724" y="3046483"/>
            <a:ext cx="4825217" cy="6328154"/>
          </a:xfrm>
          <a:custGeom>
            <a:avLst/>
            <a:gdLst/>
            <a:ahLst/>
            <a:cxnLst/>
            <a:rect r="r" b="b" t="t" l="l"/>
            <a:pathLst>
              <a:path h="6328154" w="4825217">
                <a:moveTo>
                  <a:pt x="0" y="0"/>
                </a:moveTo>
                <a:lnTo>
                  <a:pt x="4825217" y="0"/>
                </a:lnTo>
                <a:lnTo>
                  <a:pt x="4825217" y="6328154"/>
                </a:lnTo>
                <a:lnTo>
                  <a:pt x="0" y="632815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1669983" y="6670901"/>
            <a:ext cx="1961246" cy="2345287"/>
          </a:xfrm>
          <a:custGeom>
            <a:avLst/>
            <a:gdLst/>
            <a:ahLst/>
            <a:cxnLst/>
            <a:rect r="r" b="b" t="t" l="l"/>
            <a:pathLst>
              <a:path h="2345287" w="1961246">
                <a:moveTo>
                  <a:pt x="0" y="0"/>
                </a:moveTo>
                <a:lnTo>
                  <a:pt x="1961246" y="0"/>
                </a:lnTo>
                <a:lnTo>
                  <a:pt x="1961246" y="2345287"/>
                </a:lnTo>
                <a:lnTo>
                  <a:pt x="0" y="234528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079450" y="8154780"/>
            <a:ext cx="2610129" cy="1487774"/>
          </a:xfrm>
          <a:custGeom>
            <a:avLst/>
            <a:gdLst/>
            <a:ahLst/>
            <a:cxnLst/>
            <a:rect r="r" b="b" t="t" l="l"/>
            <a:pathLst>
              <a:path h="1487774" w="2610129">
                <a:moveTo>
                  <a:pt x="0" y="0"/>
                </a:moveTo>
                <a:lnTo>
                  <a:pt x="2610129" y="0"/>
                </a:lnTo>
                <a:lnTo>
                  <a:pt x="2610129" y="1487774"/>
                </a:lnTo>
                <a:lnTo>
                  <a:pt x="0" y="148777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338723" y="6642386"/>
            <a:ext cx="3101417" cy="2256281"/>
          </a:xfrm>
          <a:custGeom>
            <a:avLst/>
            <a:gdLst/>
            <a:ahLst/>
            <a:cxnLst/>
            <a:rect r="r" b="b" t="t" l="l"/>
            <a:pathLst>
              <a:path h="2256281" w="3101417">
                <a:moveTo>
                  <a:pt x="0" y="0"/>
                </a:moveTo>
                <a:lnTo>
                  <a:pt x="3101418" y="0"/>
                </a:lnTo>
                <a:lnTo>
                  <a:pt x="3101418" y="2256281"/>
                </a:lnTo>
                <a:lnTo>
                  <a:pt x="0" y="225628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927492" y="7958707"/>
            <a:ext cx="3836665" cy="2114962"/>
          </a:xfrm>
          <a:custGeom>
            <a:avLst/>
            <a:gdLst/>
            <a:ahLst/>
            <a:cxnLst/>
            <a:rect r="r" b="b" t="t" l="l"/>
            <a:pathLst>
              <a:path h="2114962" w="3836665">
                <a:moveTo>
                  <a:pt x="0" y="0"/>
                </a:moveTo>
                <a:lnTo>
                  <a:pt x="3836665" y="0"/>
                </a:lnTo>
                <a:lnTo>
                  <a:pt x="3836665" y="2114962"/>
                </a:lnTo>
                <a:lnTo>
                  <a:pt x="0" y="211496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631229" y="5143500"/>
            <a:ext cx="3136873" cy="2468980"/>
          </a:xfrm>
          <a:custGeom>
            <a:avLst/>
            <a:gdLst/>
            <a:ahLst/>
            <a:cxnLst/>
            <a:rect r="r" b="b" t="t" l="l"/>
            <a:pathLst>
              <a:path h="2468980" w="3136873">
                <a:moveTo>
                  <a:pt x="0" y="0"/>
                </a:moveTo>
                <a:lnTo>
                  <a:pt x="3136872" y="0"/>
                </a:lnTo>
                <a:lnTo>
                  <a:pt x="3136872" y="2468980"/>
                </a:lnTo>
                <a:lnTo>
                  <a:pt x="0" y="246898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83340" y="650249"/>
            <a:ext cx="4344503" cy="339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2E1B5B"/>
                </a:solidFill>
                <a:latin typeface="Arimo Bold"/>
              </a:rPr>
              <a:t>www.professoracarolinapalhas.com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35315" y="-1508086"/>
            <a:ext cx="18758631" cy="11747593"/>
          </a:xfrm>
          <a:custGeom>
            <a:avLst/>
            <a:gdLst/>
            <a:ahLst/>
            <a:cxnLst/>
            <a:rect r="r" b="b" t="t" l="l"/>
            <a:pathLst>
              <a:path h="11747593" w="18758631">
                <a:moveTo>
                  <a:pt x="0" y="0"/>
                </a:moveTo>
                <a:lnTo>
                  <a:pt x="18758630" y="0"/>
                </a:lnTo>
                <a:lnTo>
                  <a:pt x="18758630" y="11747592"/>
                </a:lnTo>
                <a:lnTo>
                  <a:pt x="0" y="117475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933724" y="3046483"/>
            <a:ext cx="4825217" cy="6328154"/>
          </a:xfrm>
          <a:custGeom>
            <a:avLst/>
            <a:gdLst/>
            <a:ahLst/>
            <a:cxnLst/>
            <a:rect r="r" b="b" t="t" l="l"/>
            <a:pathLst>
              <a:path h="6328154" w="4825217">
                <a:moveTo>
                  <a:pt x="0" y="0"/>
                </a:moveTo>
                <a:lnTo>
                  <a:pt x="4825217" y="0"/>
                </a:lnTo>
                <a:lnTo>
                  <a:pt x="4825217" y="6328154"/>
                </a:lnTo>
                <a:lnTo>
                  <a:pt x="0" y="63281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669983" y="6670901"/>
            <a:ext cx="1961246" cy="2345287"/>
          </a:xfrm>
          <a:custGeom>
            <a:avLst/>
            <a:gdLst/>
            <a:ahLst/>
            <a:cxnLst/>
            <a:rect r="r" b="b" t="t" l="l"/>
            <a:pathLst>
              <a:path h="2345287" w="1961246">
                <a:moveTo>
                  <a:pt x="0" y="0"/>
                </a:moveTo>
                <a:lnTo>
                  <a:pt x="1961246" y="0"/>
                </a:lnTo>
                <a:lnTo>
                  <a:pt x="1961246" y="2345287"/>
                </a:lnTo>
                <a:lnTo>
                  <a:pt x="0" y="234528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259879" y="7770526"/>
            <a:ext cx="2610129" cy="1487774"/>
          </a:xfrm>
          <a:custGeom>
            <a:avLst/>
            <a:gdLst/>
            <a:ahLst/>
            <a:cxnLst/>
            <a:rect r="r" b="b" t="t" l="l"/>
            <a:pathLst>
              <a:path h="1487774" w="2610129">
                <a:moveTo>
                  <a:pt x="0" y="0"/>
                </a:moveTo>
                <a:lnTo>
                  <a:pt x="2610129" y="0"/>
                </a:lnTo>
                <a:lnTo>
                  <a:pt x="2610129" y="1487774"/>
                </a:lnTo>
                <a:lnTo>
                  <a:pt x="0" y="148777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06117" y="4654615"/>
            <a:ext cx="3101417" cy="2256281"/>
          </a:xfrm>
          <a:custGeom>
            <a:avLst/>
            <a:gdLst/>
            <a:ahLst/>
            <a:cxnLst/>
            <a:rect r="r" b="b" t="t" l="l"/>
            <a:pathLst>
              <a:path h="2256281" w="3101417">
                <a:moveTo>
                  <a:pt x="0" y="0"/>
                </a:moveTo>
                <a:lnTo>
                  <a:pt x="3101417" y="0"/>
                </a:lnTo>
                <a:lnTo>
                  <a:pt x="3101417" y="2256282"/>
                </a:lnTo>
                <a:lnTo>
                  <a:pt x="0" y="225628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3097059" y="6481645"/>
            <a:ext cx="3836665" cy="2114962"/>
          </a:xfrm>
          <a:custGeom>
            <a:avLst/>
            <a:gdLst/>
            <a:ahLst/>
            <a:cxnLst/>
            <a:rect r="r" b="b" t="t" l="l"/>
            <a:pathLst>
              <a:path h="2114962" w="3836665">
                <a:moveTo>
                  <a:pt x="0" y="0"/>
                </a:moveTo>
                <a:lnTo>
                  <a:pt x="3836665" y="0"/>
                </a:lnTo>
                <a:lnTo>
                  <a:pt x="3836665" y="2114962"/>
                </a:lnTo>
                <a:lnTo>
                  <a:pt x="0" y="211496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428071" y="3741580"/>
            <a:ext cx="3136873" cy="2468980"/>
          </a:xfrm>
          <a:custGeom>
            <a:avLst/>
            <a:gdLst/>
            <a:ahLst/>
            <a:cxnLst/>
            <a:rect r="r" b="b" t="t" l="l"/>
            <a:pathLst>
              <a:path h="2468980" w="3136873">
                <a:moveTo>
                  <a:pt x="0" y="0"/>
                </a:moveTo>
                <a:lnTo>
                  <a:pt x="3136872" y="0"/>
                </a:lnTo>
                <a:lnTo>
                  <a:pt x="3136872" y="2468980"/>
                </a:lnTo>
                <a:lnTo>
                  <a:pt x="0" y="246898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283340" y="650249"/>
            <a:ext cx="4344503" cy="339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2E1B5B"/>
                </a:solidFill>
                <a:latin typeface="Arimo Bold"/>
              </a:rPr>
              <a:t>www.professoracarolinapalhas.com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3ED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219181"/>
            <a:ext cx="18758631" cy="11747593"/>
          </a:xfrm>
          <a:custGeom>
            <a:avLst/>
            <a:gdLst/>
            <a:ahLst/>
            <a:cxnLst/>
            <a:rect r="r" b="b" t="t" l="l"/>
            <a:pathLst>
              <a:path h="11747593" w="18758631">
                <a:moveTo>
                  <a:pt x="0" y="0"/>
                </a:moveTo>
                <a:lnTo>
                  <a:pt x="18758631" y="0"/>
                </a:lnTo>
                <a:lnTo>
                  <a:pt x="18758631" y="11747593"/>
                </a:lnTo>
                <a:lnTo>
                  <a:pt x="0" y="117475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486650" y="1558197"/>
            <a:ext cx="3836665" cy="2114962"/>
          </a:xfrm>
          <a:custGeom>
            <a:avLst/>
            <a:gdLst/>
            <a:ahLst/>
            <a:cxnLst/>
            <a:rect r="r" b="b" t="t" l="l"/>
            <a:pathLst>
              <a:path h="2114962" w="3836665">
                <a:moveTo>
                  <a:pt x="0" y="0"/>
                </a:moveTo>
                <a:lnTo>
                  <a:pt x="3836665" y="0"/>
                </a:lnTo>
                <a:lnTo>
                  <a:pt x="3836665" y="2114962"/>
                </a:lnTo>
                <a:lnTo>
                  <a:pt x="0" y="21149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933724" y="3046483"/>
            <a:ext cx="4825217" cy="6328154"/>
          </a:xfrm>
          <a:custGeom>
            <a:avLst/>
            <a:gdLst/>
            <a:ahLst/>
            <a:cxnLst/>
            <a:rect r="r" b="b" t="t" l="l"/>
            <a:pathLst>
              <a:path h="6328154" w="4825217">
                <a:moveTo>
                  <a:pt x="0" y="0"/>
                </a:moveTo>
                <a:lnTo>
                  <a:pt x="4825217" y="0"/>
                </a:lnTo>
                <a:lnTo>
                  <a:pt x="4825217" y="6328154"/>
                </a:lnTo>
                <a:lnTo>
                  <a:pt x="0" y="632815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1669983" y="6670901"/>
            <a:ext cx="1961246" cy="2345287"/>
          </a:xfrm>
          <a:custGeom>
            <a:avLst/>
            <a:gdLst/>
            <a:ahLst/>
            <a:cxnLst/>
            <a:rect r="r" b="b" t="t" l="l"/>
            <a:pathLst>
              <a:path h="2345287" w="1961246">
                <a:moveTo>
                  <a:pt x="0" y="0"/>
                </a:moveTo>
                <a:lnTo>
                  <a:pt x="1961246" y="0"/>
                </a:lnTo>
                <a:lnTo>
                  <a:pt x="1961246" y="2345287"/>
                </a:lnTo>
                <a:lnTo>
                  <a:pt x="0" y="234528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259879" y="7770526"/>
            <a:ext cx="2610129" cy="1487774"/>
          </a:xfrm>
          <a:custGeom>
            <a:avLst/>
            <a:gdLst/>
            <a:ahLst/>
            <a:cxnLst/>
            <a:rect r="r" b="b" t="t" l="l"/>
            <a:pathLst>
              <a:path h="1487774" w="2610129">
                <a:moveTo>
                  <a:pt x="0" y="0"/>
                </a:moveTo>
                <a:lnTo>
                  <a:pt x="2610129" y="0"/>
                </a:lnTo>
                <a:lnTo>
                  <a:pt x="2610129" y="1487774"/>
                </a:lnTo>
                <a:lnTo>
                  <a:pt x="0" y="148777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06117" y="4654615"/>
            <a:ext cx="3101417" cy="2256281"/>
          </a:xfrm>
          <a:custGeom>
            <a:avLst/>
            <a:gdLst/>
            <a:ahLst/>
            <a:cxnLst/>
            <a:rect r="r" b="b" t="t" l="l"/>
            <a:pathLst>
              <a:path h="2256281" w="3101417">
                <a:moveTo>
                  <a:pt x="0" y="0"/>
                </a:moveTo>
                <a:lnTo>
                  <a:pt x="3101417" y="0"/>
                </a:lnTo>
                <a:lnTo>
                  <a:pt x="3101417" y="2256282"/>
                </a:lnTo>
                <a:lnTo>
                  <a:pt x="0" y="225628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428071" y="3741580"/>
            <a:ext cx="3136873" cy="2468980"/>
          </a:xfrm>
          <a:custGeom>
            <a:avLst/>
            <a:gdLst/>
            <a:ahLst/>
            <a:cxnLst/>
            <a:rect r="r" b="b" t="t" l="l"/>
            <a:pathLst>
              <a:path h="2468980" w="3136873">
                <a:moveTo>
                  <a:pt x="0" y="0"/>
                </a:moveTo>
                <a:lnTo>
                  <a:pt x="3136872" y="0"/>
                </a:lnTo>
                <a:lnTo>
                  <a:pt x="3136872" y="2468980"/>
                </a:lnTo>
                <a:lnTo>
                  <a:pt x="0" y="246898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283340" y="650249"/>
            <a:ext cx="4344503" cy="339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2E1B5B"/>
                </a:solidFill>
                <a:latin typeface="Arimo Bold"/>
              </a:rPr>
              <a:t>www.professoracarolinapalhas.com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3ED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35315" y="-1508086"/>
            <a:ext cx="18758631" cy="11747593"/>
          </a:xfrm>
          <a:custGeom>
            <a:avLst/>
            <a:gdLst/>
            <a:ahLst/>
            <a:cxnLst/>
            <a:rect r="r" b="b" t="t" l="l"/>
            <a:pathLst>
              <a:path h="11747593" w="18758631">
                <a:moveTo>
                  <a:pt x="0" y="0"/>
                </a:moveTo>
                <a:lnTo>
                  <a:pt x="18758630" y="0"/>
                </a:lnTo>
                <a:lnTo>
                  <a:pt x="18758630" y="11747592"/>
                </a:lnTo>
                <a:lnTo>
                  <a:pt x="0" y="117475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933724" y="3046483"/>
            <a:ext cx="4825217" cy="6328154"/>
          </a:xfrm>
          <a:custGeom>
            <a:avLst/>
            <a:gdLst/>
            <a:ahLst/>
            <a:cxnLst/>
            <a:rect r="r" b="b" t="t" l="l"/>
            <a:pathLst>
              <a:path h="6328154" w="4825217">
                <a:moveTo>
                  <a:pt x="0" y="0"/>
                </a:moveTo>
                <a:lnTo>
                  <a:pt x="4825217" y="0"/>
                </a:lnTo>
                <a:lnTo>
                  <a:pt x="4825217" y="6328154"/>
                </a:lnTo>
                <a:lnTo>
                  <a:pt x="0" y="63281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669983" y="6670901"/>
            <a:ext cx="1961246" cy="2345287"/>
          </a:xfrm>
          <a:custGeom>
            <a:avLst/>
            <a:gdLst/>
            <a:ahLst/>
            <a:cxnLst/>
            <a:rect r="r" b="b" t="t" l="l"/>
            <a:pathLst>
              <a:path h="2345287" w="1961246">
                <a:moveTo>
                  <a:pt x="0" y="0"/>
                </a:moveTo>
                <a:lnTo>
                  <a:pt x="1961246" y="0"/>
                </a:lnTo>
                <a:lnTo>
                  <a:pt x="1961246" y="2345287"/>
                </a:lnTo>
                <a:lnTo>
                  <a:pt x="0" y="234528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259879" y="7770526"/>
            <a:ext cx="2610129" cy="1487774"/>
          </a:xfrm>
          <a:custGeom>
            <a:avLst/>
            <a:gdLst/>
            <a:ahLst/>
            <a:cxnLst/>
            <a:rect r="r" b="b" t="t" l="l"/>
            <a:pathLst>
              <a:path h="1487774" w="2610129">
                <a:moveTo>
                  <a:pt x="0" y="0"/>
                </a:moveTo>
                <a:lnTo>
                  <a:pt x="2610129" y="0"/>
                </a:lnTo>
                <a:lnTo>
                  <a:pt x="2610129" y="1487774"/>
                </a:lnTo>
                <a:lnTo>
                  <a:pt x="0" y="148777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06117" y="4654615"/>
            <a:ext cx="3101417" cy="2256281"/>
          </a:xfrm>
          <a:custGeom>
            <a:avLst/>
            <a:gdLst/>
            <a:ahLst/>
            <a:cxnLst/>
            <a:rect r="r" b="b" t="t" l="l"/>
            <a:pathLst>
              <a:path h="2256281" w="3101417">
                <a:moveTo>
                  <a:pt x="0" y="0"/>
                </a:moveTo>
                <a:lnTo>
                  <a:pt x="3101417" y="0"/>
                </a:lnTo>
                <a:lnTo>
                  <a:pt x="3101417" y="2256282"/>
                </a:lnTo>
                <a:lnTo>
                  <a:pt x="0" y="225628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428071" y="3741580"/>
            <a:ext cx="3136873" cy="2468980"/>
          </a:xfrm>
          <a:custGeom>
            <a:avLst/>
            <a:gdLst/>
            <a:ahLst/>
            <a:cxnLst/>
            <a:rect r="r" b="b" t="t" l="l"/>
            <a:pathLst>
              <a:path h="2468980" w="3136873">
                <a:moveTo>
                  <a:pt x="0" y="0"/>
                </a:moveTo>
                <a:lnTo>
                  <a:pt x="3136872" y="0"/>
                </a:lnTo>
                <a:lnTo>
                  <a:pt x="3136872" y="2468980"/>
                </a:lnTo>
                <a:lnTo>
                  <a:pt x="0" y="246898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83340" y="650249"/>
            <a:ext cx="4344503" cy="339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2E1B5B"/>
                </a:solidFill>
                <a:latin typeface="Arimo Bold"/>
              </a:rPr>
              <a:t>www.professoracarolinapalhas.com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35315" y="-1508086"/>
            <a:ext cx="18758631" cy="11747593"/>
          </a:xfrm>
          <a:custGeom>
            <a:avLst/>
            <a:gdLst/>
            <a:ahLst/>
            <a:cxnLst/>
            <a:rect r="r" b="b" t="t" l="l"/>
            <a:pathLst>
              <a:path h="11747593" w="18758631">
                <a:moveTo>
                  <a:pt x="0" y="0"/>
                </a:moveTo>
                <a:lnTo>
                  <a:pt x="18758630" y="0"/>
                </a:lnTo>
                <a:lnTo>
                  <a:pt x="18758630" y="11747592"/>
                </a:lnTo>
                <a:lnTo>
                  <a:pt x="0" y="117475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593291" y="1918343"/>
            <a:ext cx="3101417" cy="2256281"/>
          </a:xfrm>
          <a:custGeom>
            <a:avLst/>
            <a:gdLst/>
            <a:ahLst/>
            <a:cxnLst/>
            <a:rect r="r" b="b" t="t" l="l"/>
            <a:pathLst>
              <a:path h="2256281" w="3101417">
                <a:moveTo>
                  <a:pt x="0" y="0"/>
                </a:moveTo>
                <a:lnTo>
                  <a:pt x="3101418" y="0"/>
                </a:lnTo>
                <a:lnTo>
                  <a:pt x="3101418" y="2256281"/>
                </a:lnTo>
                <a:lnTo>
                  <a:pt x="0" y="225628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933724" y="3046483"/>
            <a:ext cx="4825217" cy="6328154"/>
          </a:xfrm>
          <a:custGeom>
            <a:avLst/>
            <a:gdLst/>
            <a:ahLst/>
            <a:cxnLst/>
            <a:rect r="r" b="b" t="t" l="l"/>
            <a:pathLst>
              <a:path h="6328154" w="4825217">
                <a:moveTo>
                  <a:pt x="0" y="0"/>
                </a:moveTo>
                <a:lnTo>
                  <a:pt x="4825217" y="0"/>
                </a:lnTo>
                <a:lnTo>
                  <a:pt x="4825217" y="6328154"/>
                </a:lnTo>
                <a:lnTo>
                  <a:pt x="0" y="632815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1669983" y="6670901"/>
            <a:ext cx="1961246" cy="2345287"/>
          </a:xfrm>
          <a:custGeom>
            <a:avLst/>
            <a:gdLst/>
            <a:ahLst/>
            <a:cxnLst/>
            <a:rect r="r" b="b" t="t" l="l"/>
            <a:pathLst>
              <a:path h="2345287" w="1961246">
                <a:moveTo>
                  <a:pt x="0" y="0"/>
                </a:moveTo>
                <a:lnTo>
                  <a:pt x="1961246" y="0"/>
                </a:lnTo>
                <a:lnTo>
                  <a:pt x="1961246" y="2345287"/>
                </a:lnTo>
                <a:lnTo>
                  <a:pt x="0" y="234528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259879" y="7770526"/>
            <a:ext cx="2610129" cy="1487774"/>
          </a:xfrm>
          <a:custGeom>
            <a:avLst/>
            <a:gdLst/>
            <a:ahLst/>
            <a:cxnLst/>
            <a:rect r="r" b="b" t="t" l="l"/>
            <a:pathLst>
              <a:path h="1487774" w="2610129">
                <a:moveTo>
                  <a:pt x="0" y="0"/>
                </a:moveTo>
                <a:lnTo>
                  <a:pt x="2610129" y="0"/>
                </a:lnTo>
                <a:lnTo>
                  <a:pt x="2610129" y="1487774"/>
                </a:lnTo>
                <a:lnTo>
                  <a:pt x="0" y="148777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428071" y="3741580"/>
            <a:ext cx="3136873" cy="2468980"/>
          </a:xfrm>
          <a:custGeom>
            <a:avLst/>
            <a:gdLst/>
            <a:ahLst/>
            <a:cxnLst/>
            <a:rect r="r" b="b" t="t" l="l"/>
            <a:pathLst>
              <a:path h="2468980" w="3136873">
                <a:moveTo>
                  <a:pt x="0" y="0"/>
                </a:moveTo>
                <a:lnTo>
                  <a:pt x="3136872" y="0"/>
                </a:lnTo>
                <a:lnTo>
                  <a:pt x="3136872" y="2468980"/>
                </a:lnTo>
                <a:lnTo>
                  <a:pt x="0" y="246898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83340" y="650249"/>
            <a:ext cx="4344503" cy="339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2E1B5B"/>
                </a:solidFill>
                <a:latin typeface="Arimo Bold"/>
              </a:rPr>
              <a:t>www.professoracarolinapalhas.com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35315" y="-1508086"/>
            <a:ext cx="18758631" cy="11747593"/>
          </a:xfrm>
          <a:custGeom>
            <a:avLst/>
            <a:gdLst/>
            <a:ahLst/>
            <a:cxnLst/>
            <a:rect r="r" b="b" t="t" l="l"/>
            <a:pathLst>
              <a:path h="11747593" w="18758631">
                <a:moveTo>
                  <a:pt x="0" y="0"/>
                </a:moveTo>
                <a:lnTo>
                  <a:pt x="18758630" y="0"/>
                </a:lnTo>
                <a:lnTo>
                  <a:pt x="18758630" y="11747592"/>
                </a:lnTo>
                <a:lnTo>
                  <a:pt x="0" y="117475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933724" y="3046483"/>
            <a:ext cx="4825217" cy="6328154"/>
          </a:xfrm>
          <a:custGeom>
            <a:avLst/>
            <a:gdLst/>
            <a:ahLst/>
            <a:cxnLst/>
            <a:rect r="r" b="b" t="t" l="l"/>
            <a:pathLst>
              <a:path h="6328154" w="4825217">
                <a:moveTo>
                  <a:pt x="0" y="0"/>
                </a:moveTo>
                <a:lnTo>
                  <a:pt x="4825217" y="0"/>
                </a:lnTo>
                <a:lnTo>
                  <a:pt x="4825217" y="6328154"/>
                </a:lnTo>
                <a:lnTo>
                  <a:pt x="0" y="63281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669983" y="6670901"/>
            <a:ext cx="1961246" cy="2345287"/>
          </a:xfrm>
          <a:custGeom>
            <a:avLst/>
            <a:gdLst/>
            <a:ahLst/>
            <a:cxnLst/>
            <a:rect r="r" b="b" t="t" l="l"/>
            <a:pathLst>
              <a:path h="2345287" w="1961246">
                <a:moveTo>
                  <a:pt x="0" y="0"/>
                </a:moveTo>
                <a:lnTo>
                  <a:pt x="1961246" y="0"/>
                </a:lnTo>
                <a:lnTo>
                  <a:pt x="1961246" y="2345287"/>
                </a:lnTo>
                <a:lnTo>
                  <a:pt x="0" y="234528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259879" y="7770526"/>
            <a:ext cx="2610129" cy="1487774"/>
          </a:xfrm>
          <a:custGeom>
            <a:avLst/>
            <a:gdLst/>
            <a:ahLst/>
            <a:cxnLst/>
            <a:rect r="r" b="b" t="t" l="l"/>
            <a:pathLst>
              <a:path h="1487774" w="2610129">
                <a:moveTo>
                  <a:pt x="0" y="0"/>
                </a:moveTo>
                <a:lnTo>
                  <a:pt x="2610129" y="0"/>
                </a:lnTo>
                <a:lnTo>
                  <a:pt x="2610129" y="1487774"/>
                </a:lnTo>
                <a:lnTo>
                  <a:pt x="0" y="148777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428071" y="3741580"/>
            <a:ext cx="3136873" cy="2468980"/>
          </a:xfrm>
          <a:custGeom>
            <a:avLst/>
            <a:gdLst/>
            <a:ahLst/>
            <a:cxnLst/>
            <a:rect r="r" b="b" t="t" l="l"/>
            <a:pathLst>
              <a:path h="2468980" w="3136873">
                <a:moveTo>
                  <a:pt x="0" y="0"/>
                </a:moveTo>
                <a:lnTo>
                  <a:pt x="3136872" y="0"/>
                </a:lnTo>
                <a:lnTo>
                  <a:pt x="3136872" y="2468980"/>
                </a:lnTo>
                <a:lnTo>
                  <a:pt x="0" y="246898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83340" y="650249"/>
            <a:ext cx="4344503" cy="339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2E1B5B"/>
                </a:solidFill>
                <a:latin typeface="Arimo Bold"/>
              </a:rPr>
              <a:t>www.professoracarolinapalhas.com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35315" y="-1508086"/>
            <a:ext cx="18758631" cy="11747593"/>
          </a:xfrm>
          <a:custGeom>
            <a:avLst/>
            <a:gdLst/>
            <a:ahLst/>
            <a:cxnLst/>
            <a:rect r="r" b="b" t="t" l="l"/>
            <a:pathLst>
              <a:path h="11747593" w="18758631">
                <a:moveTo>
                  <a:pt x="0" y="0"/>
                </a:moveTo>
                <a:lnTo>
                  <a:pt x="18758630" y="0"/>
                </a:lnTo>
                <a:lnTo>
                  <a:pt x="18758630" y="11747592"/>
                </a:lnTo>
                <a:lnTo>
                  <a:pt x="0" y="117475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777896" y="1811993"/>
            <a:ext cx="3136873" cy="2468980"/>
          </a:xfrm>
          <a:custGeom>
            <a:avLst/>
            <a:gdLst/>
            <a:ahLst/>
            <a:cxnLst/>
            <a:rect r="r" b="b" t="t" l="l"/>
            <a:pathLst>
              <a:path h="2468980" w="3136873">
                <a:moveTo>
                  <a:pt x="0" y="0"/>
                </a:moveTo>
                <a:lnTo>
                  <a:pt x="3136873" y="0"/>
                </a:lnTo>
                <a:lnTo>
                  <a:pt x="3136873" y="2468980"/>
                </a:lnTo>
                <a:lnTo>
                  <a:pt x="0" y="24689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933724" y="3046483"/>
            <a:ext cx="4825217" cy="6328154"/>
          </a:xfrm>
          <a:custGeom>
            <a:avLst/>
            <a:gdLst/>
            <a:ahLst/>
            <a:cxnLst/>
            <a:rect r="r" b="b" t="t" l="l"/>
            <a:pathLst>
              <a:path h="6328154" w="4825217">
                <a:moveTo>
                  <a:pt x="0" y="0"/>
                </a:moveTo>
                <a:lnTo>
                  <a:pt x="4825217" y="0"/>
                </a:lnTo>
                <a:lnTo>
                  <a:pt x="4825217" y="6328154"/>
                </a:lnTo>
                <a:lnTo>
                  <a:pt x="0" y="632815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1669983" y="6670901"/>
            <a:ext cx="1961246" cy="2345287"/>
          </a:xfrm>
          <a:custGeom>
            <a:avLst/>
            <a:gdLst/>
            <a:ahLst/>
            <a:cxnLst/>
            <a:rect r="r" b="b" t="t" l="l"/>
            <a:pathLst>
              <a:path h="2345287" w="1961246">
                <a:moveTo>
                  <a:pt x="0" y="0"/>
                </a:moveTo>
                <a:lnTo>
                  <a:pt x="1961246" y="0"/>
                </a:lnTo>
                <a:lnTo>
                  <a:pt x="1961246" y="2345287"/>
                </a:lnTo>
                <a:lnTo>
                  <a:pt x="0" y="234528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259879" y="7770526"/>
            <a:ext cx="2610129" cy="1487774"/>
          </a:xfrm>
          <a:custGeom>
            <a:avLst/>
            <a:gdLst/>
            <a:ahLst/>
            <a:cxnLst/>
            <a:rect r="r" b="b" t="t" l="l"/>
            <a:pathLst>
              <a:path h="1487774" w="2610129">
                <a:moveTo>
                  <a:pt x="0" y="0"/>
                </a:moveTo>
                <a:lnTo>
                  <a:pt x="2610129" y="0"/>
                </a:lnTo>
                <a:lnTo>
                  <a:pt x="2610129" y="1487774"/>
                </a:lnTo>
                <a:lnTo>
                  <a:pt x="0" y="148777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83340" y="650249"/>
            <a:ext cx="4344503" cy="339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2E1B5B"/>
                </a:solidFill>
                <a:latin typeface="Arimo Bold"/>
              </a:rPr>
              <a:t>www.professoracarolinapalhas.com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35315" y="-1508086"/>
            <a:ext cx="18758631" cy="11747593"/>
          </a:xfrm>
          <a:custGeom>
            <a:avLst/>
            <a:gdLst/>
            <a:ahLst/>
            <a:cxnLst/>
            <a:rect r="r" b="b" t="t" l="l"/>
            <a:pathLst>
              <a:path h="11747593" w="18758631">
                <a:moveTo>
                  <a:pt x="0" y="0"/>
                </a:moveTo>
                <a:lnTo>
                  <a:pt x="18758630" y="0"/>
                </a:lnTo>
                <a:lnTo>
                  <a:pt x="18758630" y="11747592"/>
                </a:lnTo>
                <a:lnTo>
                  <a:pt x="0" y="117475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933724" y="3046483"/>
            <a:ext cx="4825217" cy="6328154"/>
          </a:xfrm>
          <a:custGeom>
            <a:avLst/>
            <a:gdLst/>
            <a:ahLst/>
            <a:cxnLst/>
            <a:rect r="r" b="b" t="t" l="l"/>
            <a:pathLst>
              <a:path h="6328154" w="4825217">
                <a:moveTo>
                  <a:pt x="0" y="0"/>
                </a:moveTo>
                <a:lnTo>
                  <a:pt x="4825217" y="0"/>
                </a:lnTo>
                <a:lnTo>
                  <a:pt x="4825217" y="6328154"/>
                </a:lnTo>
                <a:lnTo>
                  <a:pt x="0" y="63281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669983" y="6670901"/>
            <a:ext cx="1961246" cy="2345287"/>
          </a:xfrm>
          <a:custGeom>
            <a:avLst/>
            <a:gdLst/>
            <a:ahLst/>
            <a:cxnLst/>
            <a:rect r="r" b="b" t="t" l="l"/>
            <a:pathLst>
              <a:path h="2345287" w="1961246">
                <a:moveTo>
                  <a:pt x="0" y="0"/>
                </a:moveTo>
                <a:lnTo>
                  <a:pt x="1961246" y="0"/>
                </a:lnTo>
                <a:lnTo>
                  <a:pt x="1961246" y="2345287"/>
                </a:lnTo>
                <a:lnTo>
                  <a:pt x="0" y="234528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259879" y="7770526"/>
            <a:ext cx="2610129" cy="1487774"/>
          </a:xfrm>
          <a:custGeom>
            <a:avLst/>
            <a:gdLst/>
            <a:ahLst/>
            <a:cxnLst/>
            <a:rect r="r" b="b" t="t" l="l"/>
            <a:pathLst>
              <a:path h="1487774" w="2610129">
                <a:moveTo>
                  <a:pt x="0" y="0"/>
                </a:moveTo>
                <a:lnTo>
                  <a:pt x="2610129" y="0"/>
                </a:lnTo>
                <a:lnTo>
                  <a:pt x="2610129" y="1487774"/>
                </a:lnTo>
                <a:lnTo>
                  <a:pt x="0" y="148777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83340" y="650249"/>
            <a:ext cx="4344503" cy="339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2E1B5B"/>
                </a:solidFill>
                <a:latin typeface="Arimo Bold"/>
              </a:rPr>
              <a:t>www.professoracarolinapalhas.com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3ED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35315" y="-1508086"/>
            <a:ext cx="18758631" cy="11747593"/>
          </a:xfrm>
          <a:custGeom>
            <a:avLst/>
            <a:gdLst/>
            <a:ahLst/>
            <a:cxnLst/>
            <a:rect r="r" b="b" t="t" l="l"/>
            <a:pathLst>
              <a:path h="11747593" w="18758631">
                <a:moveTo>
                  <a:pt x="0" y="0"/>
                </a:moveTo>
                <a:lnTo>
                  <a:pt x="18758630" y="0"/>
                </a:lnTo>
                <a:lnTo>
                  <a:pt x="18758630" y="11747592"/>
                </a:lnTo>
                <a:lnTo>
                  <a:pt x="0" y="117475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482114" y="1558197"/>
            <a:ext cx="1961246" cy="2345287"/>
          </a:xfrm>
          <a:custGeom>
            <a:avLst/>
            <a:gdLst/>
            <a:ahLst/>
            <a:cxnLst/>
            <a:rect r="r" b="b" t="t" l="l"/>
            <a:pathLst>
              <a:path h="2345287" w="1961246">
                <a:moveTo>
                  <a:pt x="0" y="0"/>
                </a:moveTo>
                <a:lnTo>
                  <a:pt x="1961246" y="0"/>
                </a:lnTo>
                <a:lnTo>
                  <a:pt x="1961246" y="2345287"/>
                </a:lnTo>
                <a:lnTo>
                  <a:pt x="0" y="234528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933724" y="3046483"/>
            <a:ext cx="4825217" cy="6328154"/>
          </a:xfrm>
          <a:custGeom>
            <a:avLst/>
            <a:gdLst/>
            <a:ahLst/>
            <a:cxnLst/>
            <a:rect r="r" b="b" t="t" l="l"/>
            <a:pathLst>
              <a:path h="6328154" w="4825217">
                <a:moveTo>
                  <a:pt x="0" y="0"/>
                </a:moveTo>
                <a:lnTo>
                  <a:pt x="4825217" y="0"/>
                </a:lnTo>
                <a:lnTo>
                  <a:pt x="4825217" y="6328154"/>
                </a:lnTo>
                <a:lnTo>
                  <a:pt x="0" y="632815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259879" y="7770526"/>
            <a:ext cx="2610129" cy="1487774"/>
          </a:xfrm>
          <a:custGeom>
            <a:avLst/>
            <a:gdLst/>
            <a:ahLst/>
            <a:cxnLst/>
            <a:rect r="r" b="b" t="t" l="l"/>
            <a:pathLst>
              <a:path h="1487774" w="2610129">
                <a:moveTo>
                  <a:pt x="0" y="0"/>
                </a:moveTo>
                <a:lnTo>
                  <a:pt x="2610129" y="0"/>
                </a:lnTo>
                <a:lnTo>
                  <a:pt x="2610129" y="1487774"/>
                </a:lnTo>
                <a:lnTo>
                  <a:pt x="0" y="148777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83340" y="650249"/>
            <a:ext cx="4344503" cy="339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2E1B5B"/>
                </a:solidFill>
                <a:latin typeface="Arimo Bold"/>
              </a:rPr>
              <a:t>www.professoracarolinapalhas.com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3ED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35315" y="-1508086"/>
            <a:ext cx="18758631" cy="11747593"/>
          </a:xfrm>
          <a:custGeom>
            <a:avLst/>
            <a:gdLst/>
            <a:ahLst/>
            <a:cxnLst/>
            <a:rect r="r" b="b" t="t" l="l"/>
            <a:pathLst>
              <a:path h="11747593" w="18758631">
                <a:moveTo>
                  <a:pt x="0" y="0"/>
                </a:moveTo>
                <a:lnTo>
                  <a:pt x="18758630" y="0"/>
                </a:lnTo>
                <a:lnTo>
                  <a:pt x="18758630" y="11747592"/>
                </a:lnTo>
                <a:lnTo>
                  <a:pt x="0" y="117475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933724" y="3046483"/>
            <a:ext cx="4825217" cy="6328154"/>
          </a:xfrm>
          <a:custGeom>
            <a:avLst/>
            <a:gdLst/>
            <a:ahLst/>
            <a:cxnLst/>
            <a:rect r="r" b="b" t="t" l="l"/>
            <a:pathLst>
              <a:path h="6328154" w="4825217">
                <a:moveTo>
                  <a:pt x="0" y="0"/>
                </a:moveTo>
                <a:lnTo>
                  <a:pt x="4825217" y="0"/>
                </a:lnTo>
                <a:lnTo>
                  <a:pt x="4825217" y="6328154"/>
                </a:lnTo>
                <a:lnTo>
                  <a:pt x="0" y="63281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259879" y="7770526"/>
            <a:ext cx="2610129" cy="1487774"/>
          </a:xfrm>
          <a:custGeom>
            <a:avLst/>
            <a:gdLst/>
            <a:ahLst/>
            <a:cxnLst/>
            <a:rect r="r" b="b" t="t" l="l"/>
            <a:pathLst>
              <a:path h="1487774" w="2610129">
                <a:moveTo>
                  <a:pt x="0" y="0"/>
                </a:moveTo>
                <a:lnTo>
                  <a:pt x="2610129" y="0"/>
                </a:lnTo>
                <a:lnTo>
                  <a:pt x="2610129" y="1487774"/>
                </a:lnTo>
                <a:lnTo>
                  <a:pt x="0" y="148777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83340" y="650249"/>
            <a:ext cx="4344503" cy="339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2E1B5B"/>
                </a:solidFill>
                <a:latin typeface="Arimo Bold"/>
              </a:rPr>
              <a:t>www.professoracarolinapalhas.com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35315" y="-1508086"/>
            <a:ext cx="18758631" cy="11747593"/>
          </a:xfrm>
          <a:custGeom>
            <a:avLst/>
            <a:gdLst/>
            <a:ahLst/>
            <a:cxnLst/>
            <a:rect r="r" b="b" t="t" l="l"/>
            <a:pathLst>
              <a:path h="11747593" w="18758631">
                <a:moveTo>
                  <a:pt x="0" y="0"/>
                </a:moveTo>
                <a:lnTo>
                  <a:pt x="18758630" y="0"/>
                </a:lnTo>
                <a:lnTo>
                  <a:pt x="18758630" y="11747592"/>
                </a:lnTo>
                <a:lnTo>
                  <a:pt x="0" y="117475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041268" y="2306649"/>
            <a:ext cx="2610129" cy="1487774"/>
          </a:xfrm>
          <a:custGeom>
            <a:avLst/>
            <a:gdLst/>
            <a:ahLst/>
            <a:cxnLst/>
            <a:rect r="r" b="b" t="t" l="l"/>
            <a:pathLst>
              <a:path h="1487774" w="2610129">
                <a:moveTo>
                  <a:pt x="0" y="0"/>
                </a:moveTo>
                <a:lnTo>
                  <a:pt x="2610129" y="0"/>
                </a:lnTo>
                <a:lnTo>
                  <a:pt x="2610129" y="1487774"/>
                </a:lnTo>
                <a:lnTo>
                  <a:pt x="0" y="148777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933724" y="3046483"/>
            <a:ext cx="4825217" cy="6328154"/>
          </a:xfrm>
          <a:custGeom>
            <a:avLst/>
            <a:gdLst/>
            <a:ahLst/>
            <a:cxnLst/>
            <a:rect r="r" b="b" t="t" l="l"/>
            <a:pathLst>
              <a:path h="6328154" w="4825217">
                <a:moveTo>
                  <a:pt x="0" y="0"/>
                </a:moveTo>
                <a:lnTo>
                  <a:pt x="4825217" y="0"/>
                </a:lnTo>
                <a:lnTo>
                  <a:pt x="4825217" y="6328154"/>
                </a:lnTo>
                <a:lnTo>
                  <a:pt x="0" y="632815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83340" y="650249"/>
            <a:ext cx="4344503" cy="339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2E1B5B"/>
                </a:solidFill>
                <a:latin typeface="Arimo Bold"/>
              </a:rPr>
              <a:t>www.professoracarolinapalhas.com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35315" y="-1508086"/>
            <a:ext cx="18758631" cy="11747593"/>
          </a:xfrm>
          <a:custGeom>
            <a:avLst/>
            <a:gdLst/>
            <a:ahLst/>
            <a:cxnLst/>
            <a:rect r="r" b="b" t="t" l="l"/>
            <a:pathLst>
              <a:path h="11747593" w="18758631">
                <a:moveTo>
                  <a:pt x="0" y="0"/>
                </a:moveTo>
                <a:lnTo>
                  <a:pt x="18758630" y="0"/>
                </a:lnTo>
                <a:lnTo>
                  <a:pt x="18758630" y="11747592"/>
                </a:lnTo>
                <a:lnTo>
                  <a:pt x="0" y="117475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933724" y="3046483"/>
            <a:ext cx="4825217" cy="6328154"/>
          </a:xfrm>
          <a:custGeom>
            <a:avLst/>
            <a:gdLst/>
            <a:ahLst/>
            <a:cxnLst/>
            <a:rect r="r" b="b" t="t" l="l"/>
            <a:pathLst>
              <a:path h="6328154" w="4825217">
                <a:moveTo>
                  <a:pt x="0" y="0"/>
                </a:moveTo>
                <a:lnTo>
                  <a:pt x="4825217" y="0"/>
                </a:lnTo>
                <a:lnTo>
                  <a:pt x="4825217" y="6328154"/>
                </a:lnTo>
                <a:lnTo>
                  <a:pt x="0" y="63281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83340" y="650249"/>
            <a:ext cx="4344503" cy="339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2E1B5B"/>
                </a:solidFill>
                <a:latin typeface="Arimo Bold"/>
              </a:rPr>
              <a:t>www.professoracarolinapalhas.com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3ED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35315" y="-1508086"/>
            <a:ext cx="18758631" cy="11747593"/>
          </a:xfrm>
          <a:custGeom>
            <a:avLst/>
            <a:gdLst/>
            <a:ahLst/>
            <a:cxnLst/>
            <a:rect r="r" b="b" t="t" l="l"/>
            <a:pathLst>
              <a:path h="11747593" w="18758631">
                <a:moveTo>
                  <a:pt x="0" y="0"/>
                </a:moveTo>
                <a:lnTo>
                  <a:pt x="18758630" y="0"/>
                </a:lnTo>
                <a:lnTo>
                  <a:pt x="18758630" y="11747592"/>
                </a:lnTo>
                <a:lnTo>
                  <a:pt x="0" y="117475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933724" y="3046483"/>
            <a:ext cx="4825217" cy="6328154"/>
          </a:xfrm>
          <a:custGeom>
            <a:avLst/>
            <a:gdLst/>
            <a:ahLst/>
            <a:cxnLst/>
            <a:rect r="r" b="b" t="t" l="l"/>
            <a:pathLst>
              <a:path h="6328154" w="4825217">
                <a:moveTo>
                  <a:pt x="0" y="0"/>
                </a:moveTo>
                <a:lnTo>
                  <a:pt x="4825217" y="0"/>
                </a:lnTo>
                <a:lnTo>
                  <a:pt x="4825217" y="6328154"/>
                </a:lnTo>
                <a:lnTo>
                  <a:pt x="0" y="63281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7301511" y="2239138"/>
            <a:ext cx="2044821" cy="1165548"/>
          </a:xfrm>
          <a:custGeom>
            <a:avLst/>
            <a:gdLst/>
            <a:ahLst/>
            <a:cxnLst/>
            <a:rect r="r" b="b" t="t" l="l"/>
            <a:pathLst>
              <a:path h="1165548" w="2044821">
                <a:moveTo>
                  <a:pt x="0" y="0"/>
                </a:moveTo>
                <a:lnTo>
                  <a:pt x="2044821" y="0"/>
                </a:lnTo>
                <a:lnTo>
                  <a:pt x="2044821" y="1165548"/>
                </a:lnTo>
                <a:lnTo>
                  <a:pt x="0" y="116554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144000" y="2239138"/>
            <a:ext cx="2271729" cy="1788040"/>
          </a:xfrm>
          <a:custGeom>
            <a:avLst/>
            <a:gdLst/>
            <a:ahLst/>
            <a:cxnLst/>
            <a:rect r="r" b="b" t="t" l="l"/>
            <a:pathLst>
              <a:path h="1788040" w="2271729">
                <a:moveTo>
                  <a:pt x="0" y="0"/>
                </a:moveTo>
                <a:lnTo>
                  <a:pt x="2271729" y="0"/>
                </a:lnTo>
                <a:lnTo>
                  <a:pt x="2271729" y="1788040"/>
                </a:lnTo>
                <a:lnTo>
                  <a:pt x="0" y="178804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428000" y="1499754"/>
            <a:ext cx="2851864" cy="1572090"/>
          </a:xfrm>
          <a:custGeom>
            <a:avLst/>
            <a:gdLst/>
            <a:ahLst/>
            <a:cxnLst/>
            <a:rect r="r" b="b" t="t" l="l"/>
            <a:pathLst>
              <a:path h="1572090" w="2851864">
                <a:moveTo>
                  <a:pt x="0" y="0"/>
                </a:moveTo>
                <a:lnTo>
                  <a:pt x="2851864" y="0"/>
                </a:lnTo>
                <a:lnTo>
                  <a:pt x="2851864" y="1572090"/>
                </a:lnTo>
                <a:lnTo>
                  <a:pt x="0" y="157209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9"/>
          <a:srcRect l="0" t="0" r="0" b="0"/>
          <a:stretch>
            <a:fillRect/>
          </a:stretch>
        </p:blipFill>
        <p:spPr>
          <a:xfrm flipH="false" flipV="false" rot="0">
            <a:off x="683579" y="3147989"/>
            <a:ext cx="6250145" cy="6125142"/>
          </a:xfrm>
          <a:prstGeom prst="rect">
            <a:avLst/>
          </a:prstGeom>
        </p:spPr>
      </p:pic>
      <p:sp>
        <p:nvSpPr>
          <p:cNvPr name="TextBox 8" id="8"/>
          <p:cNvSpPr txBox="true"/>
          <p:nvPr/>
        </p:nvSpPr>
        <p:spPr>
          <a:xfrm rot="0">
            <a:off x="404665" y="492009"/>
            <a:ext cx="17883335" cy="1024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>
                <a:solidFill>
                  <a:srgbClr val="000000"/>
                </a:solidFill>
                <a:latin typeface="Arimo"/>
              </a:rPr>
              <a:t>PARABÉNS! VOCÊ FOI PARA A PRÓXIMA FASE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34073" y="-38100"/>
            <a:ext cx="4344503" cy="339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2E1B5B"/>
                </a:solidFill>
                <a:latin typeface="Arimo Bold"/>
              </a:rPr>
              <a:t>www.professoracarolinapalhas.com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3ED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564943" y="3404686"/>
            <a:ext cx="5707760" cy="6153919"/>
          </a:xfrm>
          <a:custGeom>
            <a:avLst/>
            <a:gdLst/>
            <a:ahLst/>
            <a:cxnLst/>
            <a:rect r="r" b="b" t="t" l="l"/>
            <a:pathLst>
              <a:path h="6153919" w="5707760">
                <a:moveTo>
                  <a:pt x="0" y="0"/>
                </a:moveTo>
                <a:lnTo>
                  <a:pt x="5707760" y="0"/>
                </a:lnTo>
                <a:lnTo>
                  <a:pt x="5707760" y="6153919"/>
                </a:lnTo>
                <a:lnTo>
                  <a:pt x="0" y="61539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785760" y="9258300"/>
            <a:ext cx="7315200" cy="1103930"/>
          </a:xfrm>
          <a:custGeom>
            <a:avLst/>
            <a:gdLst/>
            <a:ahLst/>
            <a:cxnLst/>
            <a:rect r="r" b="b" t="t" l="l"/>
            <a:pathLst>
              <a:path h="1103930" w="7315200">
                <a:moveTo>
                  <a:pt x="0" y="0"/>
                </a:moveTo>
                <a:lnTo>
                  <a:pt x="7315200" y="0"/>
                </a:lnTo>
                <a:lnTo>
                  <a:pt x="7315200" y="1103930"/>
                </a:lnTo>
                <a:lnTo>
                  <a:pt x="0" y="11039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71450" y="9258300"/>
            <a:ext cx="7315200" cy="1103930"/>
          </a:xfrm>
          <a:custGeom>
            <a:avLst/>
            <a:gdLst/>
            <a:ahLst/>
            <a:cxnLst/>
            <a:rect r="r" b="b" t="t" l="l"/>
            <a:pathLst>
              <a:path h="1103930" w="7315200">
                <a:moveTo>
                  <a:pt x="0" y="0"/>
                </a:moveTo>
                <a:lnTo>
                  <a:pt x="7315200" y="0"/>
                </a:lnTo>
                <a:lnTo>
                  <a:pt x="7315200" y="1103930"/>
                </a:lnTo>
                <a:lnTo>
                  <a:pt x="0" y="11039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601700" y="9258300"/>
            <a:ext cx="7315200" cy="1103930"/>
          </a:xfrm>
          <a:custGeom>
            <a:avLst/>
            <a:gdLst/>
            <a:ahLst/>
            <a:cxnLst/>
            <a:rect r="r" b="b" t="t" l="l"/>
            <a:pathLst>
              <a:path h="1103930" w="7315200">
                <a:moveTo>
                  <a:pt x="0" y="0"/>
                </a:moveTo>
                <a:lnTo>
                  <a:pt x="7315200" y="0"/>
                </a:lnTo>
                <a:lnTo>
                  <a:pt x="7315200" y="1103930"/>
                </a:lnTo>
                <a:lnTo>
                  <a:pt x="0" y="11039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428071" y="355567"/>
            <a:ext cx="4936169" cy="1202630"/>
          </a:xfrm>
          <a:custGeom>
            <a:avLst/>
            <a:gdLst/>
            <a:ahLst/>
            <a:cxnLst/>
            <a:rect r="r" b="b" t="t" l="l"/>
            <a:pathLst>
              <a:path h="1202630" w="4936169">
                <a:moveTo>
                  <a:pt x="0" y="0"/>
                </a:moveTo>
                <a:lnTo>
                  <a:pt x="4936168" y="0"/>
                </a:lnTo>
                <a:lnTo>
                  <a:pt x="4936168" y="1202630"/>
                </a:lnTo>
                <a:lnTo>
                  <a:pt x="0" y="12026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1065571" y="1028700"/>
            <a:ext cx="5245314" cy="1277949"/>
          </a:xfrm>
          <a:custGeom>
            <a:avLst/>
            <a:gdLst/>
            <a:ahLst/>
            <a:cxnLst/>
            <a:rect r="r" b="b" t="t" l="l"/>
            <a:pathLst>
              <a:path h="1277949" w="5245314">
                <a:moveTo>
                  <a:pt x="0" y="0"/>
                </a:moveTo>
                <a:lnTo>
                  <a:pt x="5245314" y="0"/>
                </a:lnTo>
                <a:lnTo>
                  <a:pt x="5245314" y="1277949"/>
                </a:lnTo>
                <a:lnTo>
                  <a:pt x="0" y="127794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6785760" y="2930146"/>
            <a:ext cx="4825217" cy="6328154"/>
          </a:xfrm>
          <a:custGeom>
            <a:avLst/>
            <a:gdLst/>
            <a:ahLst/>
            <a:cxnLst/>
            <a:rect r="r" b="b" t="t" l="l"/>
            <a:pathLst>
              <a:path h="6328154" w="4825217">
                <a:moveTo>
                  <a:pt x="0" y="0"/>
                </a:moveTo>
                <a:lnTo>
                  <a:pt x="4825217" y="0"/>
                </a:lnTo>
                <a:lnTo>
                  <a:pt x="4825217" y="6328154"/>
                </a:lnTo>
                <a:lnTo>
                  <a:pt x="0" y="632815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2824884" y="6148295"/>
            <a:ext cx="3000553" cy="3374855"/>
          </a:xfrm>
          <a:custGeom>
            <a:avLst/>
            <a:gdLst/>
            <a:ahLst/>
            <a:cxnLst/>
            <a:rect r="r" b="b" t="t" l="l"/>
            <a:pathLst>
              <a:path h="3374855" w="3000553">
                <a:moveTo>
                  <a:pt x="0" y="0"/>
                </a:moveTo>
                <a:lnTo>
                  <a:pt x="3000553" y="0"/>
                </a:lnTo>
                <a:lnTo>
                  <a:pt x="3000553" y="3374855"/>
                </a:lnTo>
                <a:lnTo>
                  <a:pt x="0" y="337485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67089">
            <a:off x="11752744" y="2337492"/>
            <a:ext cx="3190702" cy="3043132"/>
          </a:xfrm>
          <a:custGeom>
            <a:avLst/>
            <a:gdLst/>
            <a:ahLst/>
            <a:cxnLst/>
            <a:rect r="r" b="b" t="t" l="l"/>
            <a:pathLst>
              <a:path h="3043132" w="3190702">
                <a:moveTo>
                  <a:pt x="0" y="0"/>
                </a:moveTo>
                <a:lnTo>
                  <a:pt x="3190702" y="0"/>
                </a:lnTo>
                <a:lnTo>
                  <a:pt x="3190702" y="3043132"/>
                </a:lnTo>
                <a:lnTo>
                  <a:pt x="0" y="304313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064074" y="2930146"/>
            <a:ext cx="4198224" cy="2802314"/>
          </a:xfrm>
          <a:custGeom>
            <a:avLst/>
            <a:gdLst/>
            <a:ahLst/>
            <a:cxnLst/>
            <a:rect r="r" b="b" t="t" l="l"/>
            <a:pathLst>
              <a:path h="2802314" w="4198224">
                <a:moveTo>
                  <a:pt x="0" y="0"/>
                </a:moveTo>
                <a:lnTo>
                  <a:pt x="4198224" y="0"/>
                </a:lnTo>
                <a:lnTo>
                  <a:pt x="4198224" y="2802315"/>
                </a:lnTo>
                <a:lnTo>
                  <a:pt x="0" y="280231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1884112" y="6481645"/>
            <a:ext cx="3949058" cy="2588793"/>
          </a:xfrm>
          <a:custGeom>
            <a:avLst/>
            <a:gdLst/>
            <a:ahLst/>
            <a:cxnLst/>
            <a:rect r="r" b="b" t="t" l="l"/>
            <a:pathLst>
              <a:path h="2588793" w="3949058">
                <a:moveTo>
                  <a:pt x="0" y="0"/>
                </a:moveTo>
                <a:lnTo>
                  <a:pt x="3949057" y="0"/>
                </a:lnTo>
                <a:lnTo>
                  <a:pt x="3949057" y="2588794"/>
                </a:lnTo>
                <a:lnTo>
                  <a:pt x="0" y="2588794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-183144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283340" y="650249"/>
            <a:ext cx="4344503" cy="339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2E1B5B"/>
                </a:solidFill>
                <a:latin typeface="Arimo Bold"/>
              </a:rPr>
              <a:t>www.professoracarolinapalhas.com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3ED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564943" y="3404686"/>
            <a:ext cx="5707760" cy="6153919"/>
          </a:xfrm>
          <a:custGeom>
            <a:avLst/>
            <a:gdLst/>
            <a:ahLst/>
            <a:cxnLst/>
            <a:rect r="r" b="b" t="t" l="l"/>
            <a:pathLst>
              <a:path h="6153919" w="5707760">
                <a:moveTo>
                  <a:pt x="0" y="0"/>
                </a:moveTo>
                <a:lnTo>
                  <a:pt x="5707760" y="0"/>
                </a:lnTo>
                <a:lnTo>
                  <a:pt x="5707760" y="6153919"/>
                </a:lnTo>
                <a:lnTo>
                  <a:pt x="0" y="61539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785760" y="9258300"/>
            <a:ext cx="7315200" cy="1103930"/>
          </a:xfrm>
          <a:custGeom>
            <a:avLst/>
            <a:gdLst/>
            <a:ahLst/>
            <a:cxnLst/>
            <a:rect r="r" b="b" t="t" l="l"/>
            <a:pathLst>
              <a:path h="1103930" w="7315200">
                <a:moveTo>
                  <a:pt x="0" y="0"/>
                </a:moveTo>
                <a:lnTo>
                  <a:pt x="7315200" y="0"/>
                </a:lnTo>
                <a:lnTo>
                  <a:pt x="7315200" y="1103930"/>
                </a:lnTo>
                <a:lnTo>
                  <a:pt x="0" y="11039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71450" y="9258300"/>
            <a:ext cx="7315200" cy="1103930"/>
          </a:xfrm>
          <a:custGeom>
            <a:avLst/>
            <a:gdLst/>
            <a:ahLst/>
            <a:cxnLst/>
            <a:rect r="r" b="b" t="t" l="l"/>
            <a:pathLst>
              <a:path h="1103930" w="7315200">
                <a:moveTo>
                  <a:pt x="0" y="0"/>
                </a:moveTo>
                <a:lnTo>
                  <a:pt x="7315200" y="0"/>
                </a:lnTo>
                <a:lnTo>
                  <a:pt x="7315200" y="1103930"/>
                </a:lnTo>
                <a:lnTo>
                  <a:pt x="0" y="11039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601700" y="9258300"/>
            <a:ext cx="7315200" cy="1103930"/>
          </a:xfrm>
          <a:custGeom>
            <a:avLst/>
            <a:gdLst/>
            <a:ahLst/>
            <a:cxnLst/>
            <a:rect r="r" b="b" t="t" l="l"/>
            <a:pathLst>
              <a:path h="1103930" w="7315200">
                <a:moveTo>
                  <a:pt x="0" y="0"/>
                </a:moveTo>
                <a:lnTo>
                  <a:pt x="7315200" y="0"/>
                </a:lnTo>
                <a:lnTo>
                  <a:pt x="7315200" y="1103930"/>
                </a:lnTo>
                <a:lnTo>
                  <a:pt x="0" y="11039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428071" y="355567"/>
            <a:ext cx="4936169" cy="1202630"/>
          </a:xfrm>
          <a:custGeom>
            <a:avLst/>
            <a:gdLst/>
            <a:ahLst/>
            <a:cxnLst/>
            <a:rect r="r" b="b" t="t" l="l"/>
            <a:pathLst>
              <a:path h="1202630" w="4936169">
                <a:moveTo>
                  <a:pt x="0" y="0"/>
                </a:moveTo>
                <a:lnTo>
                  <a:pt x="4936168" y="0"/>
                </a:lnTo>
                <a:lnTo>
                  <a:pt x="4936168" y="1202630"/>
                </a:lnTo>
                <a:lnTo>
                  <a:pt x="0" y="12026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1065571" y="1028700"/>
            <a:ext cx="5245314" cy="1277949"/>
          </a:xfrm>
          <a:custGeom>
            <a:avLst/>
            <a:gdLst/>
            <a:ahLst/>
            <a:cxnLst/>
            <a:rect r="r" b="b" t="t" l="l"/>
            <a:pathLst>
              <a:path h="1277949" w="5245314">
                <a:moveTo>
                  <a:pt x="0" y="0"/>
                </a:moveTo>
                <a:lnTo>
                  <a:pt x="5245314" y="0"/>
                </a:lnTo>
                <a:lnTo>
                  <a:pt x="5245314" y="1277949"/>
                </a:lnTo>
                <a:lnTo>
                  <a:pt x="0" y="127794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807534" y="231278"/>
            <a:ext cx="2978226" cy="725604"/>
          </a:xfrm>
          <a:custGeom>
            <a:avLst/>
            <a:gdLst/>
            <a:ahLst/>
            <a:cxnLst/>
            <a:rect r="r" b="b" t="t" l="l"/>
            <a:pathLst>
              <a:path h="725604" w="2978226">
                <a:moveTo>
                  <a:pt x="0" y="0"/>
                </a:moveTo>
                <a:lnTo>
                  <a:pt x="2978226" y="0"/>
                </a:lnTo>
                <a:lnTo>
                  <a:pt x="2978226" y="725604"/>
                </a:lnTo>
                <a:lnTo>
                  <a:pt x="0" y="72560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8132252" y="956448"/>
            <a:ext cx="3000553" cy="3374855"/>
          </a:xfrm>
          <a:custGeom>
            <a:avLst/>
            <a:gdLst/>
            <a:ahLst/>
            <a:cxnLst/>
            <a:rect r="r" b="b" t="t" l="l"/>
            <a:pathLst>
              <a:path h="3374855" w="3000553">
                <a:moveTo>
                  <a:pt x="0" y="0"/>
                </a:moveTo>
                <a:lnTo>
                  <a:pt x="3000553" y="0"/>
                </a:lnTo>
                <a:lnTo>
                  <a:pt x="3000553" y="3374855"/>
                </a:lnTo>
                <a:lnTo>
                  <a:pt x="0" y="337485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6785760" y="2930146"/>
            <a:ext cx="4825217" cy="6328154"/>
          </a:xfrm>
          <a:custGeom>
            <a:avLst/>
            <a:gdLst/>
            <a:ahLst/>
            <a:cxnLst/>
            <a:rect r="r" b="b" t="t" l="l"/>
            <a:pathLst>
              <a:path h="6328154" w="4825217">
                <a:moveTo>
                  <a:pt x="0" y="0"/>
                </a:moveTo>
                <a:lnTo>
                  <a:pt x="4825217" y="0"/>
                </a:lnTo>
                <a:lnTo>
                  <a:pt x="4825217" y="6328154"/>
                </a:lnTo>
                <a:lnTo>
                  <a:pt x="0" y="632815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67089">
            <a:off x="11752744" y="2337492"/>
            <a:ext cx="3190702" cy="3043132"/>
          </a:xfrm>
          <a:custGeom>
            <a:avLst/>
            <a:gdLst/>
            <a:ahLst/>
            <a:cxnLst/>
            <a:rect r="r" b="b" t="t" l="l"/>
            <a:pathLst>
              <a:path h="3043132" w="3190702">
                <a:moveTo>
                  <a:pt x="0" y="0"/>
                </a:moveTo>
                <a:lnTo>
                  <a:pt x="3190702" y="0"/>
                </a:lnTo>
                <a:lnTo>
                  <a:pt x="3190702" y="3043132"/>
                </a:lnTo>
                <a:lnTo>
                  <a:pt x="0" y="304313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2064074" y="2930146"/>
            <a:ext cx="4198224" cy="2802314"/>
          </a:xfrm>
          <a:custGeom>
            <a:avLst/>
            <a:gdLst/>
            <a:ahLst/>
            <a:cxnLst/>
            <a:rect r="r" b="b" t="t" l="l"/>
            <a:pathLst>
              <a:path h="2802314" w="4198224">
                <a:moveTo>
                  <a:pt x="0" y="0"/>
                </a:moveTo>
                <a:lnTo>
                  <a:pt x="4198224" y="0"/>
                </a:lnTo>
                <a:lnTo>
                  <a:pt x="4198224" y="2802315"/>
                </a:lnTo>
                <a:lnTo>
                  <a:pt x="0" y="280231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1884112" y="6481645"/>
            <a:ext cx="3949058" cy="2588793"/>
          </a:xfrm>
          <a:custGeom>
            <a:avLst/>
            <a:gdLst/>
            <a:ahLst/>
            <a:cxnLst/>
            <a:rect r="r" b="b" t="t" l="l"/>
            <a:pathLst>
              <a:path h="2588793" w="3949058">
                <a:moveTo>
                  <a:pt x="0" y="0"/>
                </a:moveTo>
                <a:lnTo>
                  <a:pt x="3949057" y="0"/>
                </a:lnTo>
                <a:lnTo>
                  <a:pt x="3949057" y="2588794"/>
                </a:lnTo>
                <a:lnTo>
                  <a:pt x="0" y="2588794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-183144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283340" y="650249"/>
            <a:ext cx="4344503" cy="339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2E1B5B"/>
                </a:solidFill>
                <a:latin typeface="Arimo Bold"/>
              </a:rPr>
              <a:t>www.professoracarolinapalhas.com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3ED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564943" y="3404686"/>
            <a:ext cx="5707760" cy="6153919"/>
          </a:xfrm>
          <a:custGeom>
            <a:avLst/>
            <a:gdLst/>
            <a:ahLst/>
            <a:cxnLst/>
            <a:rect r="r" b="b" t="t" l="l"/>
            <a:pathLst>
              <a:path h="6153919" w="5707760">
                <a:moveTo>
                  <a:pt x="0" y="0"/>
                </a:moveTo>
                <a:lnTo>
                  <a:pt x="5707760" y="0"/>
                </a:lnTo>
                <a:lnTo>
                  <a:pt x="5707760" y="6153919"/>
                </a:lnTo>
                <a:lnTo>
                  <a:pt x="0" y="61539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785760" y="9258300"/>
            <a:ext cx="7315200" cy="1103930"/>
          </a:xfrm>
          <a:custGeom>
            <a:avLst/>
            <a:gdLst/>
            <a:ahLst/>
            <a:cxnLst/>
            <a:rect r="r" b="b" t="t" l="l"/>
            <a:pathLst>
              <a:path h="1103930" w="7315200">
                <a:moveTo>
                  <a:pt x="0" y="0"/>
                </a:moveTo>
                <a:lnTo>
                  <a:pt x="7315200" y="0"/>
                </a:lnTo>
                <a:lnTo>
                  <a:pt x="7315200" y="1103930"/>
                </a:lnTo>
                <a:lnTo>
                  <a:pt x="0" y="11039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71450" y="9258300"/>
            <a:ext cx="7315200" cy="1103930"/>
          </a:xfrm>
          <a:custGeom>
            <a:avLst/>
            <a:gdLst/>
            <a:ahLst/>
            <a:cxnLst/>
            <a:rect r="r" b="b" t="t" l="l"/>
            <a:pathLst>
              <a:path h="1103930" w="7315200">
                <a:moveTo>
                  <a:pt x="0" y="0"/>
                </a:moveTo>
                <a:lnTo>
                  <a:pt x="7315200" y="0"/>
                </a:lnTo>
                <a:lnTo>
                  <a:pt x="7315200" y="1103930"/>
                </a:lnTo>
                <a:lnTo>
                  <a:pt x="0" y="11039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601700" y="9258300"/>
            <a:ext cx="7315200" cy="1103930"/>
          </a:xfrm>
          <a:custGeom>
            <a:avLst/>
            <a:gdLst/>
            <a:ahLst/>
            <a:cxnLst/>
            <a:rect r="r" b="b" t="t" l="l"/>
            <a:pathLst>
              <a:path h="1103930" w="7315200">
                <a:moveTo>
                  <a:pt x="0" y="0"/>
                </a:moveTo>
                <a:lnTo>
                  <a:pt x="7315200" y="0"/>
                </a:lnTo>
                <a:lnTo>
                  <a:pt x="7315200" y="1103930"/>
                </a:lnTo>
                <a:lnTo>
                  <a:pt x="0" y="11039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428071" y="355567"/>
            <a:ext cx="4936169" cy="1202630"/>
          </a:xfrm>
          <a:custGeom>
            <a:avLst/>
            <a:gdLst/>
            <a:ahLst/>
            <a:cxnLst/>
            <a:rect r="r" b="b" t="t" l="l"/>
            <a:pathLst>
              <a:path h="1202630" w="4936169">
                <a:moveTo>
                  <a:pt x="0" y="0"/>
                </a:moveTo>
                <a:lnTo>
                  <a:pt x="4936168" y="0"/>
                </a:lnTo>
                <a:lnTo>
                  <a:pt x="4936168" y="1202630"/>
                </a:lnTo>
                <a:lnTo>
                  <a:pt x="0" y="12026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1065571" y="1028700"/>
            <a:ext cx="5245314" cy="1277949"/>
          </a:xfrm>
          <a:custGeom>
            <a:avLst/>
            <a:gdLst/>
            <a:ahLst/>
            <a:cxnLst/>
            <a:rect r="r" b="b" t="t" l="l"/>
            <a:pathLst>
              <a:path h="1277949" w="5245314">
                <a:moveTo>
                  <a:pt x="0" y="0"/>
                </a:moveTo>
                <a:lnTo>
                  <a:pt x="5245314" y="0"/>
                </a:lnTo>
                <a:lnTo>
                  <a:pt x="5245314" y="1277949"/>
                </a:lnTo>
                <a:lnTo>
                  <a:pt x="0" y="127794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807534" y="231278"/>
            <a:ext cx="2978226" cy="725604"/>
          </a:xfrm>
          <a:custGeom>
            <a:avLst/>
            <a:gdLst/>
            <a:ahLst/>
            <a:cxnLst/>
            <a:rect r="r" b="b" t="t" l="l"/>
            <a:pathLst>
              <a:path h="725604" w="2978226">
                <a:moveTo>
                  <a:pt x="0" y="0"/>
                </a:moveTo>
                <a:lnTo>
                  <a:pt x="2978226" y="0"/>
                </a:lnTo>
                <a:lnTo>
                  <a:pt x="2978226" y="725604"/>
                </a:lnTo>
                <a:lnTo>
                  <a:pt x="0" y="72560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6785760" y="2930146"/>
            <a:ext cx="4825217" cy="6328154"/>
          </a:xfrm>
          <a:custGeom>
            <a:avLst/>
            <a:gdLst/>
            <a:ahLst/>
            <a:cxnLst/>
            <a:rect r="r" b="b" t="t" l="l"/>
            <a:pathLst>
              <a:path h="6328154" w="4825217">
                <a:moveTo>
                  <a:pt x="0" y="0"/>
                </a:moveTo>
                <a:lnTo>
                  <a:pt x="4825217" y="0"/>
                </a:lnTo>
                <a:lnTo>
                  <a:pt x="4825217" y="6328154"/>
                </a:lnTo>
                <a:lnTo>
                  <a:pt x="0" y="632815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67089">
            <a:off x="11752744" y="2337492"/>
            <a:ext cx="3190702" cy="3043132"/>
          </a:xfrm>
          <a:custGeom>
            <a:avLst/>
            <a:gdLst/>
            <a:ahLst/>
            <a:cxnLst/>
            <a:rect r="r" b="b" t="t" l="l"/>
            <a:pathLst>
              <a:path h="3043132" w="3190702">
                <a:moveTo>
                  <a:pt x="0" y="0"/>
                </a:moveTo>
                <a:lnTo>
                  <a:pt x="3190702" y="0"/>
                </a:lnTo>
                <a:lnTo>
                  <a:pt x="3190702" y="3043132"/>
                </a:lnTo>
                <a:lnTo>
                  <a:pt x="0" y="304313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064074" y="2930146"/>
            <a:ext cx="4198224" cy="2802314"/>
          </a:xfrm>
          <a:custGeom>
            <a:avLst/>
            <a:gdLst/>
            <a:ahLst/>
            <a:cxnLst/>
            <a:rect r="r" b="b" t="t" l="l"/>
            <a:pathLst>
              <a:path h="2802314" w="4198224">
                <a:moveTo>
                  <a:pt x="0" y="0"/>
                </a:moveTo>
                <a:lnTo>
                  <a:pt x="4198224" y="0"/>
                </a:lnTo>
                <a:lnTo>
                  <a:pt x="4198224" y="2802315"/>
                </a:lnTo>
                <a:lnTo>
                  <a:pt x="0" y="280231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1884112" y="6481645"/>
            <a:ext cx="3949058" cy="2588793"/>
          </a:xfrm>
          <a:custGeom>
            <a:avLst/>
            <a:gdLst/>
            <a:ahLst/>
            <a:cxnLst/>
            <a:rect r="r" b="b" t="t" l="l"/>
            <a:pathLst>
              <a:path h="2588793" w="3949058">
                <a:moveTo>
                  <a:pt x="0" y="0"/>
                </a:moveTo>
                <a:lnTo>
                  <a:pt x="3949057" y="0"/>
                </a:lnTo>
                <a:lnTo>
                  <a:pt x="3949057" y="2588794"/>
                </a:lnTo>
                <a:lnTo>
                  <a:pt x="0" y="258879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-183144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283340" y="650249"/>
            <a:ext cx="4344503" cy="339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2E1B5B"/>
                </a:solidFill>
                <a:latin typeface="Arimo Bold"/>
              </a:rPr>
              <a:t>www.professoracarolinapalhas.com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3ED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564943" y="3404686"/>
            <a:ext cx="5707760" cy="6153919"/>
          </a:xfrm>
          <a:custGeom>
            <a:avLst/>
            <a:gdLst/>
            <a:ahLst/>
            <a:cxnLst/>
            <a:rect r="r" b="b" t="t" l="l"/>
            <a:pathLst>
              <a:path h="6153919" w="5707760">
                <a:moveTo>
                  <a:pt x="0" y="0"/>
                </a:moveTo>
                <a:lnTo>
                  <a:pt x="5707760" y="0"/>
                </a:lnTo>
                <a:lnTo>
                  <a:pt x="5707760" y="6153919"/>
                </a:lnTo>
                <a:lnTo>
                  <a:pt x="0" y="61539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785760" y="9258300"/>
            <a:ext cx="7315200" cy="1103930"/>
          </a:xfrm>
          <a:custGeom>
            <a:avLst/>
            <a:gdLst/>
            <a:ahLst/>
            <a:cxnLst/>
            <a:rect r="r" b="b" t="t" l="l"/>
            <a:pathLst>
              <a:path h="1103930" w="7315200">
                <a:moveTo>
                  <a:pt x="0" y="0"/>
                </a:moveTo>
                <a:lnTo>
                  <a:pt x="7315200" y="0"/>
                </a:lnTo>
                <a:lnTo>
                  <a:pt x="7315200" y="1103930"/>
                </a:lnTo>
                <a:lnTo>
                  <a:pt x="0" y="11039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71450" y="9258300"/>
            <a:ext cx="7315200" cy="1103930"/>
          </a:xfrm>
          <a:custGeom>
            <a:avLst/>
            <a:gdLst/>
            <a:ahLst/>
            <a:cxnLst/>
            <a:rect r="r" b="b" t="t" l="l"/>
            <a:pathLst>
              <a:path h="1103930" w="7315200">
                <a:moveTo>
                  <a:pt x="0" y="0"/>
                </a:moveTo>
                <a:lnTo>
                  <a:pt x="7315200" y="0"/>
                </a:lnTo>
                <a:lnTo>
                  <a:pt x="7315200" y="1103930"/>
                </a:lnTo>
                <a:lnTo>
                  <a:pt x="0" y="11039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601700" y="9258300"/>
            <a:ext cx="7315200" cy="1103930"/>
          </a:xfrm>
          <a:custGeom>
            <a:avLst/>
            <a:gdLst/>
            <a:ahLst/>
            <a:cxnLst/>
            <a:rect r="r" b="b" t="t" l="l"/>
            <a:pathLst>
              <a:path h="1103930" w="7315200">
                <a:moveTo>
                  <a:pt x="0" y="0"/>
                </a:moveTo>
                <a:lnTo>
                  <a:pt x="7315200" y="0"/>
                </a:lnTo>
                <a:lnTo>
                  <a:pt x="7315200" y="1103930"/>
                </a:lnTo>
                <a:lnTo>
                  <a:pt x="0" y="11039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428071" y="355567"/>
            <a:ext cx="4936169" cy="1202630"/>
          </a:xfrm>
          <a:custGeom>
            <a:avLst/>
            <a:gdLst/>
            <a:ahLst/>
            <a:cxnLst/>
            <a:rect r="r" b="b" t="t" l="l"/>
            <a:pathLst>
              <a:path h="1202630" w="4936169">
                <a:moveTo>
                  <a:pt x="0" y="0"/>
                </a:moveTo>
                <a:lnTo>
                  <a:pt x="4936168" y="0"/>
                </a:lnTo>
                <a:lnTo>
                  <a:pt x="4936168" y="1202630"/>
                </a:lnTo>
                <a:lnTo>
                  <a:pt x="0" y="12026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1065571" y="1028700"/>
            <a:ext cx="5245314" cy="1277949"/>
          </a:xfrm>
          <a:custGeom>
            <a:avLst/>
            <a:gdLst/>
            <a:ahLst/>
            <a:cxnLst/>
            <a:rect r="r" b="b" t="t" l="l"/>
            <a:pathLst>
              <a:path h="1277949" w="5245314">
                <a:moveTo>
                  <a:pt x="0" y="0"/>
                </a:moveTo>
                <a:lnTo>
                  <a:pt x="5245314" y="0"/>
                </a:lnTo>
                <a:lnTo>
                  <a:pt x="5245314" y="1277949"/>
                </a:lnTo>
                <a:lnTo>
                  <a:pt x="0" y="127794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807534" y="231278"/>
            <a:ext cx="2978226" cy="725604"/>
          </a:xfrm>
          <a:custGeom>
            <a:avLst/>
            <a:gdLst/>
            <a:ahLst/>
            <a:cxnLst/>
            <a:rect r="r" b="b" t="t" l="l"/>
            <a:pathLst>
              <a:path h="725604" w="2978226">
                <a:moveTo>
                  <a:pt x="0" y="0"/>
                </a:moveTo>
                <a:lnTo>
                  <a:pt x="2978226" y="0"/>
                </a:lnTo>
                <a:lnTo>
                  <a:pt x="2978226" y="725604"/>
                </a:lnTo>
                <a:lnTo>
                  <a:pt x="0" y="72560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7412754" y="1528989"/>
            <a:ext cx="4198224" cy="2802314"/>
          </a:xfrm>
          <a:custGeom>
            <a:avLst/>
            <a:gdLst/>
            <a:ahLst/>
            <a:cxnLst/>
            <a:rect r="r" b="b" t="t" l="l"/>
            <a:pathLst>
              <a:path h="2802314" w="4198224">
                <a:moveTo>
                  <a:pt x="0" y="0"/>
                </a:moveTo>
                <a:lnTo>
                  <a:pt x="4198223" y="0"/>
                </a:lnTo>
                <a:lnTo>
                  <a:pt x="4198223" y="2802314"/>
                </a:lnTo>
                <a:lnTo>
                  <a:pt x="0" y="280231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6785760" y="2930146"/>
            <a:ext cx="4825217" cy="6328154"/>
          </a:xfrm>
          <a:custGeom>
            <a:avLst/>
            <a:gdLst/>
            <a:ahLst/>
            <a:cxnLst/>
            <a:rect r="r" b="b" t="t" l="l"/>
            <a:pathLst>
              <a:path h="6328154" w="4825217">
                <a:moveTo>
                  <a:pt x="0" y="0"/>
                </a:moveTo>
                <a:lnTo>
                  <a:pt x="4825217" y="0"/>
                </a:lnTo>
                <a:lnTo>
                  <a:pt x="4825217" y="6328154"/>
                </a:lnTo>
                <a:lnTo>
                  <a:pt x="0" y="632815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67089">
            <a:off x="11752744" y="2337492"/>
            <a:ext cx="3190702" cy="3043132"/>
          </a:xfrm>
          <a:custGeom>
            <a:avLst/>
            <a:gdLst/>
            <a:ahLst/>
            <a:cxnLst/>
            <a:rect r="r" b="b" t="t" l="l"/>
            <a:pathLst>
              <a:path h="3043132" w="3190702">
                <a:moveTo>
                  <a:pt x="0" y="0"/>
                </a:moveTo>
                <a:lnTo>
                  <a:pt x="3190702" y="0"/>
                </a:lnTo>
                <a:lnTo>
                  <a:pt x="3190702" y="3043132"/>
                </a:lnTo>
                <a:lnTo>
                  <a:pt x="0" y="304313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1884112" y="6481645"/>
            <a:ext cx="3949058" cy="2588793"/>
          </a:xfrm>
          <a:custGeom>
            <a:avLst/>
            <a:gdLst/>
            <a:ahLst/>
            <a:cxnLst/>
            <a:rect r="r" b="b" t="t" l="l"/>
            <a:pathLst>
              <a:path h="2588793" w="3949058">
                <a:moveTo>
                  <a:pt x="0" y="0"/>
                </a:moveTo>
                <a:lnTo>
                  <a:pt x="3949057" y="0"/>
                </a:lnTo>
                <a:lnTo>
                  <a:pt x="3949057" y="2588794"/>
                </a:lnTo>
                <a:lnTo>
                  <a:pt x="0" y="258879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-183144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283340" y="650249"/>
            <a:ext cx="4344503" cy="339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2E1B5B"/>
                </a:solidFill>
                <a:latin typeface="Arimo Bold"/>
              </a:rPr>
              <a:t>www.professoracarolinapalhas.com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3ED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564943" y="3404686"/>
            <a:ext cx="5707760" cy="6153919"/>
          </a:xfrm>
          <a:custGeom>
            <a:avLst/>
            <a:gdLst/>
            <a:ahLst/>
            <a:cxnLst/>
            <a:rect r="r" b="b" t="t" l="l"/>
            <a:pathLst>
              <a:path h="6153919" w="5707760">
                <a:moveTo>
                  <a:pt x="0" y="0"/>
                </a:moveTo>
                <a:lnTo>
                  <a:pt x="5707760" y="0"/>
                </a:lnTo>
                <a:lnTo>
                  <a:pt x="5707760" y="6153919"/>
                </a:lnTo>
                <a:lnTo>
                  <a:pt x="0" y="61539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785760" y="9258300"/>
            <a:ext cx="7315200" cy="1103930"/>
          </a:xfrm>
          <a:custGeom>
            <a:avLst/>
            <a:gdLst/>
            <a:ahLst/>
            <a:cxnLst/>
            <a:rect r="r" b="b" t="t" l="l"/>
            <a:pathLst>
              <a:path h="1103930" w="7315200">
                <a:moveTo>
                  <a:pt x="0" y="0"/>
                </a:moveTo>
                <a:lnTo>
                  <a:pt x="7315200" y="0"/>
                </a:lnTo>
                <a:lnTo>
                  <a:pt x="7315200" y="1103930"/>
                </a:lnTo>
                <a:lnTo>
                  <a:pt x="0" y="11039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71450" y="9258300"/>
            <a:ext cx="7315200" cy="1103930"/>
          </a:xfrm>
          <a:custGeom>
            <a:avLst/>
            <a:gdLst/>
            <a:ahLst/>
            <a:cxnLst/>
            <a:rect r="r" b="b" t="t" l="l"/>
            <a:pathLst>
              <a:path h="1103930" w="7315200">
                <a:moveTo>
                  <a:pt x="0" y="0"/>
                </a:moveTo>
                <a:lnTo>
                  <a:pt x="7315200" y="0"/>
                </a:lnTo>
                <a:lnTo>
                  <a:pt x="7315200" y="1103930"/>
                </a:lnTo>
                <a:lnTo>
                  <a:pt x="0" y="11039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601700" y="9258300"/>
            <a:ext cx="7315200" cy="1103930"/>
          </a:xfrm>
          <a:custGeom>
            <a:avLst/>
            <a:gdLst/>
            <a:ahLst/>
            <a:cxnLst/>
            <a:rect r="r" b="b" t="t" l="l"/>
            <a:pathLst>
              <a:path h="1103930" w="7315200">
                <a:moveTo>
                  <a:pt x="0" y="0"/>
                </a:moveTo>
                <a:lnTo>
                  <a:pt x="7315200" y="0"/>
                </a:lnTo>
                <a:lnTo>
                  <a:pt x="7315200" y="1103930"/>
                </a:lnTo>
                <a:lnTo>
                  <a:pt x="0" y="11039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428071" y="355567"/>
            <a:ext cx="4936169" cy="1202630"/>
          </a:xfrm>
          <a:custGeom>
            <a:avLst/>
            <a:gdLst/>
            <a:ahLst/>
            <a:cxnLst/>
            <a:rect r="r" b="b" t="t" l="l"/>
            <a:pathLst>
              <a:path h="1202630" w="4936169">
                <a:moveTo>
                  <a:pt x="0" y="0"/>
                </a:moveTo>
                <a:lnTo>
                  <a:pt x="4936168" y="0"/>
                </a:lnTo>
                <a:lnTo>
                  <a:pt x="4936168" y="1202630"/>
                </a:lnTo>
                <a:lnTo>
                  <a:pt x="0" y="12026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1065571" y="1028700"/>
            <a:ext cx="5245314" cy="1277949"/>
          </a:xfrm>
          <a:custGeom>
            <a:avLst/>
            <a:gdLst/>
            <a:ahLst/>
            <a:cxnLst/>
            <a:rect r="r" b="b" t="t" l="l"/>
            <a:pathLst>
              <a:path h="1277949" w="5245314">
                <a:moveTo>
                  <a:pt x="0" y="0"/>
                </a:moveTo>
                <a:lnTo>
                  <a:pt x="5245314" y="0"/>
                </a:lnTo>
                <a:lnTo>
                  <a:pt x="5245314" y="1277949"/>
                </a:lnTo>
                <a:lnTo>
                  <a:pt x="0" y="127794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807534" y="231278"/>
            <a:ext cx="2978226" cy="725604"/>
          </a:xfrm>
          <a:custGeom>
            <a:avLst/>
            <a:gdLst/>
            <a:ahLst/>
            <a:cxnLst/>
            <a:rect r="r" b="b" t="t" l="l"/>
            <a:pathLst>
              <a:path h="725604" w="2978226">
                <a:moveTo>
                  <a:pt x="0" y="0"/>
                </a:moveTo>
                <a:lnTo>
                  <a:pt x="2978226" y="0"/>
                </a:lnTo>
                <a:lnTo>
                  <a:pt x="2978226" y="725604"/>
                </a:lnTo>
                <a:lnTo>
                  <a:pt x="0" y="72560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6785760" y="2930146"/>
            <a:ext cx="4825217" cy="6328154"/>
          </a:xfrm>
          <a:custGeom>
            <a:avLst/>
            <a:gdLst/>
            <a:ahLst/>
            <a:cxnLst/>
            <a:rect r="r" b="b" t="t" l="l"/>
            <a:pathLst>
              <a:path h="6328154" w="4825217">
                <a:moveTo>
                  <a:pt x="0" y="0"/>
                </a:moveTo>
                <a:lnTo>
                  <a:pt x="4825217" y="0"/>
                </a:lnTo>
                <a:lnTo>
                  <a:pt x="4825217" y="6328154"/>
                </a:lnTo>
                <a:lnTo>
                  <a:pt x="0" y="632815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67089">
            <a:off x="11752744" y="2337492"/>
            <a:ext cx="3190702" cy="3043132"/>
          </a:xfrm>
          <a:custGeom>
            <a:avLst/>
            <a:gdLst/>
            <a:ahLst/>
            <a:cxnLst/>
            <a:rect r="r" b="b" t="t" l="l"/>
            <a:pathLst>
              <a:path h="3043132" w="3190702">
                <a:moveTo>
                  <a:pt x="0" y="0"/>
                </a:moveTo>
                <a:lnTo>
                  <a:pt x="3190702" y="0"/>
                </a:lnTo>
                <a:lnTo>
                  <a:pt x="3190702" y="3043132"/>
                </a:lnTo>
                <a:lnTo>
                  <a:pt x="0" y="304313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1884112" y="6481645"/>
            <a:ext cx="3949058" cy="2588793"/>
          </a:xfrm>
          <a:custGeom>
            <a:avLst/>
            <a:gdLst/>
            <a:ahLst/>
            <a:cxnLst/>
            <a:rect r="r" b="b" t="t" l="l"/>
            <a:pathLst>
              <a:path h="2588793" w="3949058">
                <a:moveTo>
                  <a:pt x="0" y="0"/>
                </a:moveTo>
                <a:lnTo>
                  <a:pt x="3949057" y="0"/>
                </a:lnTo>
                <a:lnTo>
                  <a:pt x="3949057" y="2588794"/>
                </a:lnTo>
                <a:lnTo>
                  <a:pt x="0" y="258879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-183144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3090328" y="42415"/>
            <a:ext cx="4344503" cy="339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2E1B5B"/>
                </a:solidFill>
                <a:latin typeface="Arimo Bold"/>
              </a:rPr>
              <a:t>www.professoracarolinapalhas.com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3ED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564943" y="3404686"/>
            <a:ext cx="5707760" cy="6153919"/>
          </a:xfrm>
          <a:custGeom>
            <a:avLst/>
            <a:gdLst/>
            <a:ahLst/>
            <a:cxnLst/>
            <a:rect r="r" b="b" t="t" l="l"/>
            <a:pathLst>
              <a:path h="6153919" w="5707760">
                <a:moveTo>
                  <a:pt x="0" y="0"/>
                </a:moveTo>
                <a:lnTo>
                  <a:pt x="5707760" y="0"/>
                </a:lnTo>
                <a:lnTo>
                  <a:pt x="5707760" y="6153919"/>
                </a:lnTo>
                <a:lnTo>
                  <a:pt x="0" y="61539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785760" y="9258300"/>
            <a:ext cx="7315200" cy="1103930"/>
          </a:xfrm>
          <a:custGeom>
            <a:avLst/>
            <a:gdLst/>
            <a:ahLst/>
            <a:cxnLst/>
            <a:rect r="r" b="b" t="t" l="l"/>
            <a:pathLst>
              <a:path h="1103930" w="7315200">
                <a:moveTo>
                  <a:pt x="0" y="0"/>
                </a:moveTo>
                <a:lnTo>
                  <a:pt x="7315200" y="0"/>
                </a:lnTo>
                <a:lnTo>
                  <a:pt x="7315200" y="1103930"/>
                </a:lnTo>
                <a:lnTo>
                  <a:pt x="0" y="11039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71450" y="9258300"/>
            <a:ext cx="7315200" cy="1103930"/>
          </a:xfrm>
          <a:custGeom>
            <a:avLst/>
            <a:gdLst/>
            <a:ahLst/>
            <a:cxnLst/>
            <a:rect r="r" b="b" t="t" l="l"/>
            <a:pathLst>
              <a:path h="1103930" w="7315200">
                <a:moveTo>
                  <a:pt x="0" y="0"/>
                </a:moveTo>
                <a:lnTo>
                  <a:pt x="7315200" y="0"/>
                </a:lnTo>
                <a:lnTo>
                  <a:pt x="7315200" y="1103930"/>
                </a:lnTo>
                <a:lnTo>
                  <a:pt x="0" y="11039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601700" y="9258300"/>
            <a:ext cx="7315200" cy="1103930"/>
          </a:xfrm>
          <a:custGeom>
            <a:avLst/>
            <a:gdLst/>
            <a:ahLst/>
            <a:cxnLst/>
            <a:rect r="r" b="b" t="t" l="l"/>
            <a:pathLst>
              <a:path h="1103930" w="7315200">
                <a:moveTo>
                  <a:pt x="0" y="0"/>
                </a:moveTo>
                <a:lnTo>
                  <a:pt x="7315200" y="0"/>
                </a:lnTo>
                <a:lnTo>
                  <a:pt x="7315200" y="1103930"/>
                </a:lnTo>
                <a:lnTo>
                  <a:pt x="0" y="11039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428071" y="355567"/>
            <a:ext cx="4936169" cy="1202630"/>
          </a:xfrm>
          <a:custGeom>
            <a:avLst/>
            <a:gdLst/>
            <a:ahLst/>
            <a:cxnLst/>
            <a:rect r="r" b="b" t="t" l="l"/>
            <a:pathLst>
              <a:path h="1202630" w="4936169">
                <a:moveTo>
                  <a:pt x="0" y="0"/>
                </a:moveTo>
                <a:lnTo>
                  <a:pt x="4936168" y="0"/>
                </a:lnTo>
                <a:lnTo>
                  <a:pt x="4936168" y="1202630"/>
                </a:lnTo>
                <a:lnTo>
                  <a:pt x="0" y="12026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1065571" y="1028700"/>
            <a:ext cx="5245314" cy="1277949"/>
          </a:xfrm>
          <a:custGeom>
            <a:avLst/>
            <a:gdLst/>
            <a:ahLst/>
            <a:cxnLst/>
            <a:rect r="r" b="b" t="t" l="l"/>
            <a:pathLst>
              <a:path h="1277949" w="5245314">
                <a:moveTo>
                  <a:pt x="0" y="0"/>
                </a:moveTo>
                <a:lnTo>
                  <a:pt x="5245314" y="0"/>
                </a:lnTo>
                <a:lnTo>
                  <a:pt x="5245314" y="1277949"/>
                </a:lnTo>
                <a:lnTo>
                  <a:pt x="0" y="127794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807534" y="231278"/>
            <a:ext cx="2978226" cy="725604"/>
          </a:xfrm>
          <a:custGeom>
            <a:avLst/>
            <a:gdLst/>
            <a:ahLst/>
            <a:cxnLst/>
            <a:rect r="r" b="b" t="t" l="l"/>
            <a:pathLst>
              <a:path h="725604" w="2978226">
                <a:moveTo>
                  <a:pt x="0" y="0"/>
                </a:moveTo>
                <a:lnTo>
                  <a:pt x="2978226" y="0"/>
                </a:lnTo>
                <a:lnTo>
                  <a:pt x="2978226" y="725604"/>
                </a:lnTo>
                <a:lnTo>
                  <a:pt x="0" y="72560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67089">
            <a:off x="7223270" y="987725"/>
            <a:ext cx="3190702" cy="3043132"/>
          </a:xfrm>
          <a:custGeom>
            <a:avLst/>
            <a:gdLst/>
            <a:ahLst/>
            <a:cxnLst/>
            <a:rect r="r" b="b" t="t" l="l"/>
            <a:pathLst>
              <a:path h="3043132" w="3190702">
                <a:moveTo>
                  <a:pt x="0" y="0"/>
                </a:moveTo>
                <a:lnTo>
                  <a:pt x="3190702" y="0"/>
                </a:lnTo>
                <a:lnTo>
                  <a:pt x="3190702" y="3043132"/>
                </a:lnTo>
                <a:lnTo>
                  <a:pt x="0" y="30431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6785760" y="2930146"/>
            <a:ext cx="4825217" cy="6328154"/>
          </a:xfrm>
          <a:custGeom>
            <a:avLst/>
            <a:gdLst/>
            <a:ahLst/>
            <a:cxnLst/>
            <a:rect r="r" b="b" t="t" l="l"/>
            <a:pathLst>
              <a:path h="6328154" w="4825217">
                <a:moveTo>
                  <a:pt x="0" y="0"/>
                </a:moveTo>
                <a:lnTo>
                  <a:pt x="4825217" y="0"/>
                </a:lnTo>
                <a:lnTo>
                  <a:pt x="4825217" y="6328154"/>
                </a:lnTo>
                <a:lnTo>
                  <a:pt x="0" y="632815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1884112" y="6481645"/>
            <a:ext cx="3949058" cy="2588793"/>
          </a:xfrm>
          <a:custGeom>
            <a:avLst/>
            <a:gdLst/>
            <a:ahLst/>
            <a:cxnLst/>
            <a:rect r="r" b="b" t="t" l="l"/>
            <a:pathLst>
              <a:path h="2588793" w="3949058">
                <a:moveTo>
                  <a:pt x="0" y="0"/>
                </a:moveTo>
                <a:lnTo>
                  <a:pt x="3949057" y="0"/>
                </a:lnTo>
                <a:lnTo>
                  <a:pt x="3949057" y="2588794"/>
                </a:lnTo>
                <a:lnTo>
                  <a:pt x="0" y="258879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-183144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-94168" y="617257"/>
            <a:ext cx="4344503" cy="339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2E1B5B"/>
                </a:solidFill>
                <a:latin typeface="Arimo Bold"/>
              </a:rPr>
              <a:t>www.professoracarolinapalhas.com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3ED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564943" y="3404686"/>
            <a:ext cx="5707760" cy="6153919"/>
          </a:xfrm>
          <a:custGeom>
            <a:avLst/>
            <a:gdLst/>
            <a:ahLst/>
            <a:cxnLst/>
            <a:rect r="r" b="b" t="t" l="l"/>
            <a:pathLst>
              <a:path h="6153919" w="5707760">
                <a:moveTo>
                  <a:pt x="0" y="0"/>
                </a:moveTo>
                <a:lnTo>
                  <a:pt x="5707760" y="0"/>
                </a:lnTo>
                <a:lnTo>
                  <a:pt x="5707760" y="6153919"/>
                </a:lnTo>
                <a:lnTo>
                  <a:pt x="0" y="61539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785760" y="9258300"/>
            <a:ext cx="7315200" cy="1103930"/>
          </a:xfrm>
          <a:custGeom>
            <a:avLst/>
            <a:gdLst/>
            <a:ahLst/>
            <a:cxnLst/>
            <a:rect r="r" b="b" t="t" l="l"/>
            <a:pathLst>
              <a:path h="1103930" w="7315200">
                <a:moveTo>
                  <a:pt x="0" y="0"/>
                </a:moveTo>
                <a:lnTo>
                  <a:pt x="7315200" y="0"/>
                </a:lnTo>
                <a:lnTo>
                  <a:pt x="7315200" y="1103930"/>
                </a:lnTo>
                <a:lnTo>
                  <a:pt x="0" y="11039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71450" y="9258300"/>
            <a:ext cx="7315200" cy="1103930"/>
          </a:xfrm>
          <a:custGeom>
            <a:avLst/>
            <a:gdLst/>
            <a:ahLst/>
            <a:cxnLst/>
            <a:rect r="r" b="b" t="t" l="l"/>
            <a:pathLst>
              <a:path h="1103930" w="7315200">
                <a:moveTo>
                  <a:pt x="0" y="0"/>
                </a:moveTo>
                <a:lnTo>
                  <a:pt x="7315200" y="0"/>
                </a:lnTo>
                <a:lnTo>
                  <a:pt x="7315200" y="1103930"/>
                </a:lnTo>
                <a:lnTo>
                  <a:pt x="0" y="11039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601700" y="9258300"/>
            <a:ext cx="7315200" cy="1103930"/>
          </a:xfrm>
          <a:custGeom>
            <a:avLst/>
            <a:gdLst/>
            <a:ahLst/>
            <a:cxnLst/>
            <a:rect r="r" b="b" t="t" l="l"/>
            <a:pathLst>
              <a:path h="1103930" w="7315200">
                <a:moveTo>
                  <a:pt x="0" y="0"/>
                </a:moveTo>
                <a:lnTo>
                  <a:pt x="7315200" y="0"/>
                </a:lnTo>
                <a:lnTo>
                  <a:pt x="7315200" y="1103930"/>
                </a:lnTo>
                <a:lnTo>
                  <a:pt x="0" y="11039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428071" y="355567"/>
            <a:ext cx="4936169" cy="1202630"/>
          </a:xfrm>
          <a:custGeom>
            <a:avLst/>
            <a:gdLst/>
            <a:ahLst/>
            <a:cxnLst/>
            <a:rect r="r" b="b" t="t" l="l"/>
            <a:pathLst>
              <a:path h="1202630" w="4936169">
                <a:moveTo>
                  <a:pt x="0" y="0"/>
                </a:moveTo>
                <a:lnTo>
                  <a:pt x="4936168" y="0"/>
                </a:lnTo>
                <a:lnTo>
                  <a:pt x="4936168" y="1202630"/>
                </a:lnTo>
                <a:lnTo>
                  <a:pt x="0" y="12026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1065571" y="1028700"/>
            <a:ext cx="5245314" cy="1277949"/>
          </a:xfrm>
          <a:custGeom>
            <a:avLst/>
            <a:gdLst/>
            <a:ahLst/>
            <a:cxnLst/>
            <a:rect r="r" b="b" t="t" l="l"/>
            <a:pathLst>
              <a:path h="1277949" w="5245314">
                <a:moveTo>
                  <a:pt x="0" y="0"/>
                </a:moveTo>
                <a:lnTo>
                  <a:pt x="5245314" y="0"/>
                </a:lnTo>
                <a:lnTo>
                  <a:pt x="5245314" y="1277949"/>
                </a:lnTo>
                <a:lnTo>
                  <a:pt x="0" y="127794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807534" y="231278"/>
            <a:ext cx="2978226" cy="725604"/>
          </a:xfrm>
          <a:custGeom>
            <a:avLst/>
            <a:gdLst/>
            <a:ahLst/>
            <a:cxnLst/>
            <a:rect r="r" b="b" t="t" l="l"/>
            <a:pathLst>
              <a:path h="725604" w="2978226">
                <a:moveTo>
                  <a:pt x="0" y="0"/>
                </a:moveTo>
                <a:lnTo>
                  <a:pt x="2978226" y="0"/>
                </a:lnTo>
                <a:lnTo>
                  <a:pt x="2978226" y="725604"/>
                </a:lnTo>
                <a:lnTo>
                  <a:pt x="0" y="72560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6785760" y="2930146"/>
            <a:ext cx="4825217" cy="6328154"/>
          </a:xfrm>
          <a:custGeom>
            <a:avLst/>
            <a:gdLst/>
            <a:ahLst/>
            <a:cxnLst/>
            <a:rect r="r" b="b" t="t" l="l"/>
            <a:pathLst>
              <a:path h="6328154" w="4825217">
                <a:moveTo>
                  <a:pt x="0" y="0"/>
                </a:moveTo>
                <a:lnTo>
                  <a:pt x="4825217" y="0"/>
                </a:lnTo>
                <a:lnTo>
                  <a:pt x="4825217" y="6328154"/>
                </a:lnTo>
                <a:lnTo>
                  <a:pt x="0" y="632815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1884112" y="6481645"/>
            <a:ext cx="3949058" cy="2588793"/>
          </a:xfrm>
          <a:custGeom>
            <a:avLst/>
            <a:gdLst/>
            <a:ahLst/>
            <a:cxnLst/>
            <a:rect r="r" b="b" t="t" l="l"/>
            <a:pathLst>
              <a:path h="2588793" w="3949058">
                <a:moveTo>
                  <a:pt x="0" y="0"/>
                </a:moveTo>
                <a:lnTo>
                  <a:pt x="3949057" y="0"/>
                </a:lnTo>
                <a:lnTo>
                  <a:pt x="3949057" y="2588794"/>
                </a:lnTo>
                <a:lnTo>
                  <a:pt x="0" y="258879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-183144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283340" y="650249"/>
            <a:ext cx="4344503" cy="339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2E1B5B"/>
                </a:solidFill>
                <a:latin typeface="Arimo Bold"/>
              </a:rPr>
              <a:t>www.professoracarolinapalhas.com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3ED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564943" y="3404686"/>
            <a:ext cx="5707760" cy="6153919"/>
          </a:xfrm>
          <a:custGeom>
            <a:avLst/>
            <a:gdLst/>
            <a:ahLst/>
            <a:cxnLst/>
            <a:rect r="r" b="b" t="t" l="l"/>
            <a:pathLst>
              <a:path h="6153919" w="5707760">
                <a:moveTo>
                  <a:pt x="0" y="0"/>
                </a:moveTo>
                <a:lnTo>
                  <a:pt x="5707760" y="0"/>
                </a:lnTo>
                <a:lnTo>
                  <a:pt x="5707760" y="6153919"/>
                </a:lnTo>
                <a:lnTo>
                  <a:pt x="0" y="61539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785760" y="9258300"/>
            <a:ext cx="7315200" cy="1103930"/>
          </a:xfrm>
          <a:custGeom>
            <a:avLst/>
            <a:gdLst/>
            <a:ahLst/>
            <a:cxnLst/>
            <a:rect r="r" b="b" t="t" l="l"/>
            <a:pathLst>
              <a:path h="1103930" w="7315200">
                <a:moveTo>
                  <a:pt x="0" y="0"/>
                </a:moveTo>
                <a:lnTo>
                  <a:pt x="7315200" y="0"/>
                </a:lnTo>
                <a:lnTo>
                  <a:pt x="7315200" y="1103930"/>
                </a:lnTo>
                <a:lnTo>
                  <a:pt x="0" y="11039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71450" y="9258300"/>
            <a:ext cx="7315200" cy="1103930"/>
          </a:xfrm>
          <a:custGeom>
            <a:avLst/>
            <a:gdLst/>
            <a:ahLst/>
            <a:cxnLst/>
            <a:rect r="r" b="b" t="t" l="l"/>
            <a:pathLst>
              <a:path h="1103930" w="7315200">
                <a:moveTo>
                  <a:pt x="0" y="0"/>
                </a:moveTo>
                <a:lnTo>
                  <a:pt x="7315200" y="0"/>
                </a:lnTo>
                <a:lnTo>
                  <a:pt x="7315200" y="1103930"/>
                </a:lnTo>
                <a:lnTo>
                  <a:pt x="0" y="11039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601700" y="9258300"/>
            <a:ext cx="7315200" cy="1103930"/>
          </a:xfrm>
          <a:custGeom>
            <a:avLst/>
            <a:gdLst/>
            <a:ahLst/>
            <a:cxnLst/>
            <a:rect r="r" b="b" t="t" l="l"/>
            <a:pathLst>
              <a:path h="1103930" w="7315200">
                <a:moveTo>
                  <a:pt x="0" y="0"/>
                </a:moveTo>
                <a:lnTo>
                  <a:pt x="7315200" y="0"/>
                </a:lnTo>
                <a:lnTo>
                  <a:pt x="7315200" y="1103930"/>
                </a:lnTo>
                <a:lnTo>
                  <a:pt x="0" y="11039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428071" y="355567"/>
            <a:ext cx="4936169" cy="1202630"/>
          </a:xfrm>
          <a:custGeom>
            <a:avLst/>
            <a:gdLst/>
            <a:ahLst/>
            <a:cxnLst/>
            <a:rect r="r" b="b" t="t" l="l"/>
            <a:pathLst>
              <a:path h="1202630" w="4936169">
                <a:moveTo>
                  <a:pt x="0" y="0"/>
                </a:moveTo>
                <a:lnTo>
                  <a:pt x="4936168" y="0"/>
                </a:lnTo>
                <a:lnTo>
                  <a:pt x="4936168" y="1202630"/>
                </a:lnTo>
                <a:lnTo>
                  <a:pt x="0" y="12026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1065571" y="1028700"/>
            <a:ext cx="5245314" cy="1277949"/>
          </a:xfrm>
          <a:custGeom>
            <a:avLst/>
            <a:gdLst/>
            <a:ahLst/>
            <a:cxnLst/>
            <a:rect r="r" b="b" t="t" l="l"/>
            <a:pathLst>
              <a:path h="1277949" w="5245314">
                <a:moveTo>
                  <a:pt x="0" y="0"/>
                </a:moveTo>
                <a:lnTo>
                  <a:pt x="5245314" y="0"/>
                </a:lnTo>
                <a:lnTo>
                  <a:pt x="5245314" y="1277949"/>
                </a:lnTo>
                <a:lnTo>
                  <a:pt x="0" y="127794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807534" y="231278"/>
            <a:ext cx="2978226" cy="725604"/>
          </a:xfrm>
          <a:custGeom>
            <a:avLst/>
            <a:gdLst/>
            <a:ahLst/>
            <a:cxnLst/>
            <a:rect r="r" b="b" t="t" l="l"/>
            <a:pathLst>
              <a:path h="725604" w="2978226">
                <a:moveTo>
                  <a:pt x="0" y="0"/>
                </a:moveTo>
                <a:lnTo>
                  <a:pt x="2978226" y="0"/>
                </a:lnTo>
                <a:lnTo>
                  <a:pt x="2978226" y="725604"/>
                </a:lnTo>
                <a:lnTo>
                  <a:pt x="0" y="72560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6785760" y="2930146"/>
            <a:ext cx="4825217" cy="6328154"/>
          </a:xfrm>
          <a:custGeom>
            <a:avLst/>
            <a:gdLst/>
            <a:ahLst/>
            <a:cxnLst/>
            <a:rect r="r" b="b" t="t" l="l"/>
            <a:pathLst>
              <a:path h="6328154" w="4825217">
                <a:moveTo>
                  <a:pt x="0" y="0"/>
                </a:moveTo>
                <a:lnTo>
                  <a:pt x="4825217" y="0"/>
                </a:lnTo>
                <a:lnTo>
                  <a:pt x="4825217" y="6328154"/>
                </a:lnTo>
                <a:lnTo>
                  <a:pt x="0" y="632815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7223840" y="956882"/>
            <a:ext cx="3949058" cy="2588793"/>
          </a:xfrm>
          <a:custGeom>
            <a:avLst/>
            <a:gdLst/>
            <a:ahLst/>
            <a:cxnLst/>
            <a:rect r="r" b="b" t="t" l="l"/>
            <a:pathLst>
              <a:path h="2588793" w="3949058">
                <a:moveTo>
                  <a:pt x="0" y="0"/>
                </a:moveTo>
                <a:lnTo>
                  <a:pt x="3949058" y="0"/>
                </a:lnTo>
                <a:lnTo>
                  <a:pt x="3949058" y="2588794"/>
                </a:lnTo>
                <a:lnTo>
                  <a:pt x="0" y="258879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-183144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283340" y="650249"/>
            <a:ext cx="4344503" cy="339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2E1B5B"/>
                </a:solidFill>
                <a:latin typeface="Arimo Bold"/>
              </a:rPr>
              <a:t>www.professoracarolinapalhas.com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3ED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564943" y="3404686"/>
            <a:ext cx="5707760" cy="6153919"/>
          </a:xfrm>
          <a:custGeom>
            <a:avLst/>
            <a:gdLst/>
            <a:ahLst/>
            <a:cxnLst/>
            <a:rect r="r" b="b" t="t" l="l"/>
            <a:pathLst>
              <a:path h="6153919" w="5707760">
                <a:moveTo>
                  <a:pt x="0" y="0"/>
                </a:moveTo>
                <a:lnTo>
                  <a:pt x="5707760" y="0"/>
                </a:lnTo>
                <a:lnTo>
                  <a:pt x="5707760" y="6153919"/>
                </a:lnTo>
                <a:lnTo>
                  <a:pt x="0" y="61539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785760" y="9258300"/>
            <a:ext cx="7315200" cy="1103930"/>
          </a:xfrm>
          <a:custGeom>
            <a:avLst/>
            <a:gdLst/>
            <a:ahLst/>
            <a:cxnLst/>
            <a:rect r="r" b="b" t="t" l="l"/>
            <a:pathLst>
              <a:path h="1103930" w="7315200">
                <a:moveTo>
                  <a:pt x="0" y="0"/>
                </a:moveTo>
                <a:lnTo>
                  <a:pt x="7315200" y="0"/>
                </a:lnTo>
                <a:lnTo>
                  <a:pt x="7315200" y="1103930"/>
                </a:lnTo>
                <a:lnTo>
                  <a:pt x="0" y="11039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71450" y="9258300"/>
            <a:ext cx="7315200" cy="1103930"/>
          </a:xfrm>
          <a:custGeom>
            <a:avLst/>
            <a:gdLst/>
            <a:ahLst/>
            <a:cxnLst/>
            <a:rect r="r" b="b" t="t" l="l"/>
            <a:pathLst>
              <a:path h="1103930" w="7315200">
                <a:moveTo>
                  <a:pt x="0" y="0"/>
                </a:moveTo>
                <a:lnTo>
                  <a:pt x="7315200" y="0"/>
                </a:lnTo>
                <a:lnTo>
                  <a:pt x="7315200" y="1103930"/>
                </a:lnTo>
                <a:lnTo>
                  <a:pt x="0" y="11039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601700" y="9258300"/>
            <a:ext cx="7315200" cy="1103930"/>
          </a:xfrm>
          <a:custGeom>
            <a:avLst/>
            <a:gdLst/>
            <a:ahLst/>
            <a:cxnLst/>
            <a:rect r="r" b="b" t="t" l="l"/>
            <a:pathLst>
              <a:path h="1103930" w="7315200">
                <a:moveTo>
                  <a:pt x="0" y="0"/>
                </a:moveTo>
                <a:lnTo>
                  <a:pt x="7315200" y="0"/>
                </a:lnTo>
                <a:lnTo>
                  <a:pt x="7315200" y="1103930"/>
                </a:lnTo>
                <a:lnTo>
                  <a:pt x="0" y="11039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622729" y="3888228"/>
            <a:ext cx="2942215" cy="716831"/>
          </a:xfrm>
          <a:custGeom>
            <a:avLst/>
            <a:gdLst/>
            <a:ahLst/>
            <a:cxnLst/>
            <a:rect r="r" b="b" t="t" l="l"/>
            <a:pathLst>
              <a:path h="716831" w="2942215">
                <a:moveTo>
                  <a:pt x="0" y="0"/>
                </a:moveTo>
                <a:lnTo>
                  <a:pt x="2942214" y="0"/>
                </a:lnTo>
                <a:lnTo>
                  <a:pt x="2942214" y="716830"/>
                </a:lnTo>
                <a:lnTo>
                  <a:pt x="0" y="7168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1065571" y="1028700"/>
            <a:ext cx="5245314" cy="1277949"/>
          </a:xfrm>
          <a:custGeom>
            <a:avLst/>
            <a:gdLst/>
            <a:ahLst/>
            <a:cxnLst/>
            <a:rect r="r" b="b" t="t" l="l"/>
            <a:pathLst>
              <a:path h="1277949" w="5245314">
                <a:moveTo>
                  <a:pt x="0" y="0"/>
                </a:moveTo>
                <a:lnTo>
                  <a:pt x="5245314" y="0"/>
                </a:lnTo>
                <a:lnTo>
                  <a:pt x="5245314" y="1277949"/>
                </a:lnTo>
                <a:lnTo>
                  <a:pt x="0" y="127794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112587" y="2204542"/>
            <a:ext cx="2978226" cy="725604"/>
          </a:xfrm>
          <a:custGeom>
            <a:avLst/>
            <a:gdLst/>
            <a:ahLst/>
            <a:cxnLst/>
            <a:rect r="r" b="b" t="t" l="l"/>
            <a:pathLst>
              <a:path h="725604" w="2978226">
                <a:moveTo>
                  <a:pt x="0" y="0"/>
                </a:moveTo>
                <a:lnTo>
                  <a:pt x="2978226" y="0"/>
                </a:lnTo>
                <a:lnTo>
                  <a:pt x="2978226" y="725604"/>
                </a:lnTo>
                <a:lnTo>
                  <a:pt x="0" y="72560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6811120" y="1232467"/>
            <a:ext cx="4825217" cy="3163157"/>
          </a:xfrm>
          <a:custGeom>
            <a:avLst/>
            <a:gdLst/>
            <a:ahLst/>
            <a:cxnLst/>
            <a:rect r="r" b="b" t="t" l="l"/>
            <a:pathLst>
              <a:path h="3163157" w="4825217">
                <a:moveTo>
                  <a:pt x="0" y="0"/>
                </a:moveTo>
                <a:lnTo>
                  <a:pt x="4825217" y="0"/>
                </a:lnTo>
                <a:lnTo>
                  <a:pt x="4825217" y="3163158"/>
                </a:lnTo>
                <a:lnTo>
                  <a:pt x="0" y="316315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-183144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6785760" y="2930146"/>
            <a:ext cx="4825217" cy="6328154"/>
          </a:xfrm>
          <a:custGeom>
            <a:avLst/>
            <a:gdLst/>
            <a:ahLst/>
            <a:cxnLst/>
            <a:rect r="r" b="b" t="t" l="l"/>
            <a:pathLst>
              <a:path h="6328154" w="4825217">
                <a:moveTo>
                  <a:pt x="0" y="0"/>
                </a:moveTo>
                <a:lnTo>
                  <a:pt x="4825217" y="0"/>
                </a:lnTo>
                <a:lnTo>
                  <a:pt x="4825217" y="6328154"/>
                </a:lnTo>
                <a:lnTo>
                  <a:pt x="0" y="632815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10"/>
          <a:srcRect l="0" t="0" r="0" b="0"/>
          <a:stretch>
            <a:fillRect/>
          </a:stretch>
        </p:blipFill>
        <p:spPr>
          <a:xfrm flipH="false" flipV="false" rot="0">
            <a:off x="171450" y="2194492"/>
            <a:ext cx="6614310" cy="6488416"/>
          </a:xfrm>
          <a:prstGeom prst="rect">
            <a:avLst/>
          </a:prstGeom>
        </p:spPr>
      </p:pic>
      <p:sp>
        <p:nvSpPr>
          <p:cNvPr name="TextBox 12" id="12"/>
          <p:cNvSpPr txBox="true"/>
          <p:nvPr/>
        </p:nvSpPr>
        <p:spPr>
          <a:xfrm rot="0">
            <a:off x="535488" y="208212"/>
            <a:ext cx="17883335" cy="1024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>
                <a:solidFill>
                  <a:srgbClr val="000000"/>
                </a:solidFill>
                <a:latin typeface="Arimo"/>
              </a:rPr>
              <a:t>PARABÉNS! VOCÊ FOI PARA A PRÓXIMA FASE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64896" y="8494045"/>
            <a:ext cx="4344503" cy="339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2E1B5B"/>
                </a:solidFill>
                <a:latin typeface="Arimo Bold"/>
              </a:rPr>
              <a:t>www.professoracarolinapalhas.com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3ED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35315" y="-1508086"/>
            <a:ext cx="18758631" cy="11747593"/>
          </a:xfrm>
          <a:custGeom>
            <a:avLst/>
            <a:gdLst/>
            <a:ahLst/>
            <a:cxnLst/>
            <a:rect r="r" b="b" t="t" l="l"/>
            <a:pathLst>
              <a:path h="11747593" w="18758631">
                <a:moveTo>
                  <a:pt x="0" y="0"/>
                </a:moveTo>
                <a:lnTo>
                  <a:pt x="18758630" y="0"/>
                </a:lnTo>
                <a:lnTo>
                  <a:pt x="18758630" y="11747592"/>
                </a:lnTo>
                <a:lnTo>
                  <a:pt x="0" y="117475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785760" y="2930146"/>
            <a:ext cx="4825217" cy="6328154"/>
          </a:xfrm>
          <a:custGeom>
            <a:avLst/>
            <a:gdLst/>
            <a:ahLst/>
            <a:cxnLst/>
            <a:rect r="r" b="b" t="t" l="l"/>
            <a:pathLst>
              <a:path h="6328154" w="4825217">
                <a:moveTo>
                  <a:pt x="0" y="0"/>
                </a:moveTo>
                <a:lnTo>
                  <a:pt x="4825217" y="0"/>
                </a:lnTo>
                <a:lnTo>
                  <a:pt x="4825217" y="6328154"/>
                </a:lnTo>
                <a:lnTo>
                  <a:pt x="0" y="63281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610977" y="5542258"/>
            <a:ext cx="4066804" cy="3716042"/>
          </a:xfrm>
          <a:custGeom>
            <a:avLst/>
            <a:gdLst/>
            <a:ahLst/>
            <a:cxnLst/>
            <a:rect r="r" b="b" t="t" l="l"/>
            <a:pathLst>
              <a:path h="3716042" w="4066804">
                <a:moveTo>
                  <a:pt x="0" y="0"/>
                </a:moveTo>
                <a:lnTo>
                  <a:pt x="4066804" y="0"/>
                </a:lnTo>
                <a:lnTo>
                  <a:pt x="4066804" y="3716042"/>
                </a:lnTo>
                <a:lnTo>
                  <a:pt x="0" y="371604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419736" y="3708510"/>
            <a:ext cx="2633359" cy="3492390"/>
          </a:xfrm>
          <a:custGeom>
            <a:avLst/>
            <a:gdLst/>
            <a:ahLst/>
            <a:cxnLst/>
            <a:rect r="r" b="b" t="t" l="l"/>
            <a:pathLst>
              <a:path h="3492390" w="2633359">
                <a:moveTo>
                  <a:pt x="0" y="0"/>
                </a:moveTo>
                <a:lnTo>
                  <a:pt x="2633360" y="0"/>
                </a:lnTo>
                <a:lnTo>
                  <a:pt x="2633360" y="3492390"/>
                </a:lnTo>
                <a:lnTo>
                  <a:pt x="0" y="349239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629397" y="5143500"/>
            <a:ext cx="4156364" cy="4114800"/>
          </a:xfrm>
          <a:custGeom>
            <a:avLst/>
            <a:gdLst/>
            <a:ahLst/>
            <a:cxnLst/>
            <a:rect r="r" b="b" t="t" l="l"/>
            <a:pathLst>
              <a:path h="4114800" w="4156364">
                <a:moveTo>
                  <a:pt x="0" y="0"/>
                </a:moveTo>
                <a:lnTo>
                  <a:pt x="4156363" y="0"/>
                </a:lnTo>
                <a:lnTo>
                  <a:pt x="415636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2073347">
            <a:off x="4664441" y="1609125"/>
            <a:ext cx="1239280" cy="3406956"/>
          </a:xfrm>
          <a:custGeom>
            <a:avLst/>
            <a:gdLst/>
            <a:ahLst/>
            <a:cxnLst/>
            <a:rect r="r" b="b" t="t" l="l"/>
            <a:pathLst>
              <a:path h="3406956" w="1239280">
                <a:moveTo>
                  <a:pt x="0" y="0"/>
                </a:moveTo>
                <a:lnTo>
                  <a:pt x="1239280" y="0"/>
                </a:lnTo>
                <a:lnTo>
                  <a:pt x="1239280" y="3406956"/>
                </a:lnTo>
                <a:lnTo>
                  <a:pt x="0" y="340695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1293339">
            <a:off x="12859514" y="2082186"/>
            <a:ext cx="1748299" cy="3252649"/>
          </a:xfrm>
          <a:custGeom>
            <a:avLst/>
            <a:gdLst/>
            <a:ahLst/>
            <a:cxnLst/>
            <a:rect r="r" b="b" t="t" l="l"/>
            <a:pathLst>
              <a:path h="3252649" w="1748299">
                <a:moveTo>
                  <a:pt x="0" y="0"/>
                </a:moveTo>
                <a:lnTo>
                  <a:pt x="1748298" y="0"/>
                </a:lnTo>
                <a:lnTo>
                  <a:pt x="1748298" y="3252649"/>
                </a:lnTo>
                <a:lnTo>
                  <a:pt x="0" y="325264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283340" y="650249"/>
            <a:ext cx="4344503" cy="339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2E1B5B"/>
                </a:solidFill>
                <a:latin typeface="Arimo Bold"/>
              </a:rPr>
              <a:t>www.professoracarolinapalhas.com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3ED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35315" y="-1508086"/>
            <a:ext cx="18758631" cy="11747593"/>
          </a:xfrm>
          <a:custGeom>
            <a:avLst/>
            <a:gdLst/>
            <a:ahLst/>
            <a:cxnLst/>
            <a:rect r="r" b="b" t="t" l="l"/>
            <a:pathLst>
              <a:path h="11747593" w="18758631">
                <a:moveTo>
                  <a:pt x="0" y="0"/>
                </a:moveTo>
                <a:lnTo>
                  <a:pt x="18758630" y="0"/>
                </a:lnTo>
                <a:lnTo>
                  <a:pt x="18758630" y="11747592"/>
                </a:lnTo>
                <a:lnTo>
                  <a:pt x="0" y="117475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400000">
            <a:off x="8524360" y="1226668"/>
            <a:ext cx="1239280" cy="3406956"/>
          </a:xfrm>
          <a:custGeom>
            <a:avLst/>
            <a:gdLst/>
            <a:ahLst/>
            <a:cxnLst/>
            <a:rect r="r" b="b" t="t" l="l"/>
            <a:pathLst>
              <a:path h="3406956" w="1239280">
                <a:moveTo>
                  <a:pt x="0" y="0"/>
                </a:moveTo>
                <a:lnTo>
                  <a:pt x="1239280" y="0"/>
                </a:lnTo>
                <a:lnTo>
                  <a:pt x="1239280" y="3406956"/>
                </a:lnTo>
                <a:lnTo>
                  <a:pt x="0" y="340695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785760" y="2930146"/>
            <a:ext cx="4825217" cy="6328154"/>
          </a:xfrm>
          <a:custGeom>
            <a:avLst/>
            <a:gdLst/>
            <a:ahLst/>
            <a:cxnLst/>
            <a:rect r="r" b="b" t="t" l="l"/>
            <a:pathLst>
              <a:path h="6328154" w="4825217">
                <a:moveTo>
                  <a:pt x="0" y="0"/>
                </a:moveTo>
                <a:lnTo>
                  <a:pt x="4825217" y="0"/>
                </a:lnTo>
                <a:lnTo>
                  <a:pt x="4825217" y="6328154"/>
                </a:lnTo>
                <a:lnTo>
                  <a:pt x="0" y="632815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1610977" y="5542258"/>
            <a:ext cx="4066804" cy="3716042"/>
          </a:xfrm>
          <a:custGeom>
            <a:avLst/>
            <a:gdLst/>
            <a:ahLst/>
            <a:cxnLst/>
            <a:rect r="r" b="b" t="t" l="l"/>
            <a:pathLst>
              <a:path h="3716042" w="4066804">
                <a:moveTo>
                  <a:pt x="0" y="0"/>
                </a:moveTo>
                <a:lnTo>
                  <a:pt x="4066804" y="0"/>
                </a:lnTo>
                <a:lnTo>
                  <a:pt x="4066804" y="3716042"/>
                </a:lnTo>
                <a:lnTo>
                  <a:pt x="0" y="371604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419736" y="3708510"/>
            <a:ext cx="2633359" cy="3492390"/>
          </a:xfrm>
          <a:custGeom>
            <a:avLst/>
            <a:gdLst/>
            <a:ahLst/>
            <a:cxnLst/>
            <a:rect r="r" b="b" t="t" l="l"/>
            <a:pathLst>
              <a:path h="3492390" w="2633359">
                <a:moveTo>
                  <a:pt x="0" y="0"/>
                </a:moveTo>
                <a:lnTo>
                  <a:pt x="2633360" y="0"/>
                </a:lnTo>
                <a:lnTo>
                  <a:pt x="2633360" y="3492390"/>
                </a:lnTo>
                <a:lnTo>
                  <a:pt x="0" y="349239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629397" y="5143500"/>
            <a:ext cx="4156364" cy="4114800"/>
          </a:xfrm>
          <a:custGeom>
            <a:avLst/>
            <a:gdLst/>
            <a:ahLst/>
            <a:cxnLst/>
            <a:rect r="r" b="b" t="t" l="l"/>
            <a:pathLst>
              <a:path h="4114800" w="4156364">
                <a:moveTo>
                  <a:pt x="0" y="0"/>
                </a:moveTo>
                <a:lnTo>
                  <a:pt x="4156363" y="0"/>
                </a:lnTo>
                <a:lnTo>
                  <a:pt x="415636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1293339">
            <a:off x="12859514" y="2082186"/>
            <a:ext cx="1748299" cy="3252649"/>
          </a:xfrm>
          <a:custGeom>
            <a:avLst/>
            <a:gdLst/>
            <a:ahLst/>
            <a:cxnLst/>
            <a:rect r="r" b="b" t="t" l="l"/>
            <a:pathLst>
              <a:path h="3252649" w="1748299">
                <a:moveTo>
                  <a:pt x="0" y="0"/>
                </a:moveTo>
                <a:lnTo>
                  <a:pt x="1748298" y="0"/>
                </a:lnTo>
                <a:lnTo>
                  <a:pt x="1748298" y="3252649"/>
                </a:lnTo>
                <a:lnTo>
                  <a:pt x="0" y="325264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283340" y="650249"/>
            <a:ext cx="4344503" cy="339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2E1B5B"/>
                </a:solidFill>
                <a:latin typeface="Arimo Bold"/>
              </a:rPr>
              <a:t>www.professoracarolinapalhas.com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3ED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35315" y="-1508086"/>
            <a:ext cx="18758631" cy="11747593"/>
          </a:xfrm>
          <a:custGeom>
            <a:avLst/>
            <a:gdLst/>
            <a:ahLst/>
            <a:cxnLst/>
            <a:rect r="r" b="b" t="t" l="l"/>
            <a:pathLst>
              <a:path h="11747593" w="18758631">
                <a:moveTo>
                  <a:pt x="0" y="0"/>
                </a:moveTo>
                <a:lnTo>
                  <a:pt x="18758630" y="0"/>
                </a:lnTo>
                <a:lnTo>
                  <a:pt x="18758630" y="11747592"/>
                </a:lnTo>
                <a:lnTo>
                  <a:pt x="0" y="117475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785760" y="2930146"/>
            <a:ext cx="4825217" cy="6328154"/>
          </a:xfrm>
          <a:custGeom>
            <a:avLst/>
            <a:gdLst/>
            <a:ahLst/>
            <a:cxnLst/>
            <a:rect r="r" b="b" t="t" l="l"/>
            <a:pathLst>
              <a:path h="6328154" w="4825217">
                <a:moveTo>
                  <a:pt x="0" y="0"/>
                </a:moveTo>
                <a:lnTo>
                  <a:pt x="4825217" y="0"/>
                </a:lnTo>
                <a:lnTo>
                  <a:pt x="4825217" y="6328154"/>
                </a:lnTo>
                <a:lnTo>
                  <a:pt x="0" y="63281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610977" y="5542258"/>
            <a:ext cx="4066804" cy="3716042"/>
          </a:xfrm>
          <a:custGeom>
            <a:avLst/>
            <a:gdLst/>
            <a:ahLst/>
            <a:cxnLst/>
            <a:rect r="r" b="b" t="t" l="l"/>
            <a:pathLst>
              <a:path h="3716042" w="4066804">
                <a:moveTo>
                  <a:pt x="0" y="0"/>
                </a:moveTo>
                <a:lnTo>
                  <a:pt x="4066804" y="0"/>
                </a:lnTo>
                <a:lnTo>
                  <a:pt x="4066804" y="3716042"/>
                </a:lnTo>
                <a:lnTo>
                  <a:pt x="0" y="371604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419736" y="3708510"/>
            <a:ext cx="2633359" cy="3492390"/>
          </a:xfrm>
          <a:custGeom>
            <a:avLst/>
            <a:gdLst/>
            <a:ahLst/>
            <a:cxnLst/>
            <a:rect r="r" b="b" t="t" l="l"/>
            <a:pathLst>
              <a:path h="3492390" w="2633359">
                <a:moveTo>
                  <a:pt x="0" y="0"/>
                </a:moveTo>
                <a:lnTo>
                  <a:pt x="2633360" y="0"/>
                </a:lnTo>
                <a:lnTo>
                  <a:pt x="2633360" y="3492390"/>
                </a:lnTo>
                <a:lnTo>
                  <a:pt x="0" y="349239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629397" y="5143500"/>
            <a:ext cx="4156364" cy="4114800"/>
          </a:xfrm>
          <a:custGeom>
            <a:avLst/>
            <a:gdLst/>
            <a:ahLst/>
            <a:cxnLst/>
            <a:rect r="r" b="b" t="t" l="l"/>
            <a:pathLst>
              <a:path h="4114800" w="4156364">
                <a:moveTo>
                  <a:pt x="0" y="0"/>
                </a:moveTo>
                <a:lnTo>
                  <a:pt x="4156363" y="0"/>
                </a:lnTo>
                <a:lnTo>
                  <a:pt x="415636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1293339">
            <a:off x="12859514" y="2082186"/>
            <a:ext cx="1748299" cy="3252649"/>
          </a:xfrm>
          <a:custGeom>
            <a:avLst/>
            <a:gdLst/>
            <a:ahLst/>
            <a:cxnLst/>
            <a:rect r="r" b="b" t="t" l="l"/>
            <a:pathLst>
              <a:path h="3252649" w="1748299">
                <a:moveTo>
                  <a:pt x="0" y="0"/>
                </a:moveTo>
                <a:lnTo>
                  <a:pt x="1748298" y="0"/>
                </a:lnTo>
                <a:lnTo>
                  <a:pt x="1748298" y="3252649"/>
                </a:lnTo>
                <a:lnTo>
                  <a:pt x="0" y="325264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83340" y="650249"/>
            <a:ext cx="4344503" cy="339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2E1B5B"/>
                </a:solidFill>
                <a:latin typeface="Arimo Bold"/>
              </a:rPr>
              <a:t>www.professoracarolinapalhas.com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3ED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35315" y="-1508086"/>
            <a:ext cx="18758631" cy="11747593"/>
          </a:xfrm>
          <a:custGeom>
            <a:avLst/>
            <a:gdLst/>
            <a:ahLst/>
            <a:cxnLst/>
            <a:rect r="r" b="b" t="t" l="l"/>
            <a:pathLst>
              <a:path h="11747593" w="18758631">
                <a:moveTo>
                  <a:pt x="0" y="0"/>
                </a:moveTo>
                <a:lnTo>
                  <a:pt x="18758630" y="0"/>
                </a:lnTo>
                <a:lnTo>
                  <a:pt x="18758630" y="11747592"/>
                </a:lnTo>
                <a:lnTo>
                  <a:pt x="0" y="117475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237766" y="594080"/>
            <a:ext cx="2633359" cy="3492390"/>
          </a:xfrm>
          <a:custGeom>
            <a:avLst/>
            <a:gdLst/>
            <a:ahLst/>
            <a:cxnLst/>
            <a:rect r="r" b="b" t="t" l="l"/>
            <a:pathLst>
              <a:path h="3492390" w="2633359">
                <a:moveTo>
                  <a:pt x="0" y="0"/>
                </a:moveTo>
                <a:lnTo>
                  <a:pt x="2633359" y="0"/>
                </a:lnTo>
                <a:lnTo>
                  <a:pt x="2633359" y="3492390"/>
                </a:lnTo>
                <a:lnTo>
                  <a:pt x="0" y="349239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785760" y="2930146"/>
            <a:ext cx="4825217" cy="6328154"/>
          </a:xfrm>
          <a:custGeom>
            <a:avLst/>
            <a:gdLst/>
            <a:ahLst/>
            <a:cxnLst/>
            <a:rect r="r" b="b" t="t" l="l"/>
            <a:pathLst>
              <a:path h="6328154" w="4825217">
                <a:moveTo>
                  <a:pt x="0" y="0"/>
                </a:moveTo>
                <a:lnTo>
                  <a:pt x="4825217" y="0"/>
                </a:lnTo>
                <a:lnTo>
                  <a:pt x="4825217" y="6328154"/>
                </a:lnTo>
                <a:lnTo>
                  <a:pt x="0" y="632815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1610977" y="5542258"/>
            <a:ext cx="4066804" cy="3716042"/>
          </a:xfrm>
          <a:custGeom>
            <a:avLst/>
            <a:gdLst/>
            <a:ahLst/>
            <a:cxnLst/>
            <a:rect r="r" b="b" t="t" l="l"/>
            <a:pathLst>
              <a:path h="3716042" w="4066804">
                <a:moveTo>
                  <a:pt x="0" y="0"/>
                </a:moveTo>
                <a:lnTo>
                  <a:pt x="4066804" y="0"/>
                </a:lnTo>
                <a:lnTo>
                  <a:pt x="4066804" y="3716042"/>
                </a:lnTo>
                <a:lnTo>
                  <a:pt x="0" y="371604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629397" y="5143500"/>
            <a:ext cx="4156364" cy="4114800"/>
          </a:xfrm>
          <a:custGeom>
            <a:avLst/>
            <a:gdLst/>
            <a:ahLst/>
            <a:cxnLst/>
            <a:rect r="r" b="b" t="t" l="l"/>
            <a:pathLst>
              <a:path h="4114800" w="4156364">
                <a:moveTo>
                  <a:pt x="0" y="0"/>
                </a:moveTo>
                <a:lnTo>
                  <a:pt x="4156363" y="0"/>
                </a:lnTo>
                <a:lnTo>
                  <a:pt x="415636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1293339">
            <a:off x="12859514" y="2082186"/>
            <a:ext cx="1748299" cy="3252649"/>
          </a:xfrm>
          <a:custGeom>
            <a:avLst/>
            <a:gdLst/>
            <a:ahLst/>
            <a:cxnLst/>
            <a:rect r="r" b="b" t="t" l="l"/>
            <a:pathLst>
              <a:path h="3252649" w="1748299">
                <a:moveTo>
                  <a:pt x="0" y="0"/>
                </a:moveTo>
                <a:lnTo>
                  <a:pt x="1748298" y="0"/>
                </a:lnTo>
                <a:lnTo>
                  <a:pt x="1748298" y="3252649"/>
                </a:lnTo>
                <a:lnTo>
                  <a:pt x="0" y="325264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83340" y="650249"/>
            <a:ext cx="4344503" cy="339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2E1B5B"/>
                </a:solidFill>
                <a:latin typeface="Arimo Bold"/>
              </a:rPr>
              <a:t>www.professoracarolinapalhas.com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3ED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35315" y="-1508086"/>
            <a:ext cx="18758631" cy="11747593"/>
          </a:xfrm>
          <a:custGeom>
            <a:avLst/>
            <a:gdLst/>
            <a:ahLst/>
            <a:cxnLst/>
            <a:rect r="r" b="b" t="t" l="l"/>
            <a:pathLst>
              <a:path h="11747593" w="18758631">
                <a:moveTo>
                  <a:pt x="0" y="0"/>
                </a:moveTo>
                <a:lnTo>
                  <a:pt x="18758630" y="0"/>
                </a:lnTo>
                <a:lnTo>
                  <a:pt x="18758630" y="11747592"/>
                </a:lnTo>
                <a:lnTo>
                  <a:pt x="0" y="117475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785760" y="2930146"/>
            <a:ext cx="4825217" cy="6328154"/>
          </a:xfrm>
          <a:custGeom>
            <a:avLst/>
            <a:gdLst/>
            <a:ahLst/>
            <a:cxnLst/>
            <a:rect r="r" b="b" t="t" l="l"/>
            <a:pathLst>
              <a:path h="6328154" w="4825217">
                <a:moveTo>
                  <a:pt x="0" y="0"/>
                </a:moveTo>
                <a:lnTo>
                  <a:pt x="4825217" y="0"/>
                </a:lnTo>
                <a:lnTo>
                  <a:pt x="4825217" y="6328154"/>
                </a:lnTo>
                <a:lnTo>
                  <a:pt x="0" y="63281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610977" y="5542258"/>
            <a:ext cx="4066804" cy="3716042"/>
          </a:xfrm>
          <a:custGeom>
            <a:avLst/>
            <a:gdLst/>
            <a:ahLst/>
            <a:cxnLst/>
            <a:rect r="r" b="b" t="t" l="l"/>
            <a:pathLst>
              <a:path h="3716042" w="4066804">
                <a:moveTo>
                  <a:pt x="0" y="0"/>
                </a:moveTo>
                <a:lnTo>
                  <a:pt x="4066804" y="0"/>
                </a:lnTo>
                <a:lnTo>
                  <a:pt x="4066804" y="3716042"/>
                </a:lnTo>
                <a:lnTo>
                  <a:pt x="0" y="371604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629397" y="5143500"/>
            <a:ext cx="4156364" cy="4114800"/>
          </a:xfrm>
          <a:custGeom>
            <a:avLst/>
            <a:gdLst/>
            <a:ahLst/>
            <a:cxnLst/>
            <a:rect r="r" b="b" t="t" l="l"/>
            <a:pathLst>
              <a:path h="4114800" w="4156364">
                <a:moveTo>
                  <a:pt x="0" y="0"/>
                </a:moveTo>
                <a:lnTo>
                  <a:pt x="4156363" y="0"/>
                </a:lnTo>
                <a:lnTo>
                  <a:pt x="415636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1293339">
            <a:off x="12859514" y="2082186"/>
            <a:ext cx="1748299" cy="3252649"/>
          </a:xfrm>
          <a:custGeom>
            <a:avLst/>
            <a:gdLst/>
            <a:ahLst/>
            <a:cxnLst/>
            <a:rect r="r" b="b" t="t" l="l"/>
            <a:pathLst>
              <a:path h="3252649" w="1748299">
                <a:moveTo>
                  <a:pt x="0" y="0"/>
                </a:moveTo>
                <a:lnTo>
                  <a:pt x="1748298" y="0"/>
                </a:lnTo>
                <a:lnTo>
                  <a:pt x="1748298" y="3252649"/>
                </a:lnTo>
                <a:lnTo>
                  <a:pt x="0" y="325264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83340" y="650249"/>
            <a:ext cx="4344503" cy="339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2E1B5B"/>
                </a:solidFill>
                <a:latin typeface="Arimo Bold"/>
              </a:rPr>
              <a:t>www.professoracarolinapalhas.com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3ED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35315" y="-1508086"/>
            <a:ext cx="18758631" cy="11747593"/>
          </a:xfrm>
          <a:custGeom>
            <a:avLst/>
            <a:gdLst/>
            <a:ahLst/>
            <a:cxnLst/>
            <a:rect r="r" b="b" t="t" l="l"/>
            <a:pathLst>
              <a:path h="11747593" w="18758631">
                <a:moveTo>
                  <a:pt x="0" y="0"/>
                </a:moveTo>
                <a:lnTo>
                  <a:pt x="18758630" y="0"/>
                </a:lnTo>
                <a:lnTo>
                  <a:pt x="18758630" y="11747592"/>
                </a:lnTo>
                <a:lnTo>
                  <a:pt x="0" y="117475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785760" y="594080"/>
            <a:ext cx="4156364" cy="4114800"/>
          </a:xfrm>
          <a:custGeom>
            <a:avLst/>
            <a:gdLst/>
            <a:ahLst/>
            <a:cxnLst/>
            <a:rect r="r" b="b" t="t" l="l"/>
            <a:pathLst>
              <a:path h="4114800" w="4156364">
                <a:moveTo>
                  <a:pt x="0" y="0"/>
                </a:moveTo>
                <a:lnTo>
                  <a:pt x="4156364" y="0"/>
                </a:lnTo>
                <a:lnTo>
                  <a:pt x="415636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785760" y="2930146"/>
            <a:ext cx="4825217" cy="6328154"/>
          </a:xfrm>
          <a:custGeom>
            <a:avLst/>
            <a:gdLst/>
            <a:ahLst/>
            <a:cxnLst/>
            <a:rect r="r" b="b" t="t" l="l"/>
            <a:pathLst>
              <a:path h="6328154" w="4825217">
                <a:moveTo>
                  <a:pt x="0" y="0"/>
                </a:moveTo>
                <a:lnTo>
                  <a:pt x="4825217" y="0"/>
                </a:lnTo>
                <a:lnTo>
                  <a:pt x="4825217" y="6328154"/>
                </a:lnTo>
                <a:lnTo>
                  <a:pt x="0" y="632815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1610977" y="5542258"/>
            <a:ext cx="4066804" cy="3716042"/>
          </a:xfrm>
          <a:custGeom>
            <a:avLst/>
            <a:gdLst/>
            <a:ahLst/>
            <a:cxnLst/>
            <a:rect r="r" b="b" t="t" l="l"/>
            <a:pathLst>
              <a:path h="3716042" w="4066804">
                <a:moveTo>
                  <a:pt x="0" y="0"/>
                </a:moveTo>
                <a:lnTo>
                  <a:pt x="4066804" y="0"/>
                </a:lnTo>
                <a:lnTo>
                  <a:pt x="4066804" y="3716042"/>
                </a:lnTo>
                <a:lnTo>
                  <a:pt x="0" y="371604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1293339">
            <a:off x="12859514" y="2082186"/>
            <a:ext cx="1748299" cy="3252649"/>
          </a:xfrm>
          <a:custGeom>
            <a:avLst/>
            <a:gdLst/>
            <a:ahLst/>
            <a:cxnLst/>
            <a:rect r="r" b="b" t="t" l="l"/>
            <a:pathLst>
              <a:path h="3252649" w="1748299">
                <a:moveTo>
                  <a:pt x="0" y="0"/>
                </a:moveTo>
                <a:lnTo>
                  <a:pt x="1748298" y="0"/>
                </a:lnTo>
                <a:lnTo>
                  <a:pt x="1748298" y="3252649"/>
                </a:lnTo>
                <a:lnTo>
                  <a:pt x="0" y="325264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83340" y="650249"/>
            <a:ext cx="4344503" cy="339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2E1B5B"/>
                </a:solidFill>
                <a:latin typeface="Arimo Bold"/>
              </a:rPr>
              <a:t>www.professoracarolinapalhas.com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3ED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35315" y="-1508086"/>
            <a:ext cx="18758631" cy="11747593"/>
          </a:xfrm>
          <a:custGeom>
            <a:avLst/>
            <a:gdLst/>
            <a:ahLst/>
            <a:cxnLst/>
            <a:rect r="r" b="b" t="t" l="l"/>
            <a:pathLst>
              <a:path h="11747593" w="18758631">
                <a:moveTo>
                  <a:pt x="0" y="0"/>
                </a:moveTo>
                <a:lnTo>
                  <a:pt x="18758630" y="0"/>
                </a:lnTo>
                <a:lnTo>
                  <a:pt x="18758630" y="11747592"/>
                </a:lnTo>
                <a:lnTo>
                  <a:pt x="0" y="117475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785760" y="2930146"/>
            <a:ext cx="4825217" cy="6328154"/>
          </a:xfrm>
          <a:custGeom>
            <a:avLst/>
            <a:gdLst/>
            <a:ahLst/>
            <a:cxnLst/>
            <a:rect r="r" b="b" t="t" l="l"/>
            <a:pathLst>
              <a:path h="6328154" w="4825217">
                <a:moveTo>
                  <a:pt x="0" y="0"/>
                </a:moveTo>
                <a:lnTo>
                  <a:pt x="4825217" y="0"/>
                </a:lnTo>
                <a:lnTo>
                  <a:pt x="4825217" y="6328154"/>
                </a:lnTo>
                <a:lnTo>
                  <a:pt x="0" y="63281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610977" y="5542258"/>
            <a:ext cx="4066804" cy="3716042"/>
          </a:xfrm>
          <a:custGeom>
            <a:avLst/>
            <a:gdLst/>
            <a:ahLst/>
            <a:cxnLst/>
            <a:rect r="r" b="b" t="t" l="l"/>
            <a:pathLst>
              <a:path h="3716042" w="4066804">
                <a:moveTo>
                  <a:pt x="0" y="0"/>
                </a:moveTo>
                <a:lnTo>
                  <a:pt x="4066804" y="0"/>
                </a:lnTo>
                <a:lnTo>
                  <a:pt x="4066804" y="3716042"/>
                </a:lnTo>
                <a:lnTo>
                  <a:pt x="0" y="371604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1293339">
            <a:off x="12859514" y="2082186"/>
            <a:ext cx="1748299" cy="3252649"/>
          </a:xfrm>
          <a:custGeom>
            <a:avLst/>
            <a:gdLst/>
            <a:ahLst/>
            <a:cxnLst/>
            <a:rect r="r" b="b" t="t" l="l"/>
            <a:pathLst>
              <a:path h="3252649" w="1748299">
                <a:moveTo>
                  <a:pt x="0" y="0"/>
                </a:moveTo>
                <a:lnTo>
                  <a:pt x="1748298" y="0"/>
                </a:lnTo>
                <a:lnTo>
                  <a:pt x="1748298" y="3252649"/>
                </a:lnTo>
                <a:lnTo>
                  <a:pt x="0" y="32526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83340" y="650249"/>
            <a:ext cx="4344503" cy="339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2E1B5B"/>
                </a:solidFill>
                <a:latin typeface="Arimo Bold"/>
              </a:rPr>
              <a:t>www.professoracarolinapalhas.com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3ED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35315" y="-1508086"/>
            <a:ext cx="18758631" cy="11747593"/>
          </a:xfrm>
          <a:custGeom>
            <a:avLst/>
            <a:gdLst/>
            <a:ahLst/>
            <a:cxnLst/>
            <a:rect r="r" b="b" t="t" l="l"/>
            <a:pathLst>
              <a:path h="11747593" w="18758631">
                <a:moveTo>
                  <a:pt x="0" y="0"/>
                </a:moveTo>
                <a:lnTo>
                  <a:pt x="18758630" y="0"/>
                </a:lnTo>
                <a:lnTo>
                  <a:pt x="18758630" y="11747592"/>
                </a:lnTo>
                <a:lnTo>
                  <a:pt x="0" y="117475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133450">
            <a:off x="7880063" y="1038846"/>
            <a:ext cx="1748299" cy="3252649"/>
          </a:xfrm>
          <a:custGeom>
            <a:avLst/>
            <a:gdLst/>
            <a:ahLst/>
            <a:cxnLst/>
            <a:rect r="r" b="b" t="t" l="l"/>
            <a:pathLst>
              <a:path h="3252649" w="1748299">
                <a:moveTo>
                  <a:pt x="0" y="0"/>
                </a:moveTo>
                <a:lnTo>
                  <a:pt x="1748298" y="0"/>
                </a:lnTo>
                <a:lnTo>
                  <a:pt x="1748298" y="3252648"/>
                </a:lnTo>
                <a:lnTo>
                  <a:pt x="0" y="325264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785760" y="2930146"/>
            <a:ext cx="4825217" cy="6328154"/>
          </a:xfrm>
          <a:custGeom>
            <a:avLst/>
            <a:gdLst/>
            <a:ahLst/>
            <a:cxnLst/>
            <a:rect r="r" b="b" t="t" l="l"/>
            <a:pathLst>
              <a:path h="6328154" w="4825217">
                <a:moveTo>
                  <a:pt x="0" y="0"/>
                </a:moveTo>
                <a:lnTo>
                  <a:pt x="4825217" y="0"/>
                </a:lnTo>
                <a:lnTo>
                  <a:pt x="4825217" y="6328154"/>
                </a:lnTo>
                <a:lnTo>
                  <a:pt x="0" y="632815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1610977" y="5542258"/>
            <a:ext cx="4066804" cy="3716042"/>
          </a:xfrm>
          <a:custGeom>
            <a:avLst/>
            <a:gdLst/>
            <a:ahLst/>
            <a:cxnLst/>
            <a:rect r="r" b="b" t="t" l="l"/>
            <a:pathLst>
              <a:path h="3716042" w="4066804">
                <a:moveTo>
                  <a:pt x="0" y="0"/>
                </a:moveTo>
                <a:lnTo>
                  <a:pt x="4066804" y="0"/>
                </a:lnTo>
                <a:lnTo>
                  <a:pt x="4066804" y="3716042"/>
                </a:lnTo>
                <a:lnTo>
                  <a:pt x="0" y="371604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83340" y="650249"/>
            <a:ext cx="4344503" cy="339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2E1B5B"/>
                </a:solidFill>
                <a:latin typeface="Arimo Bold"/>
              </a:rPr>
              <a:t>www.professoracarolinapalhas.com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3ED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35315" y="-1508086"/>
            <a:ext cx="18758631" cy="11747593"/>
          </a:xfrm>
          <a:custGeom>
            <a:avLst/>
            <a:gdLst/>
            <a:ahLst/>
            <a:cxnLst/>
            <a:rect r="r" b="b" t="t" l="l"/>
            <a:pathLst>
              <a:path h="11747593" w="18758631">
                <a:moveTo>
                  <a:pt x="0" y="0"/>
                </a:moveTo>
                <a:lnTo>
                  <a:pt x="18758630" y="0"/>
                </a:lnTo>
                <a:lnTo>
                  <a:pt x="18758630" y="11747592"/>
                </a:lnTo>
                <a:lnTo>
                  <a:pt x="0" y="117475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785760" y="2930146"/>
            <a:ext cx="4825217" cy="6328154"/>
          </a:xfrm>
          <a:custGeom>
            <a:avLst/>
            <a:gdLst/>
            <a:ahLst/>
            <a:cxnLst/>
            <a:rect r="r" b="b" t="t" l="l"/>
            <a:pathLst>
              <a:path h="6328154" w="4825217">
                <a:moveTo>
                  <a:pt x="0" y="0"/>
                </a:moveTo>
                <a:lnTo>
                  <a:pt x="4825217" y="0"/>
                </a:lnTo>
                <a:lnTo>
                  <a:pt x="4825217" y="6328154"/>
                </a:lnTo>
                <a:lnTo>
                  <a:pt x="0" y="63281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610977" y="5542258"/>
            <a:ext cx="4066804" cy="3716042"/>
          </a:xfrm>
          <a:custGeom>
            <a:avLst/>
            <a:gdLst/>
            <a:ahLst/>
            <a:cxnLst/>
            <a:rect r="r" b="b" t="t" l="l"/>
            <a:pathLst>
              <a:path h="3716042" w="4066804">
                <a:moveTo>
                  <a:pt x="0" y="0"/>
                </a:moveTo>
                <a:lnTo>
                  <a:pt x="4066804" y="0"/>
                </a:lnTo>
                <a:lnTo>
                  <a:pt x="4066804" y="3716042"/>
                </a:lnTo>
                <a:lnTo>
                  <a:pt x="0" y="371604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83340" y="650249"/>
            <a:ext cx="4344503" cy="339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2E1B5B"/>
                </a:solidFill>
                <a:latin typeface="Arimo Bold"/>
              </a:rPr>
              <a:t>www.professoracarolinapalhas.com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3ED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35315" y="-1508086"/>
            <a:ext cx="18758631" cy="11747593"/>
          </a:xfrm>
          <a:custGeom>
            <a:avLst/>
            <a:gdLst/>
            <a:ahLst/>
            <a:cxnLst/>
            <a:rect r="r" b="b" t="t" l="l"/>
            <a:pathLst>
              <a:path h="11747593" w="18758631">
                <a:moveTo>
                  <a:pt x="0" y="0"/>
                </a:moveTo>
                <a:lnTo>
                  <a:pt x="18758630" y="0"/>
                </a:lnTo>
                <a:lnTo>
                  <a:pt x="18758630" y="11747592"/>
                </a:lnTo>
                <a:lnTo>
                  <a:pt x="0" y="117475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110598" y="594080"/>
            <a:ext cx="4066804" cy="3716042"/>
          </a:xfrm>
          <a:custGeom>
            <a:avLst/>
            <a:gdLst/>
            <a:ahLst/>
            <a:cxnLst/>
            <a:rect r="r" b="b" t="t" l="l"/>
            <a:pathLst>
              <a:path h="3716042" w="4066804">
                <a:moveTo>
                  <a:pt x="0" y="0"/>
                </a:moveTo>
                <a:lnTo>
                  <a:pt x="4066804" y="0"/>
                </a:lnTo>
                <a:lnTo>
                  <a:pt x="4066804" y="3716042"/>
                </a:lnTo>
                <a:lnTo>
                  <a:pt x="0" y="37160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785760" y="2930146"/>
            <a:ext cx="4825217" cy="6328154"/>
          </a:xfrm>
          <a:custGeom>
            <a:avLst/>
            <a:gdLst/>
            <a:ahLst/>
            <a:cxnLst/>
            <a:rect r="r" b="b" t="t" l="l"/>
            <a:pathLst>
              <a:path h="6328154" w="4825217">
                <a:moveTo>
                  <a:pt x="0" y="0"/>
                </a:moveTo>
                <a:lnTo>
                  <a:pt x="4825217" y="0"/>
                </a:lnTo>
                <a:lnTo>
                  <a:pt x="4825217" y="6328154"/>
                </a:lnTo>
                <a:lnTo>
                  <a:pt x="0" y="632815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83340" y="650249"/>
            <a:ext cx="4344503" cy="339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2E1B5B"/>
                </a:solidFill>
                <a:latin typeface="Arimo Bold"/>
              </a:rPr>
              <a:t>www.professoracarolinapalhas.com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3ED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35315" y="-1508086"/>
            <a:ext cx="18758631" cy="11747593"/>
          </a:xfrm>
          <a:custGeom>
            <a:avLst/>
            <a:gdLst/>
            <a:ahLst/>
            <a:cxnLst/>
            <a:rect r="r" b="b" t="t" l="l"/>
            <a:pathLst>
              <a:path h="11747593" w="18758631">
                <a:moveTo>
                  <a:pt x="0" y="0"/>
                </a:moveTo>
                <a:lnTo>
                  <a:pt x="18758630" y="0"/>
                </a:lnTo>
                <a:lnTo>
                  <a:pt x="18758630" y="11747592"/>
                </a:lnTo>
                <a:lnTo>
                  <a:pt x="0" y="117475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785760" y="2930146"/>
            <a:ext cx="4825217" cy="6328154"/>
          </a:xfrm>
          <a:custGeom>
            <a:avLst/>
            <a:gdLst/>
            <a:ahLst/>
            <a:cxnLst/>
            <a:rect r="r" b="b" t="t" l="l"/>
            <a:pathLst>
              <a:path h="6328154" w="4825217">
                <a:moveTo>
                  <a:pt x="0" y="0"/>
                </a:moveTo>
                <a:lnTo>
                  <a:pt x="4825217" y="0"/>
                </a:lnTo>
                <a:lnTo>
                  <a:pt x="4825217" y="6328154"/>
                </a:lnTo>
                <a:lnTo>
                  <a:pt x="0" y="63281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83340" y="650249"/>
            <a:ext cx="4344503" cy="339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2E1B5B"/>
                </a:solidFill>
                <a:latin typeface="Arimo Bold"/>
              </a:rPr>
              <a:t>www.professoracarolinapalhas.com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3ED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35315" y="-1508086"/>
            <a:ext cx="18758631" cy="11747593"/>
          </a:xfrm>
          <a:custGeom>
            <a:avLst/>
            <a:gdLst/>
            <a:ahLst/>
            <a:cxnLst/>
            <a:rect r="r" b="b" t="t" l="l"/>
            <a:pathLst>
              <a:path h="11747593" w="18758631">
                <a:moveTo>
                  <a:pt x="0" y="0"/>
                </a:moveTo>
                <a:lnTo>
                  <a:pt x="18758630" y="0"/>
                </a:lnTo>
                <a:lnTo>
                  <a:pt x="18758630" y="11747592"/>
                </a:lnTo>
                <a:lnTo>
                  <a:pt x="0" y="117475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470075" y="1391402"/>
            <a:ext cx="4106264" cy="3752098"/>
          </a:xfrm>
          <a:custGeom>
            <a:avLst/>
            <a:gdLst/>
            <a:ahLst/>
            <a:cxnLst/>
            <a:rect r="r" b="b" t="t" l="l"/>
            <a:pathLst>
              <a:path h="3752098" w="4106264">
                <a:moveTo>
                  <a:pt x="0" y="0"/>
                </a:moveTo>
                <a:lnTo>
                  <a:pt x="4106264" y="0"/>
                </a:lnTo>
                <a:lnTo>
                  <a:pt x="4106264" y="3752098"/>
                </a:lnTo>
                <a:lnTo>
                  <a:pt x="0" y="375209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7110598" y="3911353"/>
            <a:ext cx="4825217" cy="6328154"/>
          </a:xfrm>
          <a:custGeom>
            <a:avLst/>
            <a:gdLst/>
            <a:ahLst/>
            <a:cxnLst/>
            <a:rect r="r" b="b" t="t" l="l"/>
            <a:pathLst>
              <a:path h="6328154" w="4825217">
                <a:moveTo>
                  <a:pt x="0" y="0"/>
                </a:moveTo>
                <a:lnTo>
                  <a:pt x="4825217" y="0"/>
                </a:lnTo>
                <a:lnTo>
                  <a:pt x="4825217" y="6328153"/>
                </a:lnTo>
                <a:lnTo>
                  <a:pt x="0" y="63281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5" id="5"/>
          <p:cNvPicPr>
            <a:picLocks noChangeAspect="true"/>
          </p:cNvPicPr>
          <p:nvPr/>
        </p:nvPicPr>
        <p:blipFill>
          <a:blip r:embed="rId7"/>
          <a:srcRect l="0" t="0" r="0" b="0"/>
          <a:stretch>
            <a:fillRect/>
          </a:stretch>
        </p:blipFill>
        <p:spPr>
          <a:xfrm flipH="false" flipV="false" rot="-83775">
            <a:off x="94334" y="2377881"/>
            <a:ext cx="6934497" cy="6795807"/>
          </a:xfrm>
          <a:prstGeom prst="rect">
            <a:avLst/>
          </a:prstGeom>
        </p:spPr>
      </p:pic>
      <p:sp>
        <p:nvSpPr>
          <p:cNvPr name="TextBox 6" id="6"/>
          <p:cNvSpPr txBox="true"/>
          <p:nvPr/>
        </p:nvSpPr>
        <p:spPr>
          <a:xfrm rot="0">
            <a:off x="404665" y="10515"/>
            <a:ext cx="17883335" cy="1024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>
                <a:solidFill>
                  <a:srgbClr val="000000"/>
                </a:solidFill>
                <a:latin typeface="Arimo"/>
              </a:rPr>
              <a:t>PARABÉNS! VOCÊ FOI PARA A PRÓXIMA FASE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34073" y="1051776"/>
            <a:ext cx="4344503" cy="339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2E1B5B"/>
                </a:solidFill>
                <a:latin typeface="Arimo Bold"/>
              </a:rPr>
              <a:t>www.professoracarolinapalhas.com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3ED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564943" y="3404686"/>
            <a:ext cx="5707760" cy="6153919"/>
          </a:xfrm>
          <a:custGeom>
            <a:avLst/>
            <a:gdLst/>
            <a:ahLst/>
            <a:cxnLst/>
            <a:rect r="r" b="b" t="t" l="l"/>
            <a:pathLst>
              <a:path h="6153919" w="5707760">
                <a:moveTo>
                  <a:pt x="0" y="0"/>
                </a:moveTo>
                <a:lnTo>
                  <a:pt x="5707760" y="0"/>
                </a:lnTo>
                <a:lnTo>
                  <a:pt x="5707760" y="6153919"/>
                </a:lnTo>
                <a:lnTo>
                  <a:pt x="0" y="61539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785760" y="9258300"/>
            <a:ext cx="7315200" cy="1103930"/>
          </a:xfrm>
          <a:custGeom>
            <a:avLst/>
            <a:gdLst/>
            <a:ahLst/>
            <a:cxnLst/>
            <a:rect r="r" b="b" t="t" l="l"/>
            <a:pathLst>
              <a:path h="1103930" w="7315200">
                <a:moveTo>
                  <a:pt x="0" y="0"/>
                </a:moveTo>
                <a:lnTo>
                  <a:pt x="7315200" y="0"/>
                </a:lnTo>
                <a:lnTo>
                  <a:pt x="7315200" y="1103930"/>
                </a:lnTo>
                <a:lnTo>
                  <a:pt x="0" y="11039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71450" y="9258300"/>
            <a:ext cx="7315200" cy="1103930"/>
          </a:xfrm>
          <a:custGeom>
            <a:avLst/>
            <a:gdLst/>
            <a:ahLst/>
            <a:cxnLst/>
            <a:rect r="r" b="b" t="t" l="l"/>
            <a:pathLst>
              <a:path h="1103930" w="7315200">
                <a:moveTo>
                  <a:pt x="0" y="0"/>
                </a:moveTo>
                <a:lnTo>
                  <a:pt x="7315200" y="0"/>
                </a:lnTo>
                <a:lnTo>
                  <a:pt x="7315200" y="1103930"/>
                </a:lnTo>
                <a:lnTo>
                  <a:pt x="0" y="11039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601700" y="9258300"/>
            <a:ext cx="7315200" cy="1103930"/>
          </a:xfrm>
          <a:custGeom>
            <a:avLst/>
            <a:gdLst/>
            <a:ahLst/>
            <a:cxnLst/>
            <a:rect r="r" b="b" t="t" l="l"/>
            <a:pathLst>
              <a:path h="1103930" w="7315200">
                <a:moveTo>
                  <a:pt x="0" y="0"/>
                </a:moveTo>
                <a:lnTo>
                  <a:pt x="7315200" y="0"/>
                </a:lnTo>
                <a:lnTo>
                  <a:pt x="7315200" y="1103930"/>
                </a:lnTo>
                <a:lnTo>
                  <a:pt x="0" y="11039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323131" y="355567"/>
            <a:ext cx="4936169" cy="1202630"/>
          </a:xfrm>
          <a:custGeom>
            <a:avLst/>
            <a:gdLst/>
            <a:ahLst/>
            <a:cxnLst/>
            <a:rect r="r" b="b" t="t" l="l"/>
            <a:pathLst>
              <a:path h="1202630" w="4936169">
                <a:moveTo>
                  <a:pt x="0" y="0"/>
                </a:moveTo>
                <a:lnTo>
                  <a:pt x="4936169" y="0"/>
                </a:lnTo>
                <a:lnTo>
                  <a:pt x="4936169" y="1202630"/>
                </a:lnTo>
                <a:lnTo>
                  <a:pt x="0" y="12026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1065571" y="1028700"/>
            <a:ext cx="5245314" cy="1277949"/>
          </a:xfrm>
          <a:custGeom>
            <a:avLst/>
            <a:gdLst/>
            <a:ahLst/>
            <a:cxnLst/>
            <a:rect r="r" b="b" t="t" l="l"/>
            <a:pathLst>
              <a:path h="1277949" w="5245314">
                <a:moveTo>
                  <a:pt x="0" y="0"/>
                </a:moveTo>
                <a:lnTo>
                  <a:pt x="5245314" y="0"/>
                </a:lnTo>
                <a:lnTo>
                  <a:pt x="5245314" y="1277949"/>
                </a:lnTo>
                <a:lnTo>
                  <a:pt x="0" y="127794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807534" y="231278"/>
            <a:ext cx="2978226" cy="725604"/>
          </a:xfrm>
          <a:custGeom>
            <a:avLst/>
            <a:gdLst/>
            <a:ahLst/>
            <a:cxnLst/>
            <a:rect r="r" b="b" t="t" l="l"/>
            <a:pathLst>
              <a:path h="725604" w="2978226">
                <a:moveTo>
                  <a:pt x="0" y="0"/>
                </a:moveTo>
                <a:lnTo>
                  <a:pt x="2978226" y="0"/>
                </a:lnTo>
                <a:lnTo>
                  <a:pt x="2978226" y="725604"/>
                </a:lnTo>
                <a:lnTo>
                  <a:pt x="0" y="72560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2388386" y="3236252"/>
            <a:ext cx="2403132" cy="3814495"/>
          </a:xfrm>
          <a:custGeom>
            <a:avLst/>
            <a:gdLst/>
            <a:ahLst/>
            <a:cxnLst/>
            <a:rect r="r" b="b" t="t" l="l"/>
            <a:pathLst>
              <a:path h="3814495" w="2403132">
                <a:moveTo>
                  <a:pt x="0" y="0"/>
                </a:moveTo>
                <a:lnTo>
                  <a:pt x="2403132" y="0"/>
                </a:lnTo>
                <a:lnTo>
                  <a:pt x="2403132" y="3814496"/>
                </a:lnTo>
                <a:lnTo>
                  <a:pt x="0" y="381449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6785760" y="2930146"/>
            <a:ext cx="4825217" cy="6328154"/>
          </a:xfrm>
          <a:custGeom>
            <a:avLst/>
            <a:gdLst/>
            <a:ahLst/>
            <a:cxnLst/>
            <a:rect r="r" b="b" t="t" l="l"/>
            <a:pathLst>
              <a:path h="6328154" w="4825217">
                <a:moveTo>
                  <a:pt x="0" y="0"/>
                </a:moveTo>
                <a:lnTo>
                  <a:pt x="4825217" y="0"/>
                </a:lnTo>
                <a:lnTo>
                  <a:pt x="4825217" y="6328154"/>
                </a:lnTo>
                <a:lnTo>
                  <a:pt x="0" y="632815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4791518" y="5443805"/>
            <a:ext cx="1432267" cy="4114800"/>
          </a:xfrm>
          <a:custGeom>
            <a:avLst/>
            <a:gdLst/>
            <a:ahLst/>
            <a:cxnLst/>
            <a:rect r="r" b="b" t="t" l="l"/>
            <a:pathLst>
              <a:path h="4114800" w="1432267">
                <a:moveTo>
                  <a:pt x="0" y="0"/>
                </a:moveTo>
                <a:lnTo>
                  <a:pt x="1432267" y="0"/>
                </a:lnTo>
                <a:lnTo>
                  <a:pt x="143226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501040" y="2171938"/>
            <a:ext cx="2063903" cy="3543181"/>
          </a:xfrm>
          <a:custGeom>
            <a:avLst/>
            <a:gdLst/>
            <a:ahLst/>
            <a:cxnLst/>
            <a:rect r="r" b="b" t="t" l="l"/>
            <a:pathLst>
              <a:path h="3543181" w="2063903">
                <a:moveTo>
                  <a:pt x="0" y="0"/>
                </a:moveTo>
                <a:lnTo>
                  <a:pt x="2063903" y="0"/>
                </a:lnTo>
                <a:lnTo>
                  <a:pt x="2063903" y="3543181"/>
                </a:lnTo>
                <a:lnTo>
                  <a:pt x="0" y="354318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2177291" y="5143500"/>
            <a:ext cx="1923669" cy="4114800"/>
          </a:xfrm>
          <a:custGeom>
            <a:avLst/>
            <a:gdLst/>
            <a:ahLst/>
            <a:cxnLst/>
            <a:rect r="r" b="b" t="t" l="l"/>
            <a:pathLst>
              <a:path h="4114800" w="1923669">
                <a:moveTo>
                  <a:pt x="0" y="0"/>
                </a:moveTo>
                <a:lnTo>
                  <a:pt x="1923669" y="0"/>
                </a:lnTo>
                <a:lnTo>
                  <a:pt x="192366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7337066" y="42415"/>
            <a:ext cx="4344503" cy="339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2E1B5B"/>
                </a:solidFill>
                <a:latin typeface="Arimo Bold"/>
              </a:rPr>
              <a:t>www.professoracarolinapalhas.com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3ED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564943" y="3404686"/>
            <a:ext cx="5707760" cy="6153919"/>
          </a:xfrm>
          <a:custGeom>
            <a:avLst/>
            <a:gdLst/>
            <a:ahLst/>
            <a:cxnLst/>
            <a:rect r="r" b="b" t="t" l="l"/>
            <a:pathLst>
              <a:path h="6153919" w="5707760">
                <a:moveTo>
                  <a:pt x="0" y="0"/>
                </a:moveTo>
                <a:lnTo>
                  <a:pt x="5707760" y="0"/>
                </a:lnTo>
                <a:lnTo>
                  <a:pt x="5707760" y="6153919"/>
                </a:lnTo>
                <a:lnTo>
                  <a:pt x="0" y="61539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785760" y="9258300"/>
            <a:ext cx="7315200" cy="1103930"/>
          </a:xfrm>
          <a:custGeom>
            <a:avLst/>
            <a:gdLst/>
            <a:ahLst/>
            <a:cxnLst/>
            <a:rect r="r" b="b" t="t" l="l"/>
            <a:pathLst>
              <a:path h="1103930" w="7315200">
                <a:moveTo>
                  <a:pt x="0" y="0"/>
                </a:moveTo>
                <a:lnTo>
                  <a:pt x="7315200" y="0"/>
                </a:lnTo>
                <a:lnTo>
                  <a:pt x="7315200" y="1103930"/>
                </a:lnTo>
                <a:lnTo>
                  <a:pt x="0" y="11039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71450" y="9258300"/>
            <a:ext cx="7315200" cy="1103930"/>
          </a:xfrm>
          <a:custGeom>
            <a:avLst/>
            <a:gdLst/>
            <a:ahLst/>
            <a:cxnLst/>
            <a:rect r="r" b="b" t="t" l="l"/>
            <a:pathLst>
              <a:path h="1103930" w="7315200">
                <a:moveTo>
                  <a:pt x="0" y="0"/>
                </a:moveTo>
                <a:lnTo>
                  <a:pt x="7315200" y="0"/>
                </a:lnTo>
                <a:lnTo>
                  <a:pt x="7315200" y="1103930"/>
                </a:lnTo>
                <a:lnTo>
                  <a:pt x="0" y="11039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601700" y="9258300"/>
            <a:ext cx="7315200" cy="1103930"/>
          </a:xfrm>
          <a:custGeom>
            <a:avLst/>
            <a:gdLst/>
            <a:ahLst/>
            <a:cxnLst/>
            <a:rect r="r" b="b" t="t" l="l"/>
            <a:pathLst>
              <a:path h="1103930" w="7315200">
                <a:moveTo>
                  <a:pt x="0" y="0"/>
                </a:moveTo>
                <a:lnTo>
                  <a:pt x="7315200" y="0"/>
                </a:lnTo>
                <a:lnTo>
                  <a:pt x="7315200" y="1103930"/>
                </a:lnTo>
                <a:lnTo>
                  <a:pt x="0" y="11039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323131" y="355567"/>
            <a:ext cx="4936169" cy="1202630"/>
          </a:xfrm>
          <a:custGeom>
            <a:avLst/>
            <a:gdLst/>
            <a:ahLst/>
            <a:cxnLst/>
            <a:rect r="r" b="b" t="t" l="l"/>
            <a:pathLst>
              <a:path h="1202630" w="4936169">
                <a:moveTo>
                  <a:pt x="0" y="0"/>
                </a:moveTo>
                <a:lnTo>
                  <a:pt x="4936169" y="0"/>
                </a:lnTo>
                <a:lnTo>
                  <a:pt x="4936169" y="1202630"/>
                </a:lnTo>
                <a:lnTo>
                  <a:pt x="0" y="12026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1065571" y="1028700"/>
            <a:ext cx="5245314" cy="1277949"/>
          </a:xfrm>
          <a:custGeom>
            <a:avLst/>
            <a:gdLst/>
            <a:ahLst/>
            <a:cxnLst/>
            <a:rect r="r" b="b" t="t" l="l"/>
            <a:pathLst>
              <a:path h="1277949" w="5245314">
                <a:moveTo>
                  <a:pt x="0" y="0"/>
                </a:moveTo>
                <a:lnTo>
                  <a:pt x="5245314" y="0"/>
                </a:lnTo>
                <a:lnTo>
                  <a:pt x="5245314" y="1277949"/>
                </a:lnTo>
                <a:lnTo>
                  <a:pt x="0" y="127794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807534" y="231278"/>
            <a:ext cx="2978226" cy="725604"/>
          </a:xfrm>
          <a:custGeom>
            <a:avLst/>
            <a:gdLst/>
            <a:ahLst/>
            <a:cxnLst/>
            <a:rect r="r" b="b" t="t" l="l"/>
            <a:pathLst>
              <a:path h="725604" w="2978226">
                <a:moveTo>
                  <a:pt x="0" y="0"/>
                </a:moveTo>
                <a:lnTo>
                  <a:pt x="2978226" y="0"/>
                </a:lnTo>
                <a:lnTo>
                  <a:pt x="2978226" y="725604"/>
                </a:lnTo>
                <a:lnTo>
                  <a:pt x="0" y="72560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7688427" y="522634"/>
            <a:ext cx="2911146" cy="4620866"/>
          </a:xfrm>
          <a:custGeom>
            <a:avLst/>
            <a:gdLst/>
            <a:ahLst/>
            <a:cxnLst/>
            <a:rect r="r" b="b" t="t" l="l"/>
            <a:pathLst>
              <a:path h="4620866" w="2911146">
                <a:moveTo>
                  <a:pt x="0" y="0"/>
                </a:moveTo>
                <a:lnTo>
                  <a:pt x="2911146" y="0"/>
                </a:lnTo>
                <a:lnTo>
                  <a:pt x="2911146" y="4620866"/>
                </a:lnTo>
                <a:lnTo>
                  <a:pt x="0" y="462086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6785760" y="2930146"/>
            <a:ext cx="4825217" cy="6328154"/>
          </a:xfrm>
          <a:custGeom>
            <a:avLst/>
            <a:gdLst/>
            <a:ahLst/>
            <a:cxnLst/>
            <a:rect r="r" b="b" t="t" l="l"/>
            <a:pathLst>
              <a:path h="6328154" w="4825217">
                <a:moveTo>
                  <a:pt x="0" y="0"/>
                </a:moveTo>
                <a:lnTo>
                  <a:pt x="4825217" y="0"/>
                </a:lnTo>
                <a:lnTo>
                  <a:pt x="4825217" y="6328154"/>
                </a:lnTo>
                <a:lnTo>
                  <a:pt x="0" y="632815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4791518" y="5443805"/>
            <a:ext cx="1432267" cy="4114800"/>
          </a:xfrm>
          <a:custGeom>
            <a:avLst/>
            <a:gdLst/>
            <a:ahLst/>
            <a:cxnLst/>
            <a:rect r="r" b="b" t="t" l="l"/>
            <a:pathLst>
              <a:path h="4114800" w="1432267">
                <a:moveTo>
                  <a:pt x="0" y="0"/>
                </a:moveTo>
                <a:lnTo>
                  <a:pt x="1432267" y="0"/>
                </a:lnTo>
                <a:lnTo>
                  <a:pt x="143226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501040" y="2171938"/>
            <a:ext cx="2063903" cy="3543181"/>
          </a:xfrm>
          <a:custGeom>
            <a:avLst/>
            <a:gdLst/>
            <a:ahLst/>
            <a:cxnLst/>
            <a:rect r="r" b="b" t="t" l="l"/>
            <a:pathLst>
              <a:path h="3543181" w="2063903">
                <a:moveTo>
                  <a:pt x="0" y="0"/>
                </a:moveTo>
                <a:lnTo>
                  <a:pt x="2063903" y="0"/>
                </a:lnTo>
                <a:lnTo>
                  <a:pt x="2063903" y="3543181"/>
                </a:lnTo>
                <a:lnTo>
                  <a:pt x="0" y="354318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2177291" y="5143500"/>
            <a:ext cx="1923669" cy="4114800"/>
          </a:xfrm>
          <a:custGeom>
            <a:avLst/>
            <a:gdLst/>
            <a:ahLst/>
            <a:cxnLst/>
            <a:rect r="r" b="b" t="t" l="l"/>
            <a:pathLst>
              <a:path h="4114800" w="1923669">
                <a:moveTo>
                  <a:pt x="0" y="0"/>
                </a:moveTo>
                <a:lnTo>
                  <a:pt x="1923669" y="0"/>
                </a:lnTo>
                <a:lnTo>
                  <a:pt x="192366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7337066" y="42415"/>
            <a:ext cx="4344503" cy="339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2E1B5B"/>
                </a:solidFill>
                <a:latin typeface="Arimo Bold"/>
              </a:rPr>
              <a:t>www.professoracarolinapalhas.com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3ED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564943" y="3404686"/>
            <a:ext cx="5707760" cy="6153919"/>
          </a:xfrm>
          <a:custGeom>
            <a:avLst/>
            <a:gdLst/>
            <a:ahLst/>
            <a:cxnLst/>
            <a:rect r="r" b="b" t="t" l="l"/>
            <a:pathLst>
              <a:path h="6153919" w="5707760">
                <a:moveTo>
                  <a:pt x="0" y="0"/>
                </a:moveTo>
                <a:lnTo>
                  <a:pt x="5707760" y="0"/>
                </a:lnTo>
                <a:lnTo>
                  <a:pt x="5707760" y="6153919"/>
                </a:lnTo>
                <a:lnTo>
                  <a:pt x="0" y="61539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785760" y="9258300"/>
            <a:ext cx="7315200" cy="1103930"/>
          </a:xfrm>
          <a:custGeom>
            <a:avLst/>
            <a:gdLst/>
            <a:ahLst/>
            <a:cxnLst/>
            <a:rect r="r" b="b" t="t" l="l"/>
            <a:pathLst>
              <a:path h="1103930" w="7315200">
                <a:moveTo>
                  <a:pt x="0" y="0"/>
                </a:moveTo>
                <a:lnTo>
                  <a:pt x="7315200" y="0"/>
                </a:lnTo>
                <a:lnTo>
                  <a:pt x="7315200" y="1103930"/>
                </a:lnTo>
                <a:lnTo>
                  <a:pt x="0" y="11039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71450" y="9258300"/>
            <a:ext cx="7315200" cy="1103930"/>
          </a:xfrm>
          <a:custGeom>
            <a:avLst/>
            <a:gdLst/>
            <a:ahLst/>
            <a:cxnLst/>
            <a:rect r="r" b="b" t="t" l="l"/>
            <a:pathLst>
              <a:path h="1103930" w="7315200">
                <a:moveTo>
                  <a:pt x="0" y="0"/>
                </a:moveTo>
                <a:lnTo>
                  <a:pt x="7315200" y="0"/>
                </a:lnTo>
                <a:lnTo>
                  <a:pt x="7315200" y="1103930"/>
                </a:lnTo>
                <a:lnTo>
                  <a:pt x="0" y="11039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601700" y="9258300"/>
            <a:ext cx="7315200" cy="1103930"/>
          </a:xfrm>
          <a:custGeom>
            <a:avLst/>
            <a:gdLst/>
            <a:ahLst/>
            <a:cxnLst/>
            <a:rect r="r" b="b" t="t" l="l"/>
            <a:pathLst>
              <a:path h="1103930" w="7315200">
                <a:moveTo>
                  <a:pt x="0" y="0"/>
                </a:moveTo>
                <a:lnTo>
                  <a:pt x="7315200" y="0"/>
                </a:lnTo>
                <a:lnTo>
                  <a:pt x="7315200" y="1103930"/>
                </a:lnTo>
                <a:lnTo>
                  <a:pt x="0" y="11039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323131" y="355567"/>
            <a:ext cx="4936169" cy="1202630"/>
          </a:xfrm>
          <a:custGeom>
            <a:avLst/>
            <a:gdLst/>
            <a:ahLst/>
            <a:cxnLst/>
            <a:rect r="r" b="b" t="t" l="l"/>
            <a:pathLst>
              <a:path h="1202630" w="4936169">
                <a:moveTo>
                  <a:pt x="0" y="0"/>
                </a:moveTo>
                <a:lnTo>
                  <a:pt x="4936169" y="0"/>
                </a:lnTo>
                <a:lnTo>
                  <a:pt x="4936169" y="1202630"/>
                </a:lnTo>
                <a:lnTo>
                  <a:pt x="0" y="12026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1065571" y="1028700"/>
            <a:ext cx="5245314" cy="1277949"/>
          </a:xfrm>
          <a:custGeom>
            <a:avLst/>
            <a:gdLst/>
            <a:ahLst/>
            <a:cxnLst/>
            <a:rect r="r" b="b" t="t" l="l"/>
            <a:pathLst>
              <a:path h="1277949" w="5245314">
                <a:moveTo>
                  <a:pt x="0" y="0"/>
                </a:moveTo>
                <a:lnTo>
                  <a:pt x="5245314" y="0"/>
                </a:lnTo>
                <a:lnTo>
                  <a:pt x="5245314" y="1277949"/>
                </a:lnTo>
                <a:lnTo>
                  <a:pt x="0" y="127794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807534" y="231278"/>
            <a:ext cx="2978226" cy="725604"/>
          </a:xfrm>
          <a:custGeom>
            <a:avLst/>
            <a:gdLst/>
            <a:ahLst/>
            <a:cxnLst/>
            <a:rect r="r" b="b" t="t" l="l"/>
            <a:pathLst>
              <a:path h="725604" w="2978226">
                <a:moveTo>
                  <a:pt x="0" y="0"/>
                </a:moveTo>
                <a:lnTo>
                  <a:pt x="2978226" y="0"/>
                </a:lnTo>
                <a:lnTo>
                  <a:pt x="2978226" y="725604"/>
                </a:lnTo>
                <a:lnTo>
                  <a:pt x="0" y="72560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6785760" y="2930146"/>
            <a:ext cx="4825217" cy="6328154"/>
          </a:xfrm>
          <a:custGeom>
            <a:avLst/>
            <a:gdLst/>
            <a:ahLst/>
            <a:cxnLst/>
            <a:rect r="r" b="b" t="t" l="l"/>
            <a:pathLst>
              <a:path h="6328154" w="4825217">
                <a:moveTo>
                  <a:pt x="0" y="0"/>
                </a:moveTo>
                <a:lnTo>
                  <a:pt x="4825217" y="0"/>
                </a:lnTo>
                <a:lnTo>
                  <a:pt x="4825217" y="6328154"/>
                </a:lnTo>
                <a:lnTo>
                  <a:pt x="0" y="632815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4791518" y="5443805"/>
            <a:ext cx="1432267" cy="4114800"/>
          </a:xfrm>
          <a:custGeom>
            <a:avLst/>
            <a:gdLst/>
            <a:ahLst/>
            <a:cxnLst/>
            <a:rect r="r" b="b" t="t" l="l"/>
            <a:pathLst>
              <a:path h="4114800" w="1432267">
                <a:moveTo>
                  <a:pt x="0" y="0"/>
                </a:moveTo>
                <a:lnTo>
                  <a:pt x="1432267" y="0"/>
                </a:lnTo>
                <a:lnTo>
                  <a:pt x="143226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3501040" y="2171938"/>
            <a:ext cx="2063903" cy="3543181"/>
          </a:xfrm>
          <a:custGeom>
            <a:avLst/>
            <a:gdLst/>
            <a:ahLst/>
            <a:cxnLst/>
            <a:rect r="r" b="b" t="t" l="l"/>
            <a:pathLst>
              <a:path h="3543181" w="2063903">
                <a:moveTo>
                  <a:pt x="0" y="0"/>
                </a:moveTo>
                <a:lnTo>
                  <a:pt x="2063903" y="0"/>
                </a:lnTo>
                <a:lnTo>
                  <a:pt x="2063903" y="3543181"/>
                </a:lnTo>
                <a:lnTo>
                  <a:pt x="0" y="354318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2177291" y="5143500"/>
            <a:ext cx="1923669" cy="4114800"/>
          </a:xfrm>
          <a:custGeom>
            <a:avLst/>
            <a:gdLst/>
            <a:ahLst/>
            <a:cxnLst/>
            <a:rect r="r" b="b" t="t" l="l"/>
            <a:pathLst>
              <a:path h="4114800" w="1923669">
                <a:moveTo>
                  <a:pt x="0" y="0"/>
                </a:moveTo>
                <a:lnTo>
                  <a:pt x="1923669" y="0"/>
                </a:lnTo>
                <a:lnTo>
                  <a:pt x="192366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7337066" y="42415"/>
            <a:ext cx="4344503" cy="339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2E1B5B"/>
                </a:solidFill>
                <a:latin typeface="Arimo Bold"/>
              </a:rPr>
              <a:t>www.professoracarolinapalhas.com</a:t>
            </a:r>
          </a:p>
        </p:txBody>
      </p:sp>
    </p:spTree>
  </p:cSld>
  <p:clrMapOvr>
    <a:masterClrMapping/>
  </p:clrMapOvr>
</p:sld>
</file>

<file path=ppt/slides/slide4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3ED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564943" y="3404686"/>
            <a:ext cx="5707760" cy="6153919"/>
          </a:xfrm>
          <a:custGeom>
            <a:avLst/>
            <a:gdLst/>
            <a:ahLst/>
            <a:cxnLst/>
            <a:rect r="r" b="b" t="t" l="l"/>
            <a:pathLst>
              <a:path h="6153919" w="5707760">
                <a:moveTo>
                  <a:pt x="0" y="0"/>
                </a:moveTo>
                <a:lnTo>
                  <a:pt x="5707760" y="0"/>
                </a:lnTo>
                <a:lnTo>
                  <a:pt x="5707760" y="6153919"/>
                </a:lnTo>
                <a:lnTo>
                  <a:pt x="0" y="61539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785760" y="9258300"/>
            <a:ext cx="7315200" cy="1103930"/>
          </a:xfrm>
          <a:custGeom>
            <a:avLst/>
            <a:gdLst/>
            <a:ahLst/>
            <a:cxnLst/>
            <a:rect r="r" b="b" t="t" l="l"/>
            <a:pathLst>
              <a:path h="1103930" w="7315200">
                <a:moveTo>
                  <a:pt x="0" y="0"/>
                </a:moveTo>
                <a:lnTo>
                  <a:pt x="7315200" y="0"/>
                </a:lnTo>
                <a:lnTo>
                  <a:pt x="7315200" y="1103930"/>
                </a:lnTo>
                <a:lnTo>
                  <a:pt x="0" y="11039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71450" y="9258300"/>
            <a:ext cx="7315200" cy="1103930"/>
          </a:xfrm>
          <a:custGeom>
            <a:avLst/>
            <a:gdLst/>
            <a:ahLst/>
            <a:cxnLst/>
            <a:rect r="r" b="b" t="t" l="l"/>
            <a:pathLst>
              <a:path h="1103930" w="7315200">
                <a:moveTo>
                  <a:pt x="0" y="0"/>
                </a:moveTo>
                <a:lnTo>
                  <a:pt x="7315200" y="0"/>
                </a:lnTo>
                <a:lnTo>
                  <a:pt x="7315200" y="1103930"/>
                </a:lnTo>
                <a:lnTo>
                  <a:pt x="0" y="11039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601700" y="9258300"/>
            <a:ext cx="7315200" cy="1103930"/>
          </a:xfrm>
          <a:custGeom>
            <a:avLst/>
            <a:gdLst/>
            <a:ahLst/>
            <a:cxnLst/>
            <a:rect r="r" b="b" t="t" l="l"/>
            <a:pathLst>
              <a:path h="1103930" w="7315200">
                <a:moveTo>
                  <a:pt x="0" y="0"/>
                </a:moveTo>
                <a:lnTo>
                  <a:pt x="7315200" y="0"/>
                </a:lnTo>
                <a:lnTo>
                  <a:pt x="7315200" y="1103930"/>
                </a:lnTo>
                <a:lnTo>
                  <a:pt x="0" y="11039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323131" y="355567"/>
            <a:ext cx="4936169" cy="1202630"/>
          </a:xfrm>
          <a:custGeom>
            <a:avLst/>
            <a:gdLst/>
            <a:ahLst/>
            <a:cxnLst/>
            <a:rect r="r" b="b" t="t" l="l"/>
            <a:pathLst>
              <a:path h="1202630" w="4936169">
                <a:moveTo>
                  <a:pt x="0" y="0"/>
                </a:moveTo>
                <a:lnTo>
                  <a:pt x="4936169" y="0"/>
                </a:lnTo>
                <a:lnTo>
                  <a:pt x="4936169" y="1202630"/>
                </a:lnTo>
                <a:lnTo>
                  <a:pt x="0" y="12026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1065571" y="1028700"/>
            <a:ext cx="5245314" cy="1277949"/>
          </a:xfrm>
          <a:custGeom>
            <a:avLst/>
            <a:gdLst/>
            <a:ahLst/>
            <a:cxnLst/>
            <a:rect r="r" b="b" t="t" l="l"/>
            <a:pathLst>
              <a:path h="1277949" w="5245314">
                <a:moveTo>
                  <a:pt x="0" y="0"/>
                </a:moveTo>
                <a:lnTo>
                  <a:pt x="5245314" y="0"/>
                </a:lnTo>
                <a:lnTo>
                  <a:pt x="5245314" y="1277949"/>
                </a:lnTo>
                <a:lnTo>
                  <a:pt x="0" y="127794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807534" y="231278"/>
            <a:ext cx="2978226" cy="725604"/>
          </a:xfrm>
          <a:custGeom>
            <a:avLst/>
            <a:gdLst/>
            <a:ahLst/>
            <a:cxnLst/>
            <a:rect r="r" b="b" t="t" l="l"/>
            <a:pathLst>
              <a:path h="725604" w="2978226">
                <a:moveTo>
                  <a:pt x="0" y="0"/>
                </a:moveTo>
                <a:lnTo>
                  <a:pt x="2978226" y="0"/>
                </a:lnTo>
                <a:lnTo>
                  <a:pt x="2978226" y="725604"/>
                </a:lnTo>
                <a:lnTo>
                  <a:pt x="0" y="72560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8482235" y="872746"/>
            <a:ext cx="1432267" cy="4114800"/>
          </a:xfrm>
          <a:custGeom>
            <a:avLst/>
            <a:gdLst/>
            <a:ahLst/>
            <a:cxnLst/>
            <a:rect r="r" b="b" t="t" l="l"/>
            <a:pathLst>
              <a:path h="4114800" w="1432267">
                <a:moveTo>
                  <a:pt x="0" y="0"/>
                </a:moveTo>
                <a:lnTo>
                  <a:pt x="1432267" y="0"/>
                </a:lnTo>
                <a:lnTo>
                  <a:pt x="143226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6785760" y="2930146"/>
            <a:ext cx="4825217" cy="6328154"/>
          </a:xfrm>
          <a:custGeom>
            <a:avLst/>
            <a:gdLst/>
            <a:ahLst/>
            <a:cxnLst/>
            <a:rect r="r" b="b" t="t" l="l"/>
            <a:pathLst>
              <a:path h="6328154" w="4825217">
                <a:moveTo>
                  <a:pt x="0" y="0"/>
                </a:moveTo>
                <a:lnTo>
                  <a:pt x="4825217" y="0"/>
                </a:lnTo>
                <a:lnTo>
                  <a:pt x="4825217" y="6328154"/>
                </a:lnTo>
                <a:lnTo>
                  <a:pt x="0" y="632815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3501040" y="2171938"/>
            <a:ext cx="2063903" cy="3543181"/>
          </a:xfrm>
          <a:custGeom>
            <a:avLst/>
            <a:gdLst/>
            <a:ahLst/>
            <a:cxnLst/>
            <a:rect r="r" b="b" t="t" l="l"/>
            <a:pathLst>
              <a:path h="3543181" w="2063903">
                <a:moveTo>
                  <a:pt x="0" y="0"/>
                </a:moveTo>
                <a:lnTo>
                  <a:pt x="2063903" y="0"/>
                </a:lnTo>
                <a:lnTo>
                  <a:pt x="2063903" y="3543181"/>
                </a:lnTo>
                <a:lnTo>
                  <a:pt x="0" y="354318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2177291" y="5143500"/>
            <a:ext cx="1923669" cy="4114800"/>
          </a:xfrm>
          <a:custGeom>
            <a:avLst/>
            <a:gdLst/>
            <a:ahLst/>
            <a:cxnLst/>
            <a:rect r="r" b="b" t="t" l="l"/>
            <a:pathLst>
              <a:path h="4114800" w="1923669">
                <a:moveTo>
                  <a:pt x="0" y="0"/>
                </a:moveTo>
                <a:lnTo>
                  <a:pt x="1923669" y="0"/>
                </a:lnTo>
                <a:lnTo>
                  <a:pt x="192366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7337066" y="42415"/>
            <a:ext cx="4344503" cy="339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2E1B5B"/>
                </a:solidFill>
                <a:latin typeface="Arimo Bold"/>
              </a:rPr>
              <a:t>www.professoracarolinapalhas.com</a:t>
            </a:r>
          </a:p>
        </p:txBody>
      </p:sp>
    </p:spTree>
  </p:cSld>
  <p:clrMapOvr>
    <a:masterClrMapping/>
  </p:clrMapOvr>
</p:sld>
</file>

<file path=ppt/slides/slide4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3ED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564943" y="3404686"/>
            <a:ext cx="5707760" cy="6153919"/>
          </a:xfrm>
          <a:custGeom>
            <a:avLst/>
            <a:gdLst/>
            <a:ahLst/>
            <a:cxnLst/>
            <a:rect r="r" b="b" t="t" l="l"/>
            <a:pathLst>
              <a:path h="6153919" w="5707760">
                <a:moveTo>
                  <a:pt x="0" y="0"/>
                </a:moveTo>
                <a:lnTo>
                  <a:pt x="5707760" y="0"/>
                </a:lnTo>
                <a:lnTo>
                  <a:pt x="5707760" y="6153919"/>
                </a:lnTo>
                <a:lnTo>
                  <a:pt x="0" y="61539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785760" y="9258300"/>
            <a:ext cx="7315200" cy="1103930"/>
          </a:xfrm>
          <a:custGeom>
            <a:avLst/>
            <a:gdLst/>
            <a:ahLst/>
            <a:cxnLst/>
            <a:rect r="r" b="b" t="t" l="l"/>
            <a:pathLst>
              <a:path h="1103930" w="7315200">
                <a:moveTo>
                  <a:pt x="0" y="0"/>
                </a:moveTo>
                <a:lnTo>
                  <a:pt x="7315200" y="0"/>
                </a:lnTo>
                <a:lnTo>
                  <a:pt x="7315200" y="1103930"/>
                </a:lnTo>
                <a:lnTo>
                  <a:pt x="0" y="11039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71450" y="9258300"/>
            <a:ext cx="7315200" cy="1103930"/>
          </a:xfrm>
          <a:custGeom>
            <a:avLst/>
            <a:gdLst/>
            <a:ahLst/>
            <a:cxnLst/>
            <a:rect r="r" b="b" t="t" l="l"/>
            <a:pathLst>
              <a:path h="1103930" w="7315200">
                <a:moveTo>
                  <a:pt x="0" y="0"/>
                </a:moveTo>
                <a:lnTo>
                  <a:pt x="7315200" y="0"/>
                </a:lnTo>
                <a:lnTo>
                  <a:pt x="7315200" y="1103930"/>
                </a:lnTo>
                <a:lnTo>
                  <a:pt x="0" y="11039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601700" y="9258300"/>
            <a:ext cx="7315200" cy="1103930"/>
          </a:xfrm>
          <a:custGeom>
            <a:avLst/>
            <a:gdLst/>
            <a:ahLst/>
            <a:cxnLst/>
            <a:rect r="r" b="b" t="t" l="l"/>
            <a:pathLst>
              <a:path h="1103930" w="7315200">
                <a:moveTo>
                  <a:pt x="0" y="0"/>
                </a:moveTo>
                <a:lnTo>
                  <a:pt x="7315200" y="0"/>
                </a:lnTo>
                <a:lnTo>
                  <a:pt x="7315200" y="1103930"/>
                </a:lnTo>
                <a:lnTo>
                  <a:pt x="0" y="11039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323131" y="355567"/>
            <a:ext cx="4936169" cy="1202630"/>
          </a:xfrm>
          <a:custGeom>
            <a:avLst/>
            <a:gdLst/>
            <a:ahLst/>
            <a:cxnLst/>
            <a:rect r="r" b="b" t="t" l="l"/>
            <a:pathLst>
              <a:path h="1202630" w="4936169">
                <a:moveTo>
                  <a:pt x="0" y="0"/>
                </a:moveTo>
                <a:lnTo>
                  <a:pt x="4936169" y="0"/>
                </a:lnTo>
                <a:lnTo>
                  <a:pt x="4936169" y="1202630"/>
                </a:lnTo>
                <a:lnTo>
                  <a:pt x="0" y="12026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1065571" y="1028700"/>
            <a:ext cx="5245314" cy="1277949"/>
          </a:xfrm>
          <a:custGeom>
            <a:avLst/>
            <a:gdLst/>
            <a:ahLst/>
            <a:cxnLst/>
            <a:rect r="r" b="b" t="t" l="l"/>
            <a:pathLst>
              <a:path h="1277949" w="5245314">
                <a:moveTo>
                  <a:pt x="0" y="0"/>
                </a:moveTo>
                <a:lnTo>
                  <a:pt x="5245314" y="0"/>
                </a:lnTo>
                <a:lnTo>
                  <a:pt x="5245314" y="1277949"/>
                </a:lnTo>
                <a:lnTo>
                  <a:pt x="0" y="127794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807534" y="231278"/>
            <a:ext cx="2978226" cy="725604"/>
          </a:xfrm>
          <a:custGeom>
            <a:avLst/>
            <a:gdLst/>
            <a:ahLst/>
            <a:cxnLst/>
            <a:rect r="r" b="b" t="t" l="l"/>
            <a:pathLst>
              <a:path h="725604" w="2978226">
                <a:moveTo>
                  <a:pt x="0" y="0"/>
                </a:moveTo>
                <a:lnTo>
                  <a:pt x="2978226" y="0"/>
                </a:lnTo>
                <a:lnTo>
                  <a:pt x="2978226" y="725604"/>
                </a:lnTo>
                <a:lnTo>
                  <a:pt x="0" y="72560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6785760" y="2930146"/>
            <a:ext cx="4825217" cy="6328154"/>
          </a:xfrm>
          <a:custGeom>
            <a:avLst/>
            <a:gdLst/>
            <a:ahLst/>
            <a:cxnLst/>
            <a:rect r="r" b="b" t="t" l="l"/>
            <a:pathLst>
              <a:path h="6328154" w="4825217">
                <a:moveTo>
                  <a:pt x="0" y="0"/>
                </a:moveTo>
                <a:lnTo>
                  <a:pt x="4825217" y="0"/>
                </a:lnTo>
                <a:lnTo>
                  <a:pt x="4825217" y="6328154"/>
                </a:lnTo>
                <a:lnTo>
                  <a:pt x="0" y="632815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501040" y="2171938"/>
            <a:ext cx="2063903" cy="3543181"/>
          </a:xfrm>
          <a:custGeom>
            <a:avLst/>
            <a:gdLst/>
            <a:ahLst/>
            <a:cxnLst/>
            <a:rect r="r" b="b" t="t" l="l"/>
            <a:pathLst>
              <a:path h="3543181" w="2063903">
                <a:moveTo>
                  <a:pt x="0" y="0"/>
                </a:moveTo>
                <a:lnTo>
                  <a:pt x="2063903" y="0"/>
                </a:lnTo>
                <a:lnTo>
                  <a:pt x="2063903" y="3543181"/>
                </a:lnTo>
                <a:lnTo>
                  <a:pt x="0" y="354318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2177291" y="5143500"/>
            <a:ext cx="1923669" cy="4114800"/>
          </a:xfrm>
          <a:custGeom>
            <a:avLst/>
            <a:gdLst/>
            <a:ahLst/>
            <a:cxnLst/>
            <a:rect r="r" b="b" t="t" l="l"/>
            <a:pathLst>
              <a:path h="4114800" w="1923669">
                <a:moveTo>
                  <a:pt x="0" y="0"/>
                </a:moveTo>
                <a:lnTo>
                  <a:pt x="1923669" y="0"/>
                </a:lnTo>
                <a:lnTo>
                  <a:pt x="192366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7337066" y="42415"/>
            <a:ext cx="4344503" cy="339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2E1B5B"/>
                </a:solidFill>
                <a:latin typeface="Arimo Bold"/>
              </a:rPr>
              <a:t>www.professoracarolinapalhas.com</a:t>
            </a:r>
          </a:p>
        </p:txBody>
      </p:sp>
    </p:spTree>
  </p:cSld>
  <p:clrMapOvr>
    <a:masterClrMapping/>
  </p:clrMapOvr>
</p:sld>
</file>

<file path=ppt/slides/slide4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3ED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564943" y="3404686"/>
            <a:ext cx="5707760" cy="6153919"/>
          </a:xfrm>
          <a:custGeom>
            <a:avLst/>
            <a:gdLst/>
            <a:ahLst/>
            <a:cxnLst/>
            <a:rect r="r" b="b" t="t" l="l"/>
            <a:pathLst>
              <a:path h="6153919" w="5707760">
                <a:moveTo>
                  <a:pt x="0" y="0"/>
                </a:moveTo>
                <a:lnTo>
                  <a:pt x="5707760" y="0"/>
                </a:lnTo>
                <a:lnTo>
                  <a:pt x="5707760" y="6153919"/>
                </a:lnTo>
                <a:lnTo>
                  <a:pt x="0" y="61539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785760" y="9258300"/>
            <a:ext cx="7315200" cy="1103930"/>
          </a:xfrm>
          <a:custGeom>
            <a:avLst/>
            <a:gdLst/>
            <a:ahLst/>
            <a:cxnLst/>
            <a:rect r="r" b="b" t="t" l="l"/>
            <a:pathLst>
              <a:path h="1103930" w="7315200">
                <a:moveTo>
                  <a:pt x="0" y="0"/>
                </a:moveTo>
                <a:lnTo>
                  <a:pt x="7315200" y="0"/>
                </a:lnTo>
                <a:lnTo>
                  <a:pt x="7315200" y="1103930"/>
                </a:lnTo>
                <a:lnTo>
                  <a:pt x="0" y="11039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71450" y="9258300"/>
            <a:ext cx="7315200" cy="1103930"/>
          </a:xfrm>
          <a:custGeom>
            <a:avLst/>
            <a:gdLst/>
            <a:ahLst/>
            <a:cxnLst/>
            <a:rect r="r" b="b" t="t" l="l"/>
            <a:pathLst>
              <a:path h="1103930" w="7315200">
                <a:moveTo>
                  <a:pt x="0" y="0"/>
                </a:moveTo>
                <a:lnTo>
                  <a:pt x="7315200" y="0"/>
                </a:lnTo>
                <a:lnTo>
                  <a:pt x="7315200" y="1103930"/>
                </a:lnTo>
                <a:lnTo>
                  <a:pt x="0" y="11039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601700" y="9258300"/>
            <a:ext cx="7315200" cy="1103930"/>
          </a:xfrm>
          <a:custGeom>
            <a:avLst/>
            <a:gdLst/>
            <a:ahLst/>
            <a:cxnLst/>
            <a:rect r="r" b="b" t="t" l="l"/>
            <a:pathLst>
              <a:path h="1103930" w="7315200">
                <a:moveTo>
                  <a:pt x="0" y="0"/>
                </a:moveTo>
                <a:lnTo>
                  <a:pt x="7315200" y="0"/>
                </a:lnTo>
                <a:lnTo>
                  <a:pt x="7315200" y="1103930"/>
                </a:lnTo>
                <a:lnTo>
                  <a:pt x="0" y="11039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323131" y="355567"/>
            <a:ext cx="4936169" cy="1202630"/>
          </a:xfrm>
          <a:custGeom>
            <a:avLst/>
            <a:gdLst/>
            <a:ahLst/>
            <a:cxnLst/>
            <a:rect r="r" b="b" t="t" l="l"/>
            <a:pathLst>
              <a:path h="1202630" w="4936169">
                <a:moveTo>
                  <a:pt x="0" y="0"/>
                </a:moveTo>
                <a:lnTo>
                  <a:pt x="4936169" y="0"/>
                </a:lnTo>
                <a:lnTo>
                  <a:pt x="4936169" y="1202630"/>
                </a:lnTo>
                <a:lnTo>
                  <a:pt x="0" y="12026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1065571" y="1028700"/>
            <a:ext cx="5245314" cy="1277949"/>
          </a:xfrm>
          <a:custGeom>
            <a:avLst/>
            <a:gdLst/>
            <a:ahLst/>
            <a:cxnLst/>
            <a:rect r="r" b="b" t="t" l="l"/>
            <a:pathLst>
              <a:path h="1277949" w="5245314">
                <a:moveTo>
                  <a:pt x="0" y="0"/>
                </a:moveTo>
                <a:lnTo>
                  <a:pt x="5245314" y="0"/>
                </a:lnTo>
                <a:lnTo>
                  <a:pt x="5245314" y="1277949"/>
                </a:lnTo>
                <a:lnTo>
                  <a:pt x="0" y="127794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807534" y="231278"/>
            <a:ext cx="2978226" cy="725604"/>
          </a:xfrm>
          <a:custGeom>
            <a:avLst/>
            <a:gdLst/>
            <a:ahLst/>
            <a:cxnLst/>
            <a:rect r="r" b="b" t="t" l="l"/>
            <a:pathLst>
              <a:path h="725604" w="2978226">
                <a:moveTo>
                  <a:pt x="0" y="0"/>
                </a:moveTo>
                <a:lnTo>
                  <a:pt x="2978226" y="0"/>
                </a:lnTo>
                <a:lnTo>
                  <a:pt x="2978226" y="725604"/>
                </a:lnTo>
                <a:lnTo>
                  <a:pt x="0" y="72560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8182166" y="956882"/>
            <a:ext cx="1923669" cy="4114800"/>
          </a:xfrm>
          <a:custGeom>
            <a:avLst/>
            <a:gdLst/>
            <a:ahLst/>
            <a:cxnLst/>
            <a:rect r="r" b="b" t="t" l="l"/>
            <a:pathLst>
              <a:path h="4114800" w="1923669">
                <a:moveTo>
                  <a:pt x="0" y="0"/>
                </a:moveTo>
                <a:lnTo>
                  <a:pt x="1923668" y="0"/>
                </a:lnTo>
                <a:lnTo>
                  <a:pt x="192366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6785760" y="2930146"/>
            <a:ext cx="4825217" cy="6328154"/>
          </a:xfrm>
          <a:custGeom>
            <a:avLst/>
            <a:gdLst/>
            <a:ahLst/>
            <a:cxnLst/>
            <a:rect r="r" b="b" t="t" l="l"/>
            <a:pathLst>
              <a:path h="6328154" w="4825217">
                <a:moveTo>
                  <a:pt x="0" y="0"/>
                </a:moveTo>
                <a:lnTo>
                  <a:pt x="4825217" y="0"/>
                </a:lnTo>
                <a:lnTo>
                  <a:pt x="4825217" y="6328154"/>
                </a:lnTo>
                <a:lnTo>
                  <a:pt x="0" y="632815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3501040" y="2171938"/>
            <a:ext cx="2063903" cy="3543181"/>
          </a:xfrm>
          <a:custGeom>
            <a:avLst/>
            <a:gdLst/>
            <a:ahLst/>
            <a:cxnLst/>
            <a:rect r="r" b="b" t="t" l="l"/>
            <a:pathLst>
              <a:path h="3543181" w="2063903">
                <a:moveTo>
                  <a:pt x="0" y="0"/>
                </a:moveTo>
                <a:lnTo>
                  <a:pt x="2063903" y="0"/>
                </a:lnTo>
                <a:lnTo>
                  <a:pt x="2063903" y="3543181"/>
                </a:lnTo>
                <a:lnTo>
                  <a:pt x="0" y="354318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7337066" y="42415"/>
            <a:ext cx="4344503" cy="339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2E1B5B"/>
                </a:solidFill>
                <a:latin typeface="Arimo Bold"/>
              </a:rPr>
              <a:t>www.professoracarolinapalhas.com</a:t>
            </a:r>
          </a:p>
        </p:txBody>
      </p:sp>
    </p:spTree>
  </p:cSld>
  <p:clrMapOvr>
    <a:masterClrMapping/>
  </p:clrMapOvr>
</p:sld>
</file>

<file path=ppt/slides/slide4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3ED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564943" y="3404686"/>
            <a:ext cx="5707760" cy="6153919"/>
          </a:xfrm>
          <a:custGeom>
            <a:avLst/>
            <a:gdLst/>
            <a:ahLst/>
            <a:cxnLst/>
            <a:rect r="r" b="b" t="t" l="l"/>
            <a:pathLst>
              <a:path h="6153919" w="5707760">
                <a:moveTo>
                  <a:pt x="0" y="0"/>
                </a:moveTo>
                <a:lnTo>
                  <a:pt x="5707760" y="0"/>
                </a:lnTo>
                <a:lnTo>
                  <a:pt x="5707760" y="6153919"/>
                </a:lnTo>
                <a:lnTo>
                  <a:pt x="0" y="61539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785760" y="9258300"/>
            <a:ext cx="7315200" cy="1103930"/>
          </a:xfrm>
          <a:custGeom>
            <a:avLst/>
            <a:gdLst/>
            <a:ahLst/>
            <a:cxnLst/>
            <a:rect r="r" b="b" t="t" l="l"/>
            <a:pathLst>
              <a:path h="1103930" w="7315200">
                <a:moveTo>
                  <a:pt x="0" y="0"/>
                </a:moveTo>
                <a:lnTo>
                  <a:pt x="7315200" y="0"/>
                </a:lnTo>
                <a:lnTo>
                  <a:pt x="7315200" y="1103930"/>
                </a:lnTo>
                <a:lnTo>
                  <a:pt x="0" y="11039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71450" y="9258300"/>
            <a:ext cx="7315200" cy="1103930"/>
          </a:xfrm>
          <a:custGeom>
            <a:avLst/>
            <a:gdLst/>
            <a:ahLst/>
            <a:cxnLst/>
            <a:rect r="r" b="b" t="t" l="l"/>
            <a:pathLst>
              <a:path h="1103930" w="7315200">
                <a:moveTo>
                  <a:pt x="0" y="0"/>
                </a:moveTo>
                <a:lnTo>
                  <a:pt x="7315200" y="0"/>
                </a:lnTo>
                <a:lnTo>
                  <a:pt x="7315200" y="1103930"/>
                </a:lnTo>
                <a:lnTo>
                  <a:pt x="0" y="11039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601700" y="9258300"/>
            <a:ext cx="7315200" cy="1103930"/>
          </a:xfrm>
          <a:custGeom>
            <a:avLst/>
            <a:gdLst/>
            <a:ahLst/>
            <a:cxnLst/>
            <a:rect r="r" b="b" t="t" l="l"/>
            <a:pathLst>
              <a:path h="1103930" w="7315200">
                <a:moveTo>
                  <a:pt x="0" y="0"/>
                </a:moveTo>
                <a:lnTo>
                  <a:pt x="7315200" y="0"/>
                </a:lnTo>
                <a:lnTo>
                  <a:pt x="7315200" y="1103930"/>
                </a:lnTo>
                <a:lnTo>
                  <a:pt x="0" y="11039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323131" y="355567"/>
            <a:ext cx="4936169" cy="1202630"/>
          </a:xfrm>
          <a:custGeom>
            <a:avLst/>
            <a:gdLst/>
            <a:ahLst/>
            <a:cxnLst/>
            <a:rect r="r" b="b" t="t" l="l"/>
            <a:pathLst>
              <a:path h="1202630" w="4936169">
                <a:moveTo>
                  <a:pt x="0" y="0"/>
                </a:moveTo>
                <a:lnTo>
                  <a:pt x="4936169" y="0"/>
                </a:lnTo>
                <a:lnTo>
                  <a:pt x="4936169" y="1202630"/>
                </a:lnTo>
                <a:lnTo>
                  <a:pt x="0" y="12026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1065571" y="1028700"/>
            <a:ext cx="5245314" cy="1277949"/>
          </a:xfrm>
          <a:custGeom>
            <a:avLst/>
            <a:gdLst/>
            <a:ahLst/>
            <a:cxnLst/>
            <a:rect r="r" b="b" t="t" l="l"/>
            <a:pathLst>
              <a:path h="1277949" w="5245314">
                <a:moveTo>
                  <a:pt x="0" y="0"/>
                </a:moveTo>
                <a:lnTo>
                  <a:pt x="5245314" y="0"/>
                </a:lnTo>
                <a:lnTo>
                  <a:pt x="5245314" y="1277949"/>
                </a:lnTo>
                <a:lnTo>
                  <a:pt x="0" y="127794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807534" y="231278"/>
            <a:ext cx="2978226" cy="725604"/>
          </a:xfrm>
          <a:custGeom>
            <a:avLst/>
            <a:gdLst/>
            <a:ahLst/>
            <a:cxnLst/>
            <a:rect r="r" b="b" t="t" l="l"/>
            <a:pathLst>
              <a:path h="725604" w="2978226">
                <a:moveTo>
                  <a:pt x="0" y="0"/>
                </a:moveTo>
                <a:lnTo>
                  <a:pt x="2978226" y="0"/>
                </a:lnTo>
                <a:lnTo>
                  <a:pt x="2978226" y="725604"/>
                </a:lnTo>
                <a:lnTo>
                  <a:pt x="0" y="72560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6785760" y="2930146"/>
            <a:ext cx="4825217" cy="6328154"/>
          </a:xfrm>
          <a:custGeom>
            <a:avLst/>
            <a:gdLst/>
            <a:ahLst/>
            <a:cxnLst/>
            <a:rect r="r" b="b" t="t" l="l"/>
            <a:pathLst>
              <a:path h="6328154" w="4825217">
                <a:moveTo>
                  <a:pt x="0" y="0"/>
                </a:moveTo>
                <a:lnTo>
                  <a:pt x="4825217" y="0"/>
                </a:lnTo>
                <a:lnTo>
                  <a:pt x="4825217" y="6328154"/>
                </a:lnTo>
                <a:lnTo>
                  <a:pt x="0" y="632815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501040" y="2171938"/>
            <a:ext cx="2063903" cy="3543181"/>
          </a:xfrm>
          <a:custGeom>
            <a:avLst/>
            <a:gdLst/>
            <a:ahLst/>
            <a:cxnLst/>
            <a:rect r="r" b="b" t="t" l="l"/>
            <a:pathLst>
              <a:path h="3543181" w="2063903">
                <a:moveTo>
                  <a:pt x="0" y="0"/>
                </a:moveTo>
                <a:lnTo>
                  <a:pt x="2063903" y="0"/>
                </a:lnTo>
                <a:lnTo>
                  <a:pt x="2063903" y="3543181"/>
                </a:lnTo>
                <a:lnTo>
                  <a:pt x="0" y="354318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7337066" y="42415"/>
            <a:ext cx="4344503" cy="339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2E1B5B"/>
                </a:solidFill>
                <a:latin typeface="Arimo Bold"/>
              </a:rPr>
              <a:t>www.professoracarolinapalhas.com</a:t>
            </a:r>
          </a:p>
        </p:txBody>
      </p:sp>
    </p:spTree>
  </p:cSld>
  <p:clrMapOvr>
    <a:masterClrMapping/>
  </p:clrMapOvr>
</p:sld>
</file>

<file path=ppt/slides/slide4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3ED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564943" y="3404686"/>
            <a:ext cx="5707760" cy="6153919"/>
          </a:xfrm>
          <a:custGeom>
            <a:avLst/>
            <a:gdLst/>
            <a:ahLst/>
            <a:cxnLst/>
            <a:rect r="r" b="b" t="t" l="l"/>
            <a:pathLst>
              <a:path h="6153919" w="5707760">
                <a:moveTo>
                  <a:pt x="0" y="0"/>
                </a:moveTo>
                <a:lnTo>
                  <a:pt x="5707760" y="0"/>
                </a:lnTo>
                <a:lnTo>
                  <a:pt x="5707760" y="6153919"/>
                </a:lnTo>
                <a:lnTo>
                  <a:pt x="0" y="61539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785760" y="9258300"/>
            <a:ext cx="7315200" cy="1103930"/>
          </a:xfrm>
          <a:custGeom>
            <a:avLst/>
            <a:gdLst/>
            <a:ahLst/>
            <a:cxnLst/>
            <a:rect r="r" b="b" t="t" l="l"/>
            <a:pathLst>
              <a:path h="1103930" w="7315200">
                <a:moveTo>
                  <a:pt x="0" y="0"/>
                </a:moveTo>
                <a:lnTo>
                  <a:pt x="7315200" y="0"/>
                </a:lnTo>
                <a:lnTo>
                  <a:pt x="7315200" y="1103930"/>
                </a:lnTo>
                <a:lnTo>
                  <a:pt x="0" y="11039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71450" y="9258300"/>
            <a:ext cx="7315200" cy="1103930"/>
          </a:xfrm>
          <a:custGeom>
            <a:avLst/>
            <a:gdLst/>
            <a:ahLst/>
            <a:cxnLst/>
            <a:rect r="r" b="b" t="t" l="l"/>
            <a:pathLst>
              <a:path h="1103930" w="7315200">
                <a:moveTo>
                  <a:pt x="0" y="0"/>
                </a:moveTo>
                <a:lnTo>
                  <a:pt x="7315200" y="0"/>
                </a:lnTo>
                <a:lnTo>
                  <a:pt x="7315200" y="1103930"/>
                </a:lnTo>
                <a:lnTo>
                  <a:pt x="0" y="11039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601700" y="9258300"/>
            <a:ext cx="7315200" cy="1103930"/>
          </a:xfrm>
          <a:custGeom>
            <a:avLst/>
            <a:gdLst/>
            <a:ahLst/>
            <a:cxnLst/>
            <a:rect r="r" b="b" t="t" l="l"/>
            <a:pathLst>
              <a:path h="1103930" w="7315200">
                <a:moveTo>
                  <a:pt x="0" y="0"/>
                </a:moveTo>
                <a:lnTo>
                  <a:pt x="7315200" y="0"/>
                </a:lnTo>
                <a:lnTo>
                  <a:pt x="7315200" y="1103930"/>
                </a:lnTo>
                <a:lnTo>
                  <a:pt x="0" y="11039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323131" y="355567"/>
            <a:ext cx="4936169" cy="1202630"/>
          </a:xfrm>
          <a:custGeom>
            <a:avLst/>
            <a:gdLst/>
            <a:ahLst/>
            <a:cxnLst/>
            <a:rect r="r" b="b" t="t" l="l"/>
            <a:pathLst>
              <a:path h="1202630" w="4936169">
                <a:moveTo>
                  <a:pt x="0" y="0"/>
                </a:moveTo>
                <a:lnTo>
                  <a:pt x="4936169" y="0"/>
                </a:lnTo>
                <a:lnTo>
                  <a:pt x="4936169" y="1202630"/>
                </a:lnTo>
                <a:lnTo>
                  <a:pt x="0" y="12026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1065571" y="1028700"/>
            <a:ext cx="5245314" cy="1277949"/>
          </a:xfrm>
          <a:custGeom>
            <a:avLst/>
            <a:gdLst/>
            <a:ahLst/>
            <a:cxnLst/>
            <a:rect r="r" b="b" t="t" l="l"/>
            <a:pathLst>
              <a:path h="1277949" w="5245314">
                <a:moveTo>
                  <a:pt x="0" y="0"/>
                </a:moveTo>
                <a:lnTo>
                  <a:pt x="5245314" y="0"/>
                </a:lnTo>
                <a:lnTo>
                  <a:pt x="5245314" y="1277949"/>
                </a:lnTo>
                <a:lnTo>
                  <a:pt x="0" y="127794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807534" y="231278"/>
            <a:ext cx="2978226" cy="725604"/>
          </a:xfrm>
          <a:custGeom>
            <a:avLst/>
            <a:gdLst/>
            <a:ahLst/>
            <a:cxnLst/>
            <a:rect r="r" b="b" t="t" l="l"/>
            <a:pathLst>
              <a:path h="725604" w="2978226">
                <a:moveTo>
                  <a:pt x="0" y="0"/>
                </a:moveTo>
                <a:lnTo>
                  <a:pt x="2978226" y="0"/>
                </a:lnTo>
                <a:lnTo>
                  <a:pt x="2978226" y="725604"/>
                </a:lnTo>
                <a:lnTo>
                  <a:pt x="0" y="72560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8379457" y="1158556"/>
            <a:ext cx="2063903" cy="3543181"/>
          </a:xfrm>
          <a:custGeom>
            <a:avLst/>
            <a:gdLst/>
            <a:ahLst/>
            <a:cxnLst/>
            <a:rect r="r" b="b" t="t" l="l"/>
            <a:pathLst>
              <a:path h="3543181" w="2063903">
                <a:moveTo>
                  <a:pt x="0" y="0"/>
                </a:moveTo>
                <a:lnTo>
                  <a:pt x="2063903" y="0"/>
                </a:lnTo>
                <a:lnTo>
                  <a:pt x="2063903" y="3543181"/>
                </a:lnTo>
                <a:lnTo>
                  <a:pt x="0" y="354318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6785760" y="2930146"/>
            <a:ext cx="4825217" cy="6328154"/>
          </a:xfrm>
          <a:custGeom>
            <a:avLst/>
            <a:gdLst/>
            <a:ahLst/>
            <a:cxnLst/>
            <a:rect r="r" b="b" t="t" l="l"/>
            <a:pathLst>
              <a:path h="6328154" w="4825217">
                <a:moveTo>
                  <a:pt x="0" y="0"/>
                </a:moveTo>
                <a:lnTo>
                  <a:pt x="4825217" y="0"/>
                </a:lnTo>
                <a:lnTo>
                  <a:pt x="4825217" y="6328154"/>
                </a:lnTo>
                <a:lnTo>
                  <a:pt x="0" y="632815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7337066" y="42415"/>
            <a:ext cx="4344503" cy="339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2E1B5B"/>
                </a:solidFill>
                <a:latin typeface="Arimo Bold"/>
              </a:rPr>
              <a:t>www.professoracarolinapalhas.com</a:t>
            </a:r>
          </a:p>
        </p:txBody>
      </p:sp>
    </p:spTree>
  </p:cSld>
  <p:clrMapOvr>
    <a:masterClrMapping/>
  </p:clrMapOvr>
</p:sld>
</file>

<file path=ppt/slides/slide4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3ED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564943" y="3404686"/>
            <a:ext cx="5707760" cy="6153919"/>
          </a:xfrm>
          <a:custGeom>
            <a:avLst/>
            <a:gdLst/>
            <a:ahLst/>
            <a:cxnLst/>
            <a:rect r="r" b="b" t="t" l="l"/>
            <a:pathLst>
              <a:path h="6153919" w="5707760">
                <a:moveTo>
                  <a:pt x="0" y="0"/>
                </a:moveTo>
                <a:lnTo>
                  <a:pt x="5707760" y="0"/>
                </a:lnTo>
                <a:lnTo>
                  <a:pt x="5707760" y="6153919"/>
                </a:lnTo>
                <a:lnTo>
                  <a:pt x="0" y="61539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785760" y="9258300"/>
            <a:ext cx="7315200" cy="1103930"/>
          </a:xfrm>
          <a:custGeom>
            <a:avLst/>
            <a:gdLst/>
            <a:ahLst/>
            <a:cxnLst/>
            <a:rect r="r" b="b" t="t" l="l"/>
            <a:pathLst>
              <a:path h="1103930" w="7315200">
                <a:moveTo>
                  <a:pt x="0" y="0"/>
                </a:moveTo>
                <a:lnTo>
                  <a:pt x="7315200" y="0"/>
                </a:lnTo>
                <a:lnTo>
                  <a:pt x="7315200" y="1103930"/>
                </a:lnTo>
                <a:lnTo>
                  <a:pt x="0" y="11039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71450" y="9258300"/>
            <a:ext cx="7315200" cy="1103930"/>
          </a:xfrm>
          <a:custGeom>
            <a:avLst/>
            <a:gdLst/>
            <a:ahLst/>
            <a:cxnLst/>
            <a:rect r="r" b="b" t="t" l="l"/>
            <a:pathLst>
              <a:path h="1103930" w="7315200">
                <a:moveTo>
                  <a:pt x="0" y="0"/>
                </a:moveTo>
                <a:lnTo>
                  <a:pt x="7315200" y="0"/>
                </a:lnTo>
                <a:lnTo>
                  <a:pt x="7315200" y="1103930"/>
                </a:lnTo>
                <a:lnTo>
                  <a:pt x="0" y="11039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601700" y="9258300"/>
            <a:ext cx="7315200" cy="1103930"/>
          </a:xfrm>
          <a:custGeom>
            <a:avLst/>
            <a:gdLst/>
            <a:ahLst/>
            <a:cxnLst/>
            <a:rect r="r" b="b" t="t" l="l"/>
            <a:pathLst>
              <a:path h="1103930" w="7315200">
                <a:moveTo>
                  <a:pt x="0" y="0"/>
                </a:moveTo>
                <a:lnTo>
                  <a:pt x="7315200" y="0"/>
                </a:lnTo>
                <a:lnTo>
                  <a:pt x="7315200" y="1103930"/>
                </a:lnTo>
                <a:lnTo>
                  <a:pt x="0" y="11039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323131" y="355567"/>
            <a:ext cx="4936169" cy="1202630"/>
          </a:xfrm>
          <a:custGeom>
            <a:avLst/>
            <a:gdLst/>
            <a:ahLst/>
            <a:cxnLst/>
            <a:rect r="r" b="b" t="t" l="l"/>
            <a:pathLst>
              <a:path h="1202630" w="4936169">
                <a:moveTo>
                  <a:pt x="0" y="0"/>
                </a:moveTo>
                <a:lnTo>
                  <a:pt x="4936169" y="0"/>
                </a:lnTo>
                <a:lnTo>
                  <a:pt x="4936169" y="1202630"/>
                </a:lnTo>
                <a:lnTo>
                  <a:pt x="0" y="12026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1065571" y="1028700"/>
            <a:ext cx="5245314" cy="1277949"/>
          </a:xfrm>
          <a:custGeom>
            <a:avLst/>
            <a:gdLst/>
            <a:ahLst/>
            <a:cxnLst/>
            <a:rect r="r" b="b" t="t" l="l"/>
            <a:pathLst>
              <a:path h="1277949" w="5245314">
                <a:moveTo>
                  <a:pt x="0" y="0"/>
                </a:moveTo>
                <a:lnTo>
                  <a:pt x="5245314" y="0"/>
                </a:lnTo>
                <a:lnTo>
                  <a:pt x="5245314" y="1277949"/>
                </a:lnTo>
                <a:lnTo>
                  <a:pt x="0" y="127794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807534" y="231278"/>
            <a:ext cx="2978226" cy="725604"/>
          </a:xfrm>
          <a:custGeom>
            <a:avLst/>
            <a:gdLst/>
            <a:ahLst/>
            <a:cxnLst/>
            <a:rect r="r" b="b" t="t" l="l"/>
            <a:pathLst>
              <a:path h="725604" w="2978226">
                <a:moveTo>
                  <a:pt x="0" y="0"/>
                </a:moveTo>
                <a:lnTo>
                  <a:pt x="2978226" y="0"/>
                </a:lnTo>
                <a:lnTo>
                  <a:pt x="2978226" y="725604"/>
                </a:lnTo>
                <a:lnTo>
                  <a:pt x="0" y="72560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6785760" y="2930146"/>
            <a:ext cx="4825217" cy="6328154"/>
          </a:xfrm>
          <a:custGeom>
            <a:avLst/>
            <a:gdLst/>
            <a:ahLst/>
            <a:cxnLst/>
            <a:rect r="r" b="b" t="t" l="l"/>
            <a:pathLst>
              <a:path h="6328154" w="4825217">
                <a:moveTo>
                  <a:pt x="0" y="0"/>
                </a:moveTo>
                <a:lnTo>
                  <a:pt x="4825217" y="0"/>
                </a:lnTo>
                <a:lnTo>
                  <a:pt x="4825217" y="6328154"/>
                </a:lnTo>
                <a:lnTo>
                  <a:pt x="0" y="632815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7337066" y="42415"/>
            <a:ext cx="4344503" cy="339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2E1B5B"/>
                </a:solidFill>
                <a:latin typeface="Arimo Bold"/>
              </a:rPr>
              <a:t>www.professoracarolinapalhas.com</a:t>
            </a:r>
          </a:p>
        </p:txBody>
      </p:sp>
    </p:spTree>
  </p:cSld>
  <p:clrMapOvr>
    <a:masterClrMapping/>
  </p:clrMapOvr>
</p:sld>
</file>

<file path=ppt/slides/slide4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3ED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564943" y="3404686"/>
            <a:ext cx="5707760" cy="6153919"/>
          </a:xfrm>
          <a:custGeom>
            <a:avLst/>
            <a:gdLst/>
            <a:ahLst/>
            <a:cxnLst/>
            <a:rect r="r" b="b" t="t" l="l"/>
            <a:pathLst>
              <a:path h="6153919" w="5707760">
                <a:moveTo>
                  <a:pt x="0" y="0"/>
                </a:moveTo>
                <a:lnTo>
                  <a:pt x="5707760" y="0"/>
                </a:lnTo>
                <a:lnTo>
                  <a:pt x="5707760" y="6153919"/>
                </a:lnTo>
                <a:lnTo>
                  <a:pt x="0" y="61539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785760" y="9258300"/>
            <a:ext cx="7315200" cy="1103930"/>
          </a:xfrm>
          <a:custGeom>
            <a:avLst/>
            <a:gdLst/>
            <a:ahLst/>
            <a:cxnLst/>
            <a:rect r="r" b="b" t="t" l="l"/>
            <a:pathLst>
              <a:path h="1103930" w="7315200">
                <a:moveTo>
                  <a:pt x="0" y="0"/>
                </a:moveTo>
                <a:lnTo>
                  <a:pt x="7315200" y="0"/>
                </a:lnTo>
                <a:lnTo>
                  <a:pt x="7315200" y="1103930"/>
                </a:lnTo>
                <a:lnTo>
                  <a:pt x="0" y="11039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71450" y="9258300"/>
            <a:ext cx="7315200" cy="1103930"/>
          </a:xfrm>
          <a:custGeom>
            <a:avLst/>
            <a:gdLst/>
            <a:ahLst/>
            <a:cxnLst/>
            <a:rect r="r" b="b" t="t" l="l"/>
            <a:pathLst>
              <a:path h="1103930" w="7315200">
                <a:moveTo>
                  <a:pt x="0" y="0"/>
                </a:moveTo>
                <a:lnTo>
                  <a:pt x="7315200" y="0"/>
                </a:lnTo>
                <a:lnTo>
                  <a:pt x="7315200" y="1103930"/>
                </a:lnTo>
                <a:lnTo>
                  <a:pt x="0" y="11039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601700" y="9258300"/>
            <a:ext cx="7315200" cy="1103930"/>
          </a:xfrm>
          <a:custGeom>
            <a:avLst/>
            <a:gdLst/>
            <a:ahLst/>
            <a:cxnLst/>
            <a:rect r="r" b="b" t="t" l="l"/>
            <a:pathLst>
              <a:path h="1103930" w="7315200">
                <a:moveTo>
                  <a:pt x="0" y="0"/>
                </a:moveTo>
                <a:lnTo>
                  <a:pt x="7315200" y="0"/>
                </a:lnTo>
                <a:lnTo>
                  <a:pt x="7315200" y="1103930"/>
                </a:lnTo>
                <a:lnTo>
                  <a:pt x="0" y="11039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323131" y="355567"/>
            <a:ext cx="4936169" cy="1202630"/>
          </a:xfrm>
          <a:custGeom>
            <a:avLst/>
            <a:gdLst/>
            <a:ahLst/>
            <a:cxnLst/>
            <a:rect r="r" b="b" t="t" l="l"/>
            <a:pathLst>
              <a:path h="1202630" w="4936169">
                <a:moveTo>
                  <a:pt x="0" y="0"/>
                </a:moveTo>
                <a:lnTo>
                  <a:pt x="4936169" y="0"/>
                </a:lnTo>
                <a:lnTo>
                  <a:pt x="4936169" y="1202630"/>
                </a:lnTo>
                <a:lnTo>
                  <a:pt x="0" y="12026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1065571" y="1028700"/>
            <a:ext cx="5245314" cy="1277949"/>
          </a:xfrm>
          <a:custGeom>
            <a:avLst/>
            <a:gdLst/>
            <a:ahLst/>
            <a:cxnLst/>
            <a:rect r="r" b="b" t="t" l="l"/>
            <a:pathLst>
              <a:path h="1277949" w="5245314">
                <a:moveTo>
                  <a:pt x="0" y="0"/>
                </a:moveTo>
                <a:lnTo>
                  <a:pt x="5245314" y="0"/>
                </a:lnTo>
                <a:lnTo>
                  <a:pt x="5245314" y="1277949"/>
                </a:lnTo>
                <a:lnTo>
                  <a:pt x="0" y="127794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807534" y="231278"/>
            <a:ext cx="2978226" cy="725604"/>
          </a:xfrm>
          <a:custGeom>
            <a:avLst/>
            <a:gdLst/>
            <a:ahLst/>
            <a:cxnLst/>
            <a:rect r="r" b="b" t="t" l="l"/>
            <a:pathLst>
              <a:path h="725604" w="2978226">
                <a:moveTo>
                  <a:pt x="0" y="0"/>
                </a:moveTo>
                <a:lnTo>
                  <a:pt x="2978226" y="0"/>
                </a:lnTo>
                <a:lnTo>
                  <a:pt x="2978226" y="725604"/>
                </a:lnTo>
                <a:lnTo>
                  <a:pt x="0" y="72560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9144000" y="1329005"/>
            <a:ext cx="2403132" cy="3814495"/>
          </a:xfrm>
          <a:custGeom>
            <a:avLst/>
            <a:gdLst/>
            <a:ahLst/>
            <a:cxnLst/>
            <a:rect r="r" b="b" t="t" l="l"/>
            <a:pathLst>
              <a:path h="3814495" w="2403132">
                <a:moveTo>
                  <a:pt x="0" y="0"/>
                </a:moveTo>
                <a:lnTo>
                  <a:pt x="2403132" y="0"/>
                </a:lnTo>
                <a:lnTo>
                  <a:pt x="2403132" y="3814495"/>
                </a:lnTo>
                <a:lnTo>
                  <a:pt x="0" y="38144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8913299" y="1178852"/>
            <a:ext cx="1432267" cy="4114800"/>
          </a:xfrm>
          <a:custGeom>
            <a:avLst/>
            <a:gdLst/>
            <a:ahLst/>
            <a:cxnLst/>
            <a:rect r="r" b="b" t="t" l="l"/>
            <a:pathLst>
              <a:path h="4114800" w="1432267">
                <a:moveTo>
                  <a:pt x="0" y="0"/>
                </a:moveTo>
                <a:lnTo>
                  <a:pt x="1432267" y="0"/>
                </a:lnTo>
                <a:lnTo>
                  <a:pt x="143226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7087097" y="1667675"/>
            <a:ext cx="1767341" cy="3034062"/>
          </a:xfrm>
          <a:custGeom>
            <a:avLst/>
            <a:gdLst/>
            <a:ahLst/>
            <a:cxnLst/>
            <a:rect r="r" b="b" t="t" l="l"/>
            <a:pathLst>
              <a:path h="3034062" w="1767341">
                <a:moveTo>
                  <a:pt x="0" y="0"/>
                </a:moveTo>
                <a:lnTo>
                  <a:pt x="1767341" y="0"/>
                </a:lnTo>
                <a:lnTo>
                  <a:pt x="1767341" y="3034062"/>
                </a:lnTo>
                <a:lnTo>
                  <a:pt x="0" y="303406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7892604" y="956882"/>
            <a:ext cx="1923669" cy="4114800"/>
          </a:xfrm>
          <a:custGeom>
            <a:avLst/>
            <a:gdLst/>
            <a:ahLst/>
            <a:cxnLst/>
            <a:rect r="r" b="b" t="t" l="l"/>
            <a:pathLst>
              <a:path h="4114800" w="1923669">
                <a:moveTo>
                  <a:pt x="0" y="0"/>
                </a:moveTo>
                <a:lnTo>
                  <a:pt x="1923669" y="0"/>
                </a:lnTo>
                <a:lnTo>
                  <a:pt x="192366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6785760" y="2930146"/>
            <a:ext cx="4825217" cy="6328154"/>
          </a:xfrm>
          <a:custGeom>
            <a:avLst/>
            <a:gdLst/>
            <a:ahLst/>
            <a:cxnLst/>
            <a:rect r="r" b="b" t="t" l="l"/>
            <a:pathLst>
              <a:path h="6328154" w="4825217">
                <a:moveTo>
                  <a:pt x="0" y="0"/>
                </a:moveTo>
                <a:lnTo>
                  <a:pt x="4825217" y="0"/>
                </a:lnTo>
                <a:lnTo>
                  <a:pt x="4825217" y="6328154"/>
                </a:lnTo>
                <a:lnTo>
                  <a:pt x="0" y="6328154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4" id="14"/>
          <p:cNvPicPr>
            <a:picLocks noChangeAspect="true"/>
          </p:cNvPicPr>
          <p:nvPr/>
        </p:nvPicPr>
        <p:blipFill>
          <a:blip r:embed="rId17"/>
          <a:srcRect l="0" t="0" r="0" b="0"/>
          <a:stretch>
            <a:fillRect/>
          </a:stretch>
        </p:blipFill>
        <p:spPr>
          <a:xfrm flipH="false" flipV="false" rot="0">
            <a:off x="-9238" y="1992107"/>
            <a:ext cx="6737849" cy="6603092"/>
          </a:xfrm>
          <a:prstGeom prst="rect">
            <a:avLst/>
          </a:prstGeom>
        </p:spPr>
      </p:pic>
      <p:sp>
        <p:nvSpPr>
          <p:cNvPr name="TextBox 15" id="15"/>
          <p:cNvSpPr txBox="true"/>
          <p:nvPr/>
        </p:nvSpPr>
        <p:spPr>
          <a:xfrm rot="0">
            <a:off x="7337066" y="42415"/>
            <a:ext cx="4344503" cy="339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2E1B5B"/>
                </a:solidFill>
                <a:latin typeface="Arimo Bold"/>
              </a:rPr>
              <a:t>www.professoracarolinapalhas.com</a:t>
            </a:r>
          </a:p>
        </p:txBody>
      </p:sp>
    </p:spTree>
  </p:cSld>
  <p:clrMapOvr>
    <a:masterClrMapping/>
  </p:clrMapOvr>
</p:sld>
</file>

<file path=ppt/slides/slide4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3ED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307356" y="8690086"/>
            <a:ext cx="12229780" cy="2090181"/>
          </a:xfrm>
          <a:custGeom>
            <a:avLst/>
            <a:gdLst/>
            <a:ahLst/>
            <a:cxnLst/>
            <a:rect r="r" b="b" t="t" l="l"/>
            <a:pathLst>
              <a:path h="2090181" w="12229780">
                <a:moveTo>
                  <a:pt x="0" y="0"/>
                </a:moveTo>
                <a:lnTo>
                  <a:pt x="12229781" y="0"/>
                </a:lnTo>
                <a:lnTo>
                  <a:pt x="12229781" y="2090180"/>
                </a:lnTo>
                <a:lnTo>
                  <a:pt x="0" y="20901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723402" y="8712133"/>
            <a:ext cx="12229780" cy="2090181"/>
          </a:xfrm>
          <a:custGeom>
            <a:avLst/>
            <a:gdLst/>
            <a:ahLst/>
            <a:cxnLst/>
            <a:rect r="r" b="b" t="t" l="l"/>
            <a:pathLst>
              <a:path h="2090181" w="12229780">
                <a:moveTo>
                  <a:pt x="0" y="0"/>
                </a:moveTo>
                <a:lnTo>
                  <a:pt x="12229780" y="0"/>
                </a:lnTo>
                <a:lnTo>
                  <a:pt x="12229780" y="2090181"/>
                </a:lnTo>
                <a:lnTo>
                  <a:pt x="0" y="20901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17401" y="7411839"/>
            <a:ext cx="511299" cy="1278247"/>
          </a:xfrm>
          <a:custGeom>
            <a:avLst/>
            <a:gdLst/>
            <a:ahLst/>
            <a:cxnLst/>
            <a:rect r="r" b="b" t="t" l="l"/>
            <a:pathLst>
              <a:path h="1278247" w="511299">
                <a:moveTo>
                  <a:pt x="0" y="0"/>
                </a:moveTo>
                <a:lnTo>
                  <a:pt x="511299" y="0"/>
                </a:lnTo>
                <a:lnTo>
                  <a:pt x="511299" y="1278247"/>
                </a:lnTo>
                <a:lnTo>
                  <a:pt x="0" y="12782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857022" y="7958006"/>
            <a:ext cx="2804555" cy="1300294"/>
          </a:xfrm>
          <a:custGeom>
            <a:avLst/>
            <a:gdLst/>
            <a:ahLst/>
            <a:cxnLst/>
            <a:rect r="r" b="b" t="t" l="l"/>
            <a:pathLst>
              <a:path h="1300294" w="2804555">
                <a:moveTo>
                  <a:pt x="0" y="0"/>
                </a:moveTo>
                <a:lnTo>
                  <a:pt x="2804556" y="0"/>
                </a:lnTo>
                <a:lnTo>
                  <a:pt x="2804556" y="1300294"/>
                </a:lnTo>
                <a:lnTo>
                  <a:pt x="0" y="130029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48991" y="5494654"/>
            <a:ext cx="1649689" cy="3217479"/>
          </a:xfrm>
          <a:custGeom>
            <a:avLst/>
            <a:gdLst/>
            <a:ahLst/>
            <a:cxnLst/>
            <a:rect r="r" b="b" t="t" l="l"/>
            <a:pathLst>
              <a:path h="3217479" w="1649689">
                <a:moveTo>
                  <a:pt x="0" y="0"/>
                </a:moveTo>
                <a:lnTo>
                  <a:pt x="1649689" y="0"/>
                </a:lnTo>
                <a:lnTo>
                  <a:pt x="1649689" y="3217479"/>
                </a:lnTo>
                <a:lnTo>
                  <a:pt x="0" y="321747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868905" y="3227650"/>
            <a:ext cx="7031388" cy="5484483"/>
          </a:xfrm>
          <a:custGeom>
            <a:avLst/>
            <a:gdLst/>
            <a:ahLst/>
            <a:cxnLst/>
            <a:rect r="r" b="b" t="t" l="l"/>
            <a:pathLst>
              <a:path h="5484483" w="7031388">
                <a:moveTo>
                  <a:pt x="0" y="0"/>
                </a:moveTo>
                <a:lnTo>
                  <a:pt x="7031388" y="0"/>
                </a:lnTo>
                <a:lnTo>
                  <a:pt x="7031388" y="5484483"/>
                </a:lnTo>
                <a:lnTo>
                  <a:pt x="0" y="548448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8" id="8"/>
          <p:cNvPicPr>
            <a:picLocks noChangeAspect="true"/>
          </p:cNvPicPr>
          <p:nvPr/>
        </p:nvPicPr>
        <p:blipFill>
          <a:blip r:embed="rId12"/>
          <a:srcRect l="0" t="0" r="0" b="0"/>
          <a:stretch>
            <a:fillRect/>
          </a:stretch>
        </p:blipFill>
        <p:spPr>
          <a:xfrm flipH="false" flipV="false" rot="0">
            <a:off x="12282136" y="5104764"/>
            <a:ext cx="3574886" cy="3503389"/>
          </a:xfrm>
          <a:prstGeom prst="rect">
            <a:avLst/>
          </a:prstGeom>
        </p:spPr>
      </p:pic>
      <p:sp>
        <p:nvSpPr>
          <p:cNvPr name="TextBox 9" id="9"/>
          <p:cNvSpPr txBox="true"/>
          <p:nvPr/>
        </p:nvSpPr>
        <p:spPr>
          <a:xfrm rot="0">
            <a:off x="1028700" y="1117083"/>
            <a:ext cx="16230600" cy="14819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2198"/>
              </a:lnSpc>
              <a:spcBef>
                <a:spcPct val="0"/>
              </a:spcBef>
            </a:pPr>
            <a:r>
              <a:rPr lang="en-US" sz="8712">
                <a:solidFill>
                  <a:srgbClr val="2E1B5B"/>
                </a:solidFill>
                <a:latin typeface="HK Modular"/>
              </a:rPr>
              <a:t>VOCÊ VENCEU!!</a:t>
            </a:r>
          </a:p>
        </p:txBody>
      </p:sp>
      <p:pic>
        <p:nvPicPr>
          <p:cNvPr name="Picture 10" id="10"/>
          <p:cNvPicPr>
            <a:picLocks noChangeAspect="true"/>
          </p:cNvPicPr>
          <p:nvPr/>
        </p:nvPicPr>
        <p:blipFill>
          <a:blip r:embed="rId12"/>
          <a:srcRect l="0" t="0" r="0" b="0"/>
          <a:stretch>
            <a:fillRect/>
          </a:stretch>
        </p:blipFill>
        <p:spPr>
          <a:xfrm flipH="false" flipV="false" rot="-3970125">
            <a:off x="14630924" y="1690617"/>
            <a:ext cx="3736211" cy="3661487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12"/>
          <a:srcRect l="0" t="0" r="0" b="0"/>
          <a:stretch>
            <a:fillRect/>
          </a:stretch>
        </p:blipFill>
        <p:spPr>
          <a:xfrm flipH="false" flipV="false" rot="5898336">
            <a:off x="1384482" y="2749187"/>
            <a:ext cx="4125107" cy="4042605"/>
          </a:xfrm>
          <a:prstGeom prst="rect">
            <a:avLst/>
          </a:prstGeom>
        </p:spPr>
      </p:pic>
      <p:sp>
        <p:nvSpPr>
          <p:cNvPr name="TextBox 12" id="12"/>
          <p:cNvSpPr txBox="true"/>
          <p:nvPr/>
        </p:nvSpPr>
        <p:spPr>
          <a:xfrm rot="0">
            <a:off x="7337066" y="42415"/>
            <a:ext cx="4344503" cy="339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2E1B5B"/>
                </a:solidFill>
                <a:latin typeface="Arimo Bold"/>
              </a:rPr>
              <a:t>www.professoracarolinapalhas.com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DAFleQUu91E</dc:identifier>
  <dcterms:modified xsi:type="dcterms:W3CDTF">2011-08-01T06:04:30Z</dcterms:modified>
  <cp:revision>1</cp:revision>
  <dc:title>Colorful Retro Playful Asking Game Presentation</dc:title>
</cp:coreProperties>
</file>